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97"/>
  </p:notesMasterIdLst>
  <p:handoutMasterIdLst>
    <p:handoutMasterId r:id="rId198"/>
  </p:handoutMasterIdLst>
  <p:sldIdLst>
    <p:sldId id="256" r:id="rId2"/>
    <p:sldId id="258" r:id="rId3"/>
    <p:sldId id="626" r:id="rId4"/>
    <p:sldId id="259" r:id="rId5"/>
    <p:sldId id="269" r:id="rId6"/>
    <p:sldId id="270" r:id="rId7"/>
    <p:sldId id="271" r:id="rId8"/>
    <p:sldId id="272" r:id="rId9"/>
    <p:sldId id="273" r:id="rId10"/>
    <p:sldId id="274" r:id="rId11"/>
    <p:sldId id="275" r:id="rId12"/>
    <p:sldId id="276" r:id="rId13"/>
    <p:sldId id="277" r:id="rId14"/>
    <p:sldId id="278" r:id="rId15"/>
    <p:sldId id="279" r:id="rId16"/>
    <p:sldId id="280" r:id="rId17"/>
    <p:sldId id="281" r:id="rId18"/>
    <p:sldId id="282" r:id="rId19"/>
    <p:sldId id="283" r:id="rId20"/>
    <p:sldId id="284" r:id="rId21"/>
    <p:sldId id="285" r:id="rId22"/>
    <p:sldId id="286" r:id="rId23"/>
    <p:sldId id="287" r:id="rId24"/>
    <p:sldId id="288" r:id="rId25"/>
    <p:sldId id="289" r:id="rId26"/>
    <p:sldId id="290" r:id="rId27"/>
    <p:sldId id="291" r:id="rId28"/>
    <p:sldId id="292" r:id="rId29"/>
    <p:sldId id="293" r:id="rId30"/>
    <p:sldId id="294" r:id="rId31"/>
    <p:sldId id="295" r:id="rId32"/>
    <p:sldId id="296" r:id="rId33"/>
    <p:sldId id="297" r:id="rId34"/>
    <p:sldId id="298" r:id="rId35"/>
    <p:sldId id="299" r:id="rId36"/>
    <p:sldId id="300" r:id="rId37"/>
    <p:sldId id="301" r:id="rId38"/>
    <p:sldId id="302" r:id="rId39"/>
    <p:sldId id="303" r:id="rId40"/>
    <p:sldId id="304" r:id="rId41"/>
    <p:sldId id="305" r:id="rId42"/>
    <p:sldId id="306" r:id="rId43"/>
    <p:sldId id="307" r:id="rId44"/>
    <p:sldId id="308" r:id="rId45"/>
    <p:sldId id="309" r:id="rId46"/>
    <p:sldId id="310" r:id="rId47"/>
    <p:sldId id="311" r:id="rId48"/>
    <p:sldId id="312" r:id="rId49"/>
    <p:sldId id="313" r:id="rId50"/>
    <p:sldId id="314" r:id="rId51"/>
    <p:sldId id="315" r:id="rId52"/>
    <p:sldId id="316" r:id="rId53"/>
    <p:sldId id="317" r:id="rId54"/>
    <p:sldId id="318" r:id="rId55"/>
    <p:sldId id="319" r:id="rId56"/>
    <p:sldId id="320" r:id="rId57"/>
    <p:sldId id="321" r:id="rId58"/>
    <p:sldId id="322" r:id="rId59"/>
    <p:sldId id="323" r:id="rId60"/>
    <p:sldId id="324" r:id="rId61"/>
    <p:sldId id="325" r:id="rId62"/>
    <p:sldId id="326" r:id="rId63"/>
    <p:sldId id="327" r:id="rId64"/>
    <p:sldId id="328" r:id="rId65"/>
    <p:sldId id="329" r:id="rId66"/>
    <p:sldId id="332" r:id="rId67"/>
    <p:sldId id="333" r:id="rId68"/>
    <p:sldId id="334" r:id="rId69"/>
    <p:sldId id="336" r:id="rId70"/>
    <p:sldId id="335" r:id="rId71"/>
    <p:sldId id="337" r:id="rId72"/>
    <p:sldId id="339" r:id="rId73"/>
    <p:sldId id="340" r:id="rId74"/>
    <p:sldId id="341" r:id="rId75"/>
    <p:sldId id="342" r:id="rId76"/>
    <p:sldId id="343" r:id="rId77"/>
    <p:sldId id="344" r:id="rId78"/>
    <p:sldId id="345" r:id="rId79"/>
    <p:sldId id="346" r:id="rId80"/>
    <p:sldId id="347" r:id="rId81"/>
    <p:sldId id="348" r:id="rId82"/>
    <p:sldId id="349" r:id="rId83"/>
    <p:sldId id="350" r:id="rId84"/>
    <p:sldId id="351" r:id="rId85"/>
    <p:sldId id="352" r:id="rId86"/>
    <p:sldId id="353" r:id="rId87"/>
    <p:sldId id="354" r:id="rId88"/>
    <p:sldId id="355" r:id="rId89"/>
    <p:sldId id="356" r:id="rId90"/>
    <p:sldId id="357" r:id="rId91"/>
    <p:sldId id="358" r:id="rId92"/>
    <p:sldId id="359" r:id="rId93"/>
    <p:sldId id="360" r:id="rId94"/>
    <p:sldId id="361" r:id="rId95"/>
    <p:sldId id="362" r:id="rId96"/>
    <p:sldId id="363" r:id="rId97"/>
    <p:sldId id="364" r:id="rId98"/>
    <p:sldId id="365" r:id="rId99"/>
    <p:sldId id="366" r:id="rId100"/>
    <p:sldId id="367" r:id="rId101"/>
    <p:sldId id="368" r:id="rId102"/>
    <p:sldId id="369" r:id="rId103"/>
    <p:sldId id="370" r:id="rId104"/>
    <p:sldId id="371" r:id="rId105"/>
    <p:sldId id="372" r:id="rId106"/>
    <p:sldId id="373" r:id="rId107"/>
    <p:sldId id="376" r:id="rId108"/>
    <p:sldId id="377" r:id="rId109"/>
    <p:sldId id="378" r:id="rId110"/>
    <p:sldId id="379" r:id="rId111"/>
    <p:sldId id="380" r:id="rId112"/>
    <p:sldId id="381" r:id="rId113"/>
    <p:sldId id="382" r:id="rId114"/>
    <p:sldId id="383" r:id="rId115"/>
    <p:sldId id="384" r:id="rId116"/>
    <p:sldId id="385" r:id="rId117"/>
    <p:sldId id="386" r:id="rId118"/>
    <p:sldId id="388" r:id="rId119"/>
    <p:sldId id="389" r:id="rId120"/>
    <p:sldId id="390" r:id="rId121"/>
    <p:sldId id="391" r:id="rId122"/>
    <p:sldId id="392" r:id="rId123"/>
    <p:sldId id="395" r:id="rId124"/>
    <p:sldId id="393" r:id="rId125"/>
    <p:sldId id="394" r:id="rId126"/>
    <p:sldId id="396" r:id="rId127"/>
    <p:sldId id="397" r:id="rId128"/>
    <p:sldId id="398" r:id="rId129"/>
    <p:sldId id="401" r:id="rId130"/>
    <p:sldId id="399" r:id="rId131"/>
    <p:sldId id="404" r:id="rId132"/>
    <p:sldId id="400" r:id="rId133"/>
    <p:sldId id="405" r:id="rId134"/>
    <p:sldId id="406" r:id="rId135"/>
    <p:sldId id="407" r:id="rId136"/>
    <p:sldId id="408" r:id="rId137"/>
    <p:sldId id="409" r:id="rId138"/>
    <p:sldId id="410" r:id="rId139"/>
    <p:sldId id="411" r:id="rId140"/>
    <p:sldId id="414" r:id="rId141"/>
    <p:sldId id="412" r:id="rId142"/>
    <p:sldId id="413" r:id="rId143"/>
    <p:sldId id="416" r:id="rId144"/>
    <p:sldId id="417" r:id="rId145"/>
    <p:sldId id="420" r:id="rId146"/>
    <p:sldId id="421" r:id="rId147"/>
    <p:sldId id="422" r:id="rId148"/>
    <p:sldId id="423" r:id="rId149"/>
    <p:sldId id="424" r:id="rId150"/>
    <p:sldId id="425" r:id="rId151"/>
    <p:sldId id="427" r:id="rId152"/>
    <p:sldId id="428" r:id="rId153"/>
    <p:sldId id="429" r:id="rId154"/>
    <p:sldId id="430" r:id="rId155"/>
    <p:sldId id="431" r:id="rId156"/>
    <p:sldId id="432" r:id="rId157"/>
    <p:sldId id="433" r:id="rId158"/>
    <p:sldId id="434" r:id="rId159"/>
    <p:sldId id="436" r:id="rId160"/>
    <p:sldId id="437" r:id="rId161"/>
    <p:sldId id="438" r:id="rId162"/>
    <p:sldId id="440" r:id="rId163"/>
    <p:sldId id="441" r:id="rId164"/>
    <p:sldId id="442" r:id="rId165"/>
    <p:sldId id="443" r:id="rId166"/>
    <p:sldId id="444" r:id="rId167"/>
    <p:sldId id="445" r:id="rId168"/>
    <p:sldId id="446" r:id="rId169"/>
    <p:sldId id="447" r:id="rId170"/>
    <p:sldId id="449" r:id="rId171"/>
    <p:sldId id="450" r:id="rId172"/>
    <p:sldId id="451" r:id="rId173"/>
    <p:sldId id="452" r:id="rId174"/>
    <p:sldId id="453" r:id="rId175"/>
    <p:sldId id="455" r:id="rId176"/>
    <p:sldId id="456" r:id="rId177"/>
    <p:sldId id="457" r:id="rId178"/>
    <p:sldId id="458" r:id="rId179"/>
    <p:sldId id="459" r:id="rId180"/>
    <p:sldId id="460" r:id="rId181"/>
    <p:sldId id="461" r:id="rId182"/>
    <p:sldId id="462" r:id="rId183"/>
    <p:sldId id="463" r:id="rId184"/>
    <p:sldId id="464" r:id="rId185"/>
    <p:sldId id="465" r:id="rId186"/>
    <p:sldId id="468" r:id="rId187"/>
    <p:sldId id="469" r:id="rId188"/>
    <p:sldId id="470" r:id="rId189"/>
    <p:sldId id="471" r:id="rId190"/>
    <p:sldId id="472" r:id="rId191"/>
    <p:sldId id="473" r:id="rId192"/>
    <p:sldId id="474" r:id="rId193"/>
    <p:sldId id="475" r:id="rId194"/>
    <p:sldId id="476" r:id="rId195"/>
    <p:sldId id="477" r:id="rId196"/>
  </p:sldIdLst>
  <p:sldSz cx="10080625" cy="7559675"/>
  <p:notesSz cx="7559675" cy="10691813"/>
  <p:defaultTextStyle>
    <a:defPPr>
      <a:defRPr lang="uk-UA"/>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381">
          <p15:clr>
            <a:srgbClr val="A4A3A4"/>
          </p15:clr>
        </p15:guide>
        <p15:guide id="2" pos="3175">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4" autoAdjust="0"/>
    <p:restoredTop sz="94632" autoAdjust="0"/>
  </p:normalViewPr>
  <p:slideViewPr>
    <p:cSldViewPr snapToGrid="0">
      <p:cViewPr varScale="1">
        <p:scale>
          <a:sx n="68" d="100"/>
          <a:sy n="68" d="100"/>
        </p:scale>
        <p:origin x="1266" y="66"/>
      </p:cViewPr>
      <p:guideLst>
        <p:guide orient="horz" pos="2381"/>
        <p:guide pos="3175"/>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190" Type="http://schemas.openxmlformats.org/officeDocument/2006/relationships/slide" Target="slides/slide189.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viewProps" Target="viewProps.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notesMaster" Target="notesMasters/notesMaster1.xml"/><Relationship Id="rId201" Type="http://schemas.openxmlformats.org/officeDocument/2006/relationships/theme" Target="theme/theme1.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handoutMaster" Target="handoutMasters/handoutMaster1.xml"/><Relationship Id="rId202" Type="http://schemas.openxmlformats.org/officeDocument/2006/relationships/tableStyles" Target="tableStyles.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Header Placeholder 1"/>
          <p:cNvSpPr txBox="1">
            <a:spLocks noGrp="1"/>
          </p:cNvSpPr>
          <p:nvPr>
            <p:ph type="hdr" sz="quarter"/>
          </p:nvPr>
        </p:nvSpPr>
        <p:spPr>
          <a:xfrm>
            <a:off x="0" y="0"/>
            <a:ext cx="3280498" cy="534104"/>
          </a:xfrm>
          <a:prstGeom prst="rect">
            <a:avLst/>
          </a:prstGeom>
          <a:noFill/>
          <a:ln>
            <a:noFill/>
          </a:ln>
        </p:spPr>
        <p:txBody>
          <a:bodyPr vert="horz" wrap="none" lIns="90000" tIns="45000" rIns="90000" bIns="45000" compatLnSpc="0">
            <a:noAutofit/>
          </a:bodyPr>
          <a:lstStyle/>
          <a:p>
            <a:pPr marL="0" marR="0" lvl="0" indent="0" rtl="0" hangingPunct="0">
              <a:lnSpc>
                <a:spcPct val="100000"/>
              </a:lnSpc>
              <a:spcBef>
                <a:spcPts val="0"/>
              </a:spcBef>
              <a:spcAft>
                <a:spcPts val="0"/>
              </a:spcAft>
              <a:buNone/>
              <a:tabLst/>
              <a:defRPr sz="1400"/>
            </a:pPr>
            <a:endParaRPr lang="en-US" sz="1400" b="0" i="0" u="none" strike="noStrike">
              <a:ln>
                <a:noFill/>
              </a:ln>
              <a:latin typeface="Arial" pitchFamily="18"/>
              <a:ea typeface="Lucida Sans Unicode" pitchFamily="2"/>
              <a:cs typeface="Tahoma" pitchFamily="2"/>
            </a:endParaRPr>
          </a:p>
        </p:txBody>
      </p:sp>
      <p:sp>
        <p:nvSpPr>
          <p:cNvPr id="3" name="Date Placeholder 2"/>
          <p:cNvSpPr txBox="1">
            <a:spLocks noGrp="1"/>
          </p:cNvSpPr>
          <p:nvPr>
            <p:ph type="dt" sz="quarter" idx="1"/>
          </p:nvPr>
        </p:nvSpPr>
        <p:spPr>
          <a:xfrm>
            <a:off x="4279055" y="0"/>
            <a:ext cx="3280498" cy="534104"/>
          </a:xfrm>
          <a:prstGeom prst="rect">
            <a:avLst/>
          </a:prstGeom>
          <a:noFill/>
          <a:ln>
            <a:noFill/>
          </a:ln>
        </p:spPr>
        <p:txBody>
          <a:bodyPr vert="horz" wrap="none" lIns="90000" tIns="45000" rIns="90000" bIns="45000" compatLnSpc="0">
            <a:noAutofit/>
          </a:bodyPr>
          <a:lstStyle/>
          <a:p>
            <a:pPr marL="0" marR="0" lvl="0" indent="0" algn="r" rtl="0" hangingPunct="0">
              <a:lnSpc>
                <a:spcPct val="100000"/>
              </a:lnSpc>
              <a:spcBef>
                <a:spcPts val="0"/>
              </a:spcBef>
              <a:spcAft>
                <a:spcPts val="0"/>
              </a:spcAft>
              <a:buNone/>
              <a:tabLst/>
              <a:defRPr sz="1400"/>
            </a:pPr>
            <a:endParaRPr lang="en-US" sz="1400" b="0" i="0" u="none" strike="noStrike">
              <a:ln>
                <a:noFill/>
              </a:ln>
              <a:latin typeface="Arial" pitchFamily="18"/>
              <a:ea typeface="Lucida Sans Unicode" pitchFamily="2"/>
              <a:cs typeface="Tahoma" pitchFamily="2"/>
            </a:endParaRPr>
          </a:p>
        </p:txBody>
      </p:sp>
      <p:sp>
        <p:nvSpPr>
          <p:cNvPr id="4" name="Footer Placeholder 3"/>
          <p:cNvSpPr txBox="1">
            <a:spLocks noGrp="1"/>
          </p:cNvSpPr>
          <p:nvPr>
            <p:ph type="ftr" sz="quarter" idx="2"/>
          </p:nvPr>
        </p:nvSpPr>
        <p:spPr>
          <a:xfrm>
            <a:off x="0" y="10157659"/>
            <a:ext cx="3280498" cy="534104"/>
          </a:xfrm>
          <a:prstGeom prst="rect">
            <a:avLst/>
          </a:prstGeom>
          <a:noFill/>
          <a:ln>
            <a:noFill/>
          </a:ln>
        </p:spPr>
        <p:txBody>
          <a:bodyPr vert="horz" wrap="none" lIns="90000" tIns="45000" rIns="90000" bIns="45000" anchor="b" compatLnSpc="0">
            <a:noAutofit/>
          </a:bodyPr>
          <a:lstStyle/>
          <a:p>
            <a:pPr marL="0" marR="0" lvl="0" indent="0" rtl="0" hangingPunct="0">
              <a:lnSpc>
                <a:spcPct val="100000"/>
              </a:lnSpc>
              <a:spcBef>
                <a:spcPts val="0"/>
              </a:spcBef>
              <a:spcAft>
                <a:spcPts val="0"/>
              </a:spcAft>
              <a:buNone/>
              <a:tabLst/>
              <a:defRPr sz="1400"/>
            </a:pPr>
            <a:endParaRPr lang="en-US" sz="1400" b="0" i="0" u="none" strike="noStrike">
              <a:ln>
                <a:noFill/>
              </a:ln>
              <a:latin typeface="Arial" pitchFamily="18"/>
              <a:ea typeface="Lucida Sans Unicode" pitchFamily="2"/>
              <a:cs typeface="Tahoma" pitchFamily="2"/>
            </a:endParaRPr>
          </a:p>
        </p:txBody>
      </p:sp>
      <p:sp>
        <p:nvSpPr>
          <p:cNvPr id="5" name="Slide Number Placeholder 4"/>
          <p:cNvSpPr txBox="1">
            <a:spLocks noGrp="1"/>
          </p:cNvSpPr>
          <p:nvPr>
            <p:ph type="sldNum" sz="quarter" idx="3"/>
          </p:nvPr>
        </p:nvSpPr>
        <p:spPr>
          <a:xfrm>
            <a:off x="4279055" y="10157659"/>
            <a:ext cx="3280498" cy="534104"/>
          </a:xfrm>
          <a:prstGeom prst="rect">
            <a:avLst/>
          </a:prstGeom>
          <a:noFill/>
          <a:ln>
            <a:noFill/>
          </a:ln>
        </p:spPr>
        <p:txBody>
          <a:bodyPr vert="horz" wrap="none" lIns="90000" tIns="45000" rIns="90000" bIns="45000" anchor="b" compatLnSpc="0">
            <a:noAutofit/>
          </a:bodyPr>
          <a:lstStyle/>
          <a:p>
            <a:pPr marL="0" marR="0" lvl="0" indent="0" algn="r" rtl="0" hangingPunct="0">
              <a:lnSpc>
                <a:spcPct val="100000"/>
              </a:lnSpc>
              <a:spcBef>
                <a:spcPts val="0"/>
              </a:spcBef>
              <a:spcAft>
                <a:spcPts val="0"/>
              </a:spcAft>
              <a:buNone/>
              <a:tabLst/>
              <a:defRPr sz="1400"/>
            </a:pPr>
            <a:fld id="{57F6A731-B45F-418F-81AA-5385A3590D22}" type="slidenum">
              <a:t>‹#›</a:t>
            </a:fld>
            <a:endParaRPr lang="en-US" sz="1400" b="0" i="0" u="none" strike="noStrike">
              <a:ln>
                <a:noFill/>
              </a:ln>
              <a:latin typeface="Arial" pitchFamily="18"/>
              <a:ea typeface="Lucida Sans Unicode" pitchFamily="2"/>
              <a:cs typeface="Tahoma" pitchFamily="2"/>
            </a:endParaRPr>
          </a:p>
        </p:txBody>
      </p:sp>
    </p:spTree>
    <p:extLst>
      <p:ext uri="{BB962C8B-B14F-4D97-AF65-F5344CB8AC3E}">
        <p14:creationId xmlns:p14="http://schemas.microsoft.com/office/powerpoint/2010/main" val="73909574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1107000" y="812520"/>
            <a:ext cx="5345280" cy="4008959"/>
          </a:xfrm>
          <a:prstGeom prst="rect">
            <a:avLst/>
          </a:prstGeom>
          <a:noFill/>
          <a:ln>
            <a:noFill/>
            <a:prstDash val="solid"/>
          </a:ln>
        </p:spPr>
      </p:sp>
      <p:sp>
        <p:nvSpPr>
          <p:cNvPr id="3" name="Notes Placeholder 2"/>
          <p:cNvSpPr txBox="1">
            <a:spLocks noGrp="1"/>
          </p:cNvSpPr>
          <p:nvPr>
            <p:ph type="body" sz="quarter" idx="3"/>
          </p:nvPr>
        </p:nvSpPr>
        <p:spPr>
          <a:xfrm>
            <a:off x="756000" y="5078520"/>
            <a:ext cx="6047640" cy="4811040"/>
          </a:xfrm>
          <a:prstGeom prst="rect">
            <a:avLst/>
          </a:prstGeom>
          <a:noFill/>
          <a:ln>
            <a:noFill/>
          </a:ln>
        </p:spPr>
        <p:txBody>
          <a:bodyPr lIns="0" tIns="0" rIns="0" bIns="0"/>
          <a:lstStyle/>
          <a:p>
            <a:endParaRPr lang="en-US"/>
          </a:p>
        </p:txBody>
      </p:sp>
      <p:sp>
        <p:nvSpPr>
          <p:cNvPr id="4" name="Header Placeholder 3"/>
          <p:cNvSpPr txBox="1">
            <a:spLocks noGrp="1"/>
          </p:cNvSpPr>
          <p:nvPr>
            <p:ph type="hdr" sz="quarter"/>
          </p:nvPr>
        </p:nvSpPr>
        <p:spPr>
          <a:xfrm>
            <a:off x="0" y="0"/>
            <a:ext cx="3280680" cy="534240"/>
          </a:xfrm>
          <a:prstGeom prst="rect">
            <a:avLst/>
          </a:prstGeom>
          <a:noFill/>
          <a:ln>
            <a:noFill/>
          </a:ln>
        </p:spPr>
        <p:txBody>
          <a:bodyPr lIns="0" tIns="0" rIns="0" bIns="0">
            <a:noAutofit/>
          </a:bodyPr>
          <a:lstStyle>
            <a:lvl1pPr marL="0" marR="0" lvl="0" indent="0" rtl="0" hangingPunct="0">
              <a:buNone/>
              <a:tabLst/>
              <a:defRPr lang="en-US" sz="1400">
                <a:latin typeface="Times New Roman" pitchFamily="18"/>
                <a:ea typeface="Lucida Sans Unicode" pitchFamily="2"/>
                <a:cs typeface="Tahoma" pitchFamily="2"/>
              </a:defRPr>
            </a:lvl1pPr>
          </a:lstStyle>
          <a:p>
            <a:pPr lvl="0"/>
            <a:endParaRPr lang="en-US"/>
          </a:p>
        </p:txBody>
      </p:sp>
      <p:sp>
        <p:nvSpPr>
          <p:cNvPr id="5" name="Date Placeholder 4"/>
          <p:cNvSpPr txBox="1">
            <a:spLocks noGrp="1"/>
          </p:cNvSpPr>
          <p:nvPr>
            <p:ph type="dt" idx="1"/>
          </p:nvPr>
        </p:nvSpPr>
        <p:spPr>
          <a:xfrm>
            <a:off x="4278960" y="0"/>
            <a:ext cx="3280680" cy="534240"/>
          </a:xfrm>
          <a:prstGeom prst="rect">
            <a:avLst/>
          </a:prstGeom>
          <a:noFill/>
          <a:ln>
            <a:noFill/>
          </a:ln>
        </p:spPr>
        <p:txBody>
          <a:bodyPr lIns="0" tIns="0" rIns="0" bIns="0">
            <a:noAutofit/>
          </a:bodyPr>
          <a:lstStyle>
            <a:lvl1pPr marL="0" marR="0" lvl="0" indent="0" algn="r" rtl="0" hangingPunct="0">
              <a:buNone/>
              <a:tabLst/>
              <a:defRPr lang="en-US" sz="1400">
                <a:latin typeface="Times New Roman" pitchFamily="18"/>
                <a:ea typeface="Lucida Sans Unicode" pitchFamily="2"/>
                <a:cs typeface="Tahoma" pitchFamily="2"/>
              </a:defRPr>
            </a:lvl1pPr>
          </a:lstStyle>
          <a:p>
            <a:pPr lvl="0"/>
            <a:endParaRPr lang="en-US"/>
          </a:p>
        </p:txBody>
      </p:sp>
      <p:sp>
        <p:nvSpPr>
          <p:cNvPr id="6" name="Footer Placeholder 5"/>
          <p:cNvSpPr txBox="1">
            <a:spLocks noGrp="1"/>
          </p:cNvSpPr>
          <p:nvPr>
            <p:ph type="ftr" sz="quarter" idx="4"/>
          </p:nvPr>
        </p:nvSpPr>
        <p:spPr>
          <a:xfrm>
            <a:off x="0" y="10157400"/>
            <a:ext cx="3280680" cy="534240"/>
          </a:xfrm>
          <a:prstGeom prst="rect">
            <a:avLst/>
          </a:prstGeom>
          <a:noFill/>
          <a:ln>
            <a:noFill/>
          </a:ln>
        </p:spPr>
        <p:txBody>
          <a:bodyPr lIns="0" tIns="0" rIns="0" bIns="0" anchor="b">
            <a:noAutofit/>
          </a:bodyPr>
          <a:lstStyle>
            <a:lvl1pPr marL="0" marR="0" lvl="0" indent="0" rtl="0" hangingPunct="0">
              <a:buNone/>
              <a:tabLst/>
              <a:defRPr lang="en-US" sz="1400">
                <a:latin typeface="Times New Roman" pitchFamily="18"/>
                <a:ea typeface="Lucida Sans Unicode" pitchFamily="2"/>
                <a:cs typeface="Tahoma" pitchFamily="2"/>
              </a:defRPr>
            </a:lvl1pPr>
          </a:lstStyle>
          <a:p>
            <a:pPr lvl="0"/>
            <a:endParaRPr lang="en-US"/>
          </a:p>
        </p:txBody>
      </p:sp>
      <p:sp>
        <p:nvSpPr>
          <p:cNvPr id="7" name="Slide Number Placeholder 6"/>
          <p:cNvSpPr txBox="1">
            <a:spLocks noGrp="1"/>
          </p:cNvSpPr>
          <p:nvPr>
            <p:ph type="sldNum" sz="quarter" idx="5"/>
          </p:nvPr>
        </p:nvSpPr>
        <p:spPr>
          <a:xfrm>
            <a:off x="4278960" y="10157400"/>
            <a:ext cx="3280680" cy="534240"/>
          </a:xfrm>
          <a:prstGeom prst="rect">
            <a:avLst/>
          </a:prstGeom>
          <a:noFill/>
          <a:ln>
            <a:noFill/>
          </a:ln>
        </p:spPr>
        <p:txBody>
          <a:bodyPr lIns="0" tIns="0" rIns="0" bIns="0" anchor="b">
            <a:noAutofit/>
          </a:bodyPr>
          <a:lstStyle>
            <a:lvl1pPr marL="0" marR="0" lvl="0" indent="0" algn="r" rtl="0" hangingPunct="0">
              <a:buNone/>
              <a:tabLst/>
              <a:defRPr lang="en-US" sz="1400">
                <a:latin typeface="Times New Roman" pitchFamily="18"/>
                <a:ea typeface="Lucida Sans Unicode" pitchFamily="2"/>
                <a:cs typeface="Tahoma" pitchFamily="2"/>
              </a:defRPr>
            </a:lvl1pPr>
          </a:lstStyle>
          <a:p>
            <a:pPr lvl="0"/>
            <a:fld id="{3B6824E8-B672-4D84-8CEB-059F2668A74B}" type="slidenum">
              <a:t>‹#›</a:t>
            </a:fld>
            <a:endParaRPr lang="en-US"/>
          </a:p>
        </p:txBody>
      </p:sp>
    </p:spTree>
    <p:extLst>
      <p:ext uri="{BB962C8B-B14F-4D97-AF65-F5344CB8AC3E}">
        <p14:creationId xmlns:p14="http://schemas.microsoft.com/office/powerpoint/2010/main" val="3513618549"/>
      </p:ext>
    </p:extLst>
  </p:cSld>
  <p:clrMap bg1="lt1" tx1="dk1" bg2="lt2" tx2="dk2" accent1="accent1" accent2="accent2" accent3="accent3" accent4="accent4" accent5="accent5" accent6="accent6" hlink="hlink" folHlink="folHlink"/>
  <p:notesStyle>
    <a:lvl1pPr marL="216000" marR="0" indent="-216000" rtl="0" hangingPunct="0">
      <a:tabLst/>
      <a:defRPr lang="en-US" sz="2000" b="0" i="0" u="none" strike="noStrike">
        <a:ln>
          <a:noFill/>
        </a:ln>
        <a:latin typeface="Arial" pitchFamily="18"/>
        <a:cs typeface="Tahoma" pitchFamily="2"/>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oAutofit/>
          </a:bodyPr>
          <a:lstStyle/>
          <a:p>
            <a:pPr lvl="0"/>
            <a:fld id="{79F5357F-435A-4354-94B2-E2B13A4664F7}" type="slidenum">
              <a:t>1</a:t>
            </a:fld>
            <a:endParaRPr lang="en-US"/>
          </a:p>
        </p:txBody>
      </p:sp>
      <p:sp>
        <p:nvSpPr>
          <p:cNvPr id="2" name="Slide Image Placeholder 1"/>
          <p:cNvSpPr>
            <a:spLocks noGrp="1" noRot="1" noChangeAspect="1" noResize="1"/>
          </p:cNvSpPr>
          <p:nvPr>
            <p:ph type="sldImg"/>
          </p:nvPr>
        </p:nvSpPr>
        <p:spPr>
          <a:xfrm>
            <a:off x="1106488" y="812800"/>
            <a:ext cx="5345112" cy="4008438"/>
          </a:xfrm>
          <a:solidFill>
            <a:srgbClr val="99CCFF"/>
          </a:solidFill>
          <a:ln w="25400">
            <a:solidFill>
              <a:srgbClr val="000000"/>
            </a:solidFill>
            <a:prstDash val="solid"/>
          </a:ln>
        </p:spPr>
      </p:sp>
      <p:sp>
        <p:nvSpPr>
          <p:cNvPr id="3" name="Notes Placeholder 2"/>
          <p:cNvSpPr txBox="1">
            <a:spLocks noGrp="1"/>
          </p:cNvSpPr>
          <p:nvPr>
            <p:ph type="body" sz="quarter" idx="1"/>
          </p:nvPr>
        </p:nvSpPr>
        <p:spPr>
          <a:xfrm>
            <a:off x="756000" y="5078520"/>
            <a:ext cx="6047640" cy="4721040"/>
          </a:xfrm>
        </p:spPr>
        <p:txBody>
          <a:bodyPr/>
          <a:lstStyle/>
          <a:p>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oAutofit/>
          </a:bodyPr>
          <a:lstStyle/>
          <a:p>
            <a:pPr lvl="0"/>
            <a:fld id="{325AA41A-892F-41BC-B8BA-2CAB42593AB3}" type="slidenum">
              <a:t>10</a:t>
            </a:fld>
            <a:endParaRPr lang="en-US"/>
          </a:p>
        </p:txBody>
      </p:sp>
      <p:sp>
        <p:nvSpPr>
          <p:cNvPr id="2" name="Slide Image Placeholder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Notes Placeholder 2"/>
          <p:cNvSpPr txBox="1">
            <a:spLocks noGrp="1"/>
          </p:cNvSpPr>
          <p:nvPr>
            <p:ph type="body" sz="quarter" idx="1"/>
          </p:nvPr>
        </p:nvSpPr>
        <p:spPr>
          <a:xfrm>
            <a:off x="756000" y="5078520"/>
            <a:ext cx="6047640" cy="4721040"/>
          </a:xfrm>
        </p:spPr>
        <p:txBody>
          <a:bodyPr/>
          <a:lstStyle/>
          <a:p>
            <a:endParaRPr lang="en-US"/>
          </a:p>
        </p:txBody>
      </p:sp>
    </p:spTree>
    <p:extLst>
      <p:ext uri="{BB962C8B-B14F-4D97-AF65-F5344CB8AC3E}">
        <p14:creationId xmlns:p14="http://schemas.microsoft.com/office/powerpoint/2010/main" val="994275323"/>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oAutofit/>
          </a:bodyPr>
          <a:lstStyle/>
          <a:p>
            <a:pPr lvl="0"/>
            <a:fld id="{99D837BF-DCCC-49BB-929C-DEAEFA392B5D}" type="slidenum">
              <a:t>100</a:t>
            </a:fld>
            <a:endParaRPr lang="en-US"/>
          </a:p>
        </p:txBody>
      </p:sp>
      <p:sp>
        <p:nvSpPr>
          <p:cNvPr id="2" name="Slide Image Placeholder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Notes Placeholder 2"/>
          <p:cNvSpPr txBox="1">
            <a:spLocks noGrp="1"/>
          </p:cNvSpPr>
          <p:nvPr>
            <p:ph type="body" sz="quarter" idx="1"/>
          </p:nvPr>
        </p:nvSpPr>
        <p:spPr>
          <a:xfrm>
            <a:off x="756000" y="5078520"/>
            <a:ext cx="6047640" cy="4721040"/>
          </a:xfrm>
        </p:spPr>
        <p:txBody>
          <a:bodyPr/>
          <a:lstStyle/>
          <a:p>
            <a:endParaRPr lang="en-US"/>
          </a:p>
        </p:txBody>
      </p:sp>
    </p:spTree>
    <p:extLst>
      <p:ext uri="{BB962C8B-B14F-4D97-AF65-F5344CB8AC3E}">
        <p14:creationId xmlns:p14="http://schemas.microsoft.com/office/powerpoint/2010/main" val="561593534"/>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oAutofit/>
          </a:bodyPr>
          <a:lstStyle/>
          <a:p>
            <a:pPr lvl="0"/>
            <a:fld id="{7CD78C02-9A1E-4042-977E-2589F6359660}" type="slidenum">
              <a:t>101</a:t>
            </a:fld>
            <a:endParaRPr lang="uk-UA"/>
          </a:p>
        </p:txBody>
      </p:sp>
      <p:sp>
        <p:nvSpPr>
          <p:cNvPr id="2" name="Slide Image Placeholder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Notes Placeholder 2"/>
          <p:cNvSpPr txBox="1">
            <a:spLocks noGrp="1"/>
          </p:cNvSpPr>
          <p:nvPr>
            <p:ph type="body" sz="quarter" idx="1"/>
          </p:nvPr>
        </p:nvSpPr>
        <p:spPr>
          <a:xfrm>
            <a:off x="756000" y="5078520"/>
            <a:ext cx="6047640" cy="4721040"/>
          </a:xfrm>
        </p:spPr>
        <p:txBody>
          <a:bodyPr/>
          <a:lstStyle/>
          <a:p>
            <a:endParaRPr lang="uk-UA"/>
          </a:p>
        </p:txBody>
      </p:sp>
    </p:spTree>
    <p:extLst>
      <p:ext uri="{BB962C8B-B14F-4D97-AF65-F5344CB8AC3E}">
        <p14:creationId xmlns:p14="http://schemas.microsoft.com/office/powerpoint/2010/main" val="2339584188"/>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oAutofit/>
          </a:bodyPr>
          <a:lstStyle/>
          <a:p>
            <a:pPr lvl="0"/>
            <a:fld id="{3D29C334-C11D-4A71-ADE0-D521438D5A19}" type="slidenum">
              <a:t>102</a:t>
            </a:fld>
            <a:endParaRPr lang="uk-UA"/>
          </a:p>
        </p:txBody>
      </p:sp>
      <p:sp>
        <p:nvSpPr>
          <p:cNvPr id="2" name="Slide Image Placeholder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Notes Placeholder 2"/>
          <p:cNvSpPr txBox="1">
            <a:spLocks noGrp="1"/>
          </p:cNvSpPr>
          <p:nvPr>
            <p:ph type="body" sz="quarter" idx="1"/>
          </p:nvPr>
        </p:nvSpPr>
        <p:spPr>
          <a:xfrm>
            <a:off x="756000" y="5078520"/>
            <a:ext cx="6047640" cy="4721040"/>
          </a:xfrm>
        </p:spPr>
        <p:txBody>
          <a:bodyPr/>
          <a:lstStyle/>
          <a:p>
            <a:endParaRPr lang="uk-UA"/>
          </a:p>
        </p:txBody>
      </p:sp>
    </p:spTree>
    <p:extLst>
      <p:ext uri="{BB962C8B-B14F-4D97-AF65-F5344CB8AC3E}">
        <p14:creationId xmlns:p14="http://schemas.microsoft.com/office/powerpoint/2010/main" val="351920206"/>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oAutofit/>
          </a:bodyPr>
          <a:lstStyle/>
          <a:p>
            <a:pPr lvl="0"/>
            <a:fld id="{EF6D68C7-861A-471A-B094-A3A21D0879AA}" type="slidenum">
              <a:t>103</a:t>
            </a:fld>
            <a:endParaRPr lang="uk-UA"/>
          </a:p>
        </p:txBody>
      </p:sp>
      <p:sp>
        <p:nvSpPr>
          <p:cNvPr id="2" name="Slide Image Placeholder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Notes Placeholder 2"/>
          <p:cNvSpPr txBox="1">
            <a:spLocks noGrp="1"/>
          </p:cNvSpPr>
          <p:nvPr>
            <p:ph type="body" sz="quarter" idx="1"/>
          </p:nvPr>
        </p:nvSpPr>
        <p:spPr>
          <a:xfrm>
            <a:off x="756000" y="5078520"/>
            <a:ext cx="6047640" cy="4721040"/>
          </a:xfrm>
        </p:spPr>
        <p:txBody>
          <a:bodyPr/>
          <a:lstStyle/>
          <a:p>
            <a:endParaRPr lang="uk-UA"/>
          </a:p>
        </p:txBody>
      </p:sp>
    </p:spTree>
    <p:extLst>
      <p:ext uri="{BB962C8B-B14F-4D97-AF65-F5344CB8AC3E}">
        <p14:creationId xmlns:p14="http://schemas.microsoft.com/office/powerpoint/2010/main" val="3767259840"/>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oAutofit/>
          </a:bodyPr>
          <a:lstStyle/>
          <a:p>
            <a:pPr lvl="0"/>
            <a:fld id="{4FE1C26A-C6BF-4B8E-A7F6-3A84EFDB2F0B}" type="slidenum">
              <a:t>104</a:t>
            </a:fld>
            <a:endParaRPr lang="uk-UA"/>
          </a:p>
        </p:txBody>
      </p:sp>
      <p:sp>
        <p:nvSpPr>
          <p:cNvPr id="2" name="Slide Image Placeholder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Notes Placeholder 2"/>
          <p:cNvSpPr txBox="1">
            <a:spLocks noGrp="1"/>
          </p:cNvSpPr>
          <p:nvPr>
            <p:ph type="body" sz="quarter" idx="1"/>
          </p:nvPr>
        </p:nvSpPr>
        <p:spPr>
          <a:xfrm>
            <a:off x="756000" y="5078520"/>
            <a:ext cx="6047640" cy="4721040"/>
          </a:xfrm>
        </p:spPr>
        <p:txBody>
          <a:bodyPr/>
          <a:lstStyle/>
          <a:p>
            <a:endParaRPr lang="uk-UA"/>
          </a:p>
        </p:txBody>
      </p:sp>
    </p:spTree>
    <p:extLst>
      <p:ext uri="{BB962C8B-B14F-4D97-AF65-F5344CB8AC3E}">
        <p14:creationId xmlns:p14="http://schemas.microsoft.com/office/powerpoint/2010/main" val="3806870268"/>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oAutofit/>
          </a:bodyPr>
          <a:lstStyle/>
          <a:p>
            <a:pPr lvl="0"/>
            <a:fld id="{DE68F1BE-F917-4794-8943-C63A94BF32C2}" type="slidenum">
              <a:t>105</a:t>
            </a:fld>
            <a:endParaRPr lang="uk-UA"/>
          </a:p>
        </p:txBody>
      </p:sp>
      <p:sp>
        <p:nvSpPr>
          <p:cNvPr id="2" name="Slide Image Placeholder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Notes Placeholder 2"/>
          <p:cNvSpPr txBox="1">
            <a:spLocks noGrp="1"/>
          </p:cNvSpPr>
          <p:nvPr>
            <p:ph type="body" sz="quarter" idx="1"/>
          </p:nvPr>
        </p:nvSpPr>
        <p:spPr>
          <a:xfrm>
            <a:off x="756000" y="5078520"/>
            <a:ext cx="6047640" cy="4721040"/>
          </a:xfrm>
        </p:spPr>
        <p:txBody>
          <a:bodyPr/>
          <a:lstStyle/>
          <a:p>
            <a:endParaRPr lang="uk-UA"/>
          </a:p>
        </p:txBody>
      </p:sp>
    </p:spTree>
    <p:extLst>
      <p:ext uri="{BB962C8B-B14F-4D97-AF65-F5344CB8AC3E}">
        <p14:creationId xmlns:p14="http://schemas.microsoft.com/office/powerpoint/2010/main" val="3678062847"/>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oAutofit/>
          </a:bodyPr>
          <a:lstStyle/>
          <a:p>
            <a:pPr lvl="0"/>
            <a:fld id="{94DCFD17-CCE7-4D8E-ACF9-2E6FC26A739B}" type="slidenum">
              <a:t>106</a:t>
            </a:fld>
            <a:endParaRPr lang="uk-UA"/>
          </a:p>
        </p:txBody>
      </p:sp>
      <p:sp>
        <p:nvSpPr>
          <p:cNvPr id="2" name="Slide Image Placeholder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Notes Placeholder 2"/>
          <p:cNvSpPr txBox="1">
            <a:spLocks noGrp="1"/>
          </p:cNvSpPr>
          <p:nvPr>
            <p:ph type="body" sz="quarter" idx="1"/>
          </p:nvPr>
        </p:nvSpPr>
        <p:spPr>
          <a:xfrm>
            <a:off x="756000" y="5078520"/>
            <a:ext cx="6047640" cy="4721040"/>
          </a:xfrm>
        </p:spPr>
        <p:txBody>
          <a:bodyPr/>
          <a:lstStyle/>
          <a:p>
            <a:endParaRPr lang="uk-UA"/>
          </a:p>
        </p:txBody>
      </p:sp>
    </p:spTree>
    <p:extLst>
      <p:ext uri="{BB962C8B-B14F-4D97-AF65-F5344CB8AC3E}">
        <p14:creationId xmlns:p14="http://schemas.microsoft.com/office/powerpoint/2010/main" val="4008154710"/>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oAutofit/>
          </a:bodyPr>
          <a:lstStyle/>
          <a:p>
            <a:pPr lvl="0"/>
            <a:fld id="{1159766E-9387-449D-8E76-7BD06F231542}" type="slidenum">
              <a:t>107</a:t>
            </a:fld>
            <a:endParaRPr lang="uk-UA"/>
          </a:p>
        </p:txBody>
      </p:sp>
      <p:sp>
        <p:nvSpPr>
          <p:cNvPr id="2" name="Slide Image Placeholder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Notes Placeholder 2"/>
          <p:cNvSpPr txBox="1">
            <a:spLocks noGrp="1"/>
          </p:cNvSpPr>
          <p:nvPr>
            <p:ph type="body" sz="quarter" idx="1"/>
          </p:nvPr>
        </p:nvSpPr>
        <p:spPr>
          <a:xfrm>
            <a:off x="756000" y="5078520"/>
            <a:ext cx="6047640" cy="4721040"/>
          </a:xfrm>
        </p:spPr>
        <p:txBody>
          <a:bodyPr/>
          <a:lstStyle/>
          <a:p>
            <a:endParaRPr lang="uk-UA"/>
          </a:p>
        </p:txBody>
      </p:sp>
    </p:spTree>
    <p:extLst>
      <p:ext uri="{BB962C8B-B14F-4D97-AF65-F5344CB8AC3E}">
        <p14:creationId xmlns:p14="http://schemas.microsoft.com/office/powerpoint/2010/main" val="4045343180"/>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oAutofit/>
          </a:bodyPr>
          <a:lstStyle/>
          <a:p>
            <a:pPr lvl="0"/>
            <a:fld id="{8CA4ADF2-F4C7-44AD-95DC-0DC8EF4A117D}" type="slidenum">
              <a:t>108</a:t>
            </a:fld>
            <a:endParaRPr lang="uk-UA"/>
          </a:p>
        </p:txBody>
      </p:sp>
      <p:sp>
        <p:nvSpPr>
          <p:cNvPr id="2" name="Slide Image Placeholder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Notes Placeholder 2"/>
          <p:cNvSpPr txBox="1">
            <a:spLocks noGrp="1"/>
          </p:cNvSpPr>
          <p:nvPr>
            <p:ph type="body" sz="quarter" idx="1"/>
          </p:nvPr>
        </p:nvSpPr>
        <p:spPr>
          <a:xfrm>
            <a:off x="756000" y="5078520"/>
            <a:ext cx="6047640" cy="4721040"/>
          </a:xfrm>
        </p:spPr>
        <p:txBody>
          <a:bodyPr/>
          <a:lstStyle/>
          <a:p>
            <a:endParaRPr lang="uk-UA"/>
          </a:p>
        </p:txBody>
      </p:sp>
    </p:spTree>
    <p:extLst>
      <p:ext uri="{BB962C8B-B14F-4D97-AF65-F5344CB8AC3E}">
        <p14:creationId xmlns:p14="http://schemas.microsoft.com/office/powerpoint/2010/main" val="2862596354"/>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oAutofit/>
          </a:bodyPr>
          <a:lstStyle/>
          <a:p>
            <a:pPr lvl="0"/>
            <a:fld id="{00C80F97-8F83-4271-BAAC-DF294AB411B7}" type="slidenum">
              <a:t>109</a:t>
            </a:fld>
            <a:endParaRPr lang="uk-UA"/>
          </a:p>
        </p:txBody>
      </p:sp>
      <p:sp>
        <p:nvSpPr>
          <p:cNvPr id="2" name="Slide Image Placeholder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Notes Placeholder 2"/>
          <p:cNvSpPr txBox="1">
            <a:spLocks noGrp="1"/>
          </p:cNvSpPr>
          <p:nvPr>
            <p:ph type="body" sz="quarter" idx="1"/>
          </p:nvPr>
        </p:nvSpPr>
        <p:spPr>
          <a:xfrm>
            <a:off x="756000" y="5078520"/>
            <a:ext cx="6047640" cy="4721040"/>
          </a:xfrm>
        </p:spPr>
        <p:txBody>
          <a:bodyPr/>
          <a:lstStyle/>
          <a:p>
            <a:endParaRPr lang="uk-UA"/>
          </a:p>
        </p:txBody>
      </p:sp>
    </p:spTree>
    <p:extLst>
      <p:ext uri="{BB962C8B-B14F-4D97-AF65-F5344CB8AC3E}">
        <p14:creationId xmlns:p14="http://schemas.microsoft.com/office/powerpoint/2010/main" val="6759773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oAutofit/>
          </a:bodyPr>
          <a:lstStyle/>
          <a:p>
            <a:pPr lvl="0"/>
            <a:fld id="{2D10827C-042F-4686-B163-9A09235B7473}" type="slidenum">
              <a:t>11</a:t>
            </a:fld>
            <a:endParaRPr lang="en-US"/>
          </a:p>
        </p:txBody>
      </p:sp>
      <p:sp>
        <p:nvSpPr>
          <p:cNvPr id="2" name="Slide Image Placeholder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Notes Placeholder 2"/>
          <p:cNvSpPr txBox="1">
            <a:spLocks noGrp="1"/>
          </p:cNvSpPr>
          <p:nvPr>
            <p:ph type="body" sz="quarter" idx="1"/>
          </p:nvPr>
        </p:nvSpPr>
        <p:spPr>
          <a:xfrm>
            <a:off x="756000" y="5078520"/>
            <a:ext cx="6047640" cy="4721040"/>
          </a:xfrm>
        </p:spPr>
        <p:txBody>
          <a:bodyPr/>
          <a:lstStyle/>
          <a:p>
            <a:endParaRPr lang="en-US"/>
          </a:p>
        </p:txBody>
      </p:sp>
    </p:spTree>
    <p:extLst>
      <p:ext uri="{BB962C8B-B14F-4D97-AF65-F5344CB8AC3E}">
        <p14:creationId xmlns:p14="http://schemas.microsoft.com/office/powerpoint/2010/main" val="2496706348"/>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oAutofit/>
          </a:bodyPr>
          <a:lstStyle/>
          <a:p>
            <a:pPr lvl="0"/>
            <a:fld id="{A2E399E1-627C-455D-9539-E621DA36C33E}" type="slidenum">
              <a:t>110</a:t>
            </a:fld>
            <a:endParaRPr lang="uk-UA"/>
          </a:p>
        </p:txBody>
      </p:sp>
      <p:sp>
        <p:nvSpPr>
          <p:cNvPr id="2" name="Slide Image Placeholder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Notes Placeholder 2"/>
          <p:cNvSpPr txBox="1">
            <a:spLocks noGrp="1"/>
          </p:cNvSpPr>
          <p:nvPr>
            <p:ph type="body" sz="quarter" idx="1"/>
          </p:nvPr>
        </p:nvSpPr>
        <p:spPr>
          <a:xfrm>
            <a:off x="756000" y="5078520"/>
            <a:ext cx="6047640" cy="4721040"/>
          </a:xfrm>
        </p:spPr>
        <p:txBody>
          <a:bodyPr/>
          <a:lstStyle/>
          <a:p>
            <a:endParaRPr lang="uk-UA"/>
          </a:p>
        </p:txBody>
      </p:sp>
    </p:spTree>
    <p:extLst>
      <p:ext uri="{BB962C8B-B14F-4D97-AF65-F5344CB8AC3E}">
        <p14:creationId xmlns:p14="http://schemas.microsoft.com/office/powerpoint/2010/main" val="3505085398"/>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oAutofit/>
          </a:bodyPr>
          <a:lstStyle/>
          <a:p>
            <a:pPr lvl="0"/>
            <a:fld id="{0707A7F7-B8C7-44BB-B8C4-9EADB43F9C81}" type="slidenum">
              <a:t>111</a:t>
            </a:fld>
            <a:endParaRPr lang="uk-UA"/>
          </a:p>
        </p:txBody>
      </p:sp>
      <p:sp>
        <p:nvSpPr>
          <p:cNvPr id="2" name="Slide Image Placeholder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Notes Placeholder 2"/>
          <p:cNvSpPr txBox="1">
            <a:spLocks noGrp="1"/>
          </p:cNvSpPr>
          <p:nvPr>
            <p:ph type="body" sz="quarter" idx="1"/>
          </p:nvPr>
        </p:nvSpPr>
        <p:spPr>
          <a:xfrm>
            <a:off x="756000" y="5078520"/>
            <a:ext cx="6047640" cy="4721040"/>
          </a:xfrm>
        </p:spPr>
        <p:txBody>
          <a:bodyPr/>
          <a:lstStyle/>
          <a:p>
            <a:endParaRPr lang="uk-UA"/>
          </a:p>
        </p:txBody>
      </p:sp>
    </p:spTree>
    <p:extLst>
      <p:ext uri="{BB962C8B-B14F-4D97-AF65-F5344CB8AC3E}">
        <p14:creationId xmlns:p14="http://schemas.microsoft.com/office/powerpoint/2010/main" val="1384490786"/>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oAutofit/>
          </a:bodyPr>
          <a:lstStyle/>
          <a:p>
            <a:pPr lvl="0"/>
            <a:fld id="{4DDE57FD-D246-4361-A737-7C0F0E5A8D72}" type="slidenum">
              <a:t>112</a:t>
            </a:fld>
            <a:endParaRPr lang="uk-UA"/>
          </a:p>
        </p:txBody>
      </p:sp>
      <p:sp>
        <p:nvSpPr>
          <p:cNvPr id="2" name="Slide Image Placeholder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Notes Placeholder 2"/>
          <p:cNvSpPr txBox="1">
            <a:spLocks noGrp="1"/>
          </p:cNvSpPr>
          <p:nvPr>
            <p:ph type="body" sz="quarter" idx="1"/>
          </p:nvPr>
        </p:nvSpPr>
        <p:spPr>
          <a:xfrm>
            <a:off x="756000" y="5078520"/>
            <a:ext cx="6047640" cy="4721040"/>
          </a:xfrm>
        </p:spPr>
        <p:txBody>
          <a:bodyPr/>
          <a:lstStyle/>
          <a:p>
            <a:endParaRPr lang="uk-UA"/>
          </a:p>
        </p:txBody>
      </p:sp>
    </p:spTree>
    <p:extLst>
      <p:ext uri="{BB962C8B-B14F-4D97-AF65-F5344CB8AC3E}">
        <p14:creationId xmlns:p14="http://schemas.microsoft.com/office/powerpoint/2010/main" val="4015164340"/>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oAutofit/>
          </a:bodyPr>
          <a:lstStyle/>
          <a:p>
            <a:pPr lvl="0"/>
            <a:fld id="{31AFECF7-2BDC-4BDF-9B86-2B82DAE79750}" type="slidenum">
              <a:t>113</a:t>
            </a:fld>
            <a:endParaRPr lang="uk-UA"/>
          </a:p>
        </p:txBody>
      </p:sp>
      <p:sp>
        <p:nvSpPr>
          <p:cNvPr id="2" name="Slide Image Placeholder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Notes Placeholder 2"/>
          <p:cNvSpPr txBox="1">
            <a:spLocks noGrp="1"/>
          </p:cNvSpPr>
          <p:nvPr>
            <p:ph type="body" sz="quarter" idx="1"/>
          </p:nvPr>
        </p:nvSpPr>
        <p:spPr>
          <a:xfrm>
            <a:off x="756000" y="5078520"/>
            <a:ext cx="6047640" cy="4721040"/>
          </a:xfrm>
        </p:spPr>
        <p:txBody>
          <a:bodyPr/>
          <a:lstStyle/>
          <a:p>
            <a:endParaRPr lang="uk-UA"/>
          </a:p>
        </p:txBody>
      </p:sp>
    </p:spTree>
    <p:extLst>
      <p:ext uri="{BB962C8B-B14F-4D97-AF65-F5344CB8AC3E}">
        <p14:creationId xmlns:p14="http://schemas.microsoft.com/office/powerpoint/2010/main" val="3171348204"/>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oAutofit/>
          </a:bodyPr>
          <a:lstStyle/>
          <a:p>
            <a:pPr lvl="0"/>
            <a:fld id="{91873D84-617E-4EF4-B5A9-31D0F1154B14}" type="slidenum">
              <a:t>114</a:t>
            </a:fld>
            <a:endParaRPr lang="uk-UA"/>
          </a:p>
        </p:txBody>
      </p:sp>
      <p:sp>
        <p:nvSpPr>
          <p:cNvPr id="2" name="Slide Image Placeholder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Notes Placeholder 2"/>
          <p:cNvSpPr txBox="1">
            <a:spLocks noGrp="1"/>
          </p:cNvSpPr>
          <p:nvPr>
            <p:ph type="body" sz="quarter" idx="1"/>
          </p:nvPr>
        </p:nvSpPr>
        <p:spPr>
          <a:xfrm>
            <a:off x="756000" y="5078520"/>
            <a:ext cx="6047640" cy="4721040"/>
          </a:xfrm>
        </p:spPr>
        <p:txBody>
          <a:bodyPr/>
          <a:lstStyle/>
          <a:p>
            <a:endParaRPr lang="uk-UA"/>
          </a:p>
        </p:txBody>
      </p:sp>
    </p:spTree>
    <p:extLst>
      <p:ext uri="{BB962C8B-B14F-4D97-AF65-F5344CB8AC3E}">
        <p14:creationId xmlns:p14="http://schemas.microsoft.com/office/powerpoint/2010/main" val="1105884998"/>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oAutofit/>
          </a:bodyPr>
          <a:lstStyle/>
          <a:p>
            <a:pPr lvl="0"/>
            <a:fld id="{D6B83501-7DE4-4513-A89B-B250B8188550}" type="slidenum">
              <a:t>115</a:t>
            </a:fld>
            <a:endParaRPr lang="uk-UA"/>
          </a:p>
        </p:txBody>
      </p:sp>
      <p:sp>
        <p:nvSpPr>
          <p:cNvPr id="2" name="Slide Image Placeholder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Notes Placeholder 2"/>
          <p:cNvSpPr txBox="1">
            <a:spLocks noGrp="1"/>
          </p:cNvSpPr>
          <p:nvPr>
            <p:ph type="body" sz="quarter" idx="1"/>
          </p:nvPr>
        </p:nvSpPr>
        <p:spPr>
          <a:xfrm>
            <a:off x="756000" y="5078520"/>
            <a:ext cx="6047640" cy="4721040"/>
          </a:xfrm>
        </p:spPr>
        <p:txBody>
          <a:bodyPr/>
          <a:lstStyle/>
          <a:p>
            <a:endParaRPr lang="uk-UA"/>
          </a:p>
        </p:txBody>
      </p:sp>
    </p:spTree>
    <p:extLst>
      <p:ext uri="{BB962C8B-B14F-4D97-AF65-F5344CB8AC3E}">
        <p14:creationId xmlns:p14="http://schemas.microsoft.com/office/powerpoint/2010/main" val="3323992608"/>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oAutofit/>
          </a:bodyPr>
          <a:lstStyle/>
          <a:p>
            <a:pPr lvl="0"/>
            <a:fld id="{6E54CF33-4C45-486A-BE1F-274EB7FEEFE3}" type="slidenum">
              <a:t>116</a:t>
            </a:fld>
            <a:endParaRPr lang="uk-UA"/>
          </a:p>
        </p:txBody>
      </p:sp>
      <p:sp>
        <p:nvSpPr>
          <p:cNvPr id="2" name="Slide Image Placeholder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Notes Placeholder 2"/>
          <p:cNvSpPr txBox="1">
            <a:spLocks noGrp="1"/>
          </p:cNvSpPr>
          <p:nvPr>
            <p:ph type="body" sz="quarter" idx="1"/>
          </p:nvPr>
        </p:nvSpPr>
        <p:spPr>
          <a:xfrm>
            <a:off x="756000" y="5078520"/>
            <a:ext cx="6047640" cy="4721040"/>
          </a:xfrm>
        </p:spPr>
        <p:txBody>
          <a:bodyPr/>
          <a:lstStyle/>
          <a:p>
            <a:endParaRPr lang="uk-UA"/>
          </a:p>
        </p:txBody>
      </p:sp>
    </p:spTree>
    <p:extLst>
      <p:ext uri="{BB962C8B-B14F-4D97-AF65-F5344CB8AC3E}">
        <p14:creationId xmlns:p14="http://schemas.microsoft.com/office/powerpoint/2010/main" val="3897587532"/>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oAutofit/>
          </a:bodyPr>
          <a:lstStyle/>
          <a:p>
            <a:pPr lvl="0"/>
            <a:fld id="{3111F272-4A35-4EF1-A4A6-5BBD854BBF71}" type="slidenum">
              <a:t>117</a:t>
            </a:fld>
            <a:endParaRPr lang="uk-UA"/>
          </a:p>
        </p:txBody>
      </p:sp>
      <p:sp>
        <p:nvSpPr>
          <p:cNvPr id="2" name="Slide Image Placeholder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Notes Placeholder 2"/>
          <p:cNvSpPr txBox="1">
            <a:spLocks noGrp="1"/>
          </p:cNvSpPr>
          <p:nvPr>
            <p:ph type="body" sz="quarter" idx="1"/>
          </p:nvPr>
        </p:nvSpPr>
        <p:spPr>
          <a:xfrm>
            <a:off x="756000" y="5078520"/>
            <a:ext cx="6047640" cy="4721040"/>
          </a:xfrm>
        </p:spPr>
        <p:txBody>
          <a:bodyPr/>
          <a:lstStyle/>
          <a:p>
            <a:endParaRPr lang="uk-UA"/>
          </a:p>
        </p:txBody>
      </p:sp>
    </p:spTree>
    <p:extLst>
      <p:ext uri="{BB962C8B-B14F-4D97-AF65-F5344CB8AC3E}">
        <p14:creationId xmlns:p14="http://schemas.microsoft.com/office/powerpoint/2010/main" val="3507660506"/>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oAutofit/>
          </a:bodyPr>
          <a:lstStyle/>
          <a:p>
            <a:pPr lvl="0"/>
            <a:fld id="{A3453379-CB77-4F3A-9028-18B8E60E691D}" type="slidenum">
              <a:t>118</a:t>
            </a:fld>
            <a:endParaRPr lang="uk-UA"/>
          </a:p>
        </p:txBody>
      </p:sp>
      <p:sp>
        <p:nvSpPr>
          <p:cNvPr id="2" name="Slide Image Placeholder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Notes Placeholder 2"/>
          <p:cNvSpPr txBox="1">
            <a:spLocks noGrp="1"/>
          </p:cNvSpPr>
          <p:nvPr>
            <p:ph type="body" sz="quarter" idx="1"/>
          </p:nvPr>
        </p:nvSpPr>
        <p:spPr>
          <a:xfrm>
            <a:off x="756000" y="5078520"/>
            <a:ext cx="6047640" cy="4721040"/>
          </a:xfrm>
        </p:spPr>
        <p:txBody>
          <a:bodyPr/>
          <a:lstStyle/>
          <a:p>
            <a:endParaRPr lang="uk-UA"/>
          </a:p>
        </p:txBody>
      </p:sp>
    </p:spTree>
    <p:extLst>
      <p:ext uri="{BB962C8B-B14F-4D97-AF65-F5344CB8AC3E}">
        <p14:creationId xmlns:p14="http://schemas.microsoft.com/office/powerpoint/2010/main" val="3063910404"/>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oAutofit/>
          </a:bodyPr>
          <a:lstStyle/>
          <a:p>
            <a:pPr lvl="0"/>
            <a:fld id="{225EADF2-ECC4-4C1D-A9A7-3924B27977E2}" type="slidenum">
              <a:t>119</a:t>
            </a:fld>
            <a:endParaRPr lang="uk-UA"/>
          </a:p>
        </p:txBody>
      </p:sp>
      <p:sp>
        <p:nvSpPr>
          <p:cNvPr id="2" name="Slide Image Placeholder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Notes Placeholder 2"/>
          <p:cNvSpPr txBox="1">
            <a:spLocks noGrp="1"/>
          </p:cNvSpPr>
          <p:nvPr>
            <p:ph type="body" sz="quarter" idx="1"/>
          </p:nvPr>
        </p:nvSpPr>
        <p:spPr>
          <a:xfrm>
            <a:off x="756000" y="5078520"/>
            <a:ext cx="6047640" cy="4721040"/>
          </a:xfrm>
        </p:spPr>
        <p:txBody>
          <a:bodyPr/>
          <a:lstStyle/>
          <a:p>
            <a:endParaRPr lang="uk-UA"/>
          </a:p>
        </p:txBody>
      </p:sp>
    </p:spTree>
    <p:extLst>
      <p:ext uri="{BB962C8B-B14F-4D97-AF65-F5344CB8AC3E}">
        <p14:creationId xmlns:p14="http://schemas.microsoft.com/office/powerpoint/2010/main" val="37440101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oAutofit/>
          </a:bodyPr>
          <a:lstStyle/>
          <a:p>
            <a:pPr lvl="0"/>
            <a:fld id="{30CF6A30-8434-4C91-A011-3E14D30519E4}" type="slidenum">
              <a:t>12</a:t>
            </a:fld>
            <a:endParaRPr lang="en-US"/>
          </a:p>
        </p:txBody>
      </p:sp>
      <p:sp>
        <p:nvSpPr>
          <p:cNvPr id="2" name="Slide Image Placeholder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Notes Placeholder 2"/>
          <p:cNvSpPr txBox="1">
            <a:spLocks noGrp="1"/>
          </p:cNvSpPr>
          <p:nvPr>
            <p:ph type="body" sz="quarter" idx="1"/>
          </p:nvPr>
        </p:nvSpPr>
        <p:spPr>
          <a:xfrm>
            <a:off x="756000" y="5078520"/>
            <a:ext cx="6047640" cy="4721040"/>
          </a:xfrm>
        </p:spPr>
        <p:txBody>
          <a:bodyPr/>
          <a:lstStyle/>
          <a:p>
            <a:endParaRPr lang="en-US"/>
          </a:p>
        </p:txBody>
      </p:sp>
    </p:spTree>
    <p:extLst>
      <p:ext uri="{BB962C8B-B14F-4D97-AF65-F5344CB8AC3E}">
        <p14:creationId xmlns:p14="http://schemas.microsoft.com/office/powerpoint/2010/main" val="2957668129"/>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oAutofit/>
          </a:bodyPr>
          <a:lstStyle/>
          <a:p>
            <a:pPr lvl="0"/>
            <a:fld id="{E6BACBF9-8090-47DB-937A-65ECDFF6F22B}" type="slidenum">
              <a:t>120</a:t>
            </a:fld>
            <a:endParaRPr lang="uk-UA"/>
          </a:p>
        </p:txBody>
      </p:sp>
      <p:sp>
        <p:nvSpPr>
          <p:cNvPr id="2" name="Slide Image Placeholder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Notes Placeholder 2"/>
          <p:cNvSpPr txBox="1">
            <a:spLocks noGrp="1"/>
          </p:cNvSpPr>
          <p:nvPr>
            <p:ph type="body" sz="quarter" idx="1"/>
          </p:nvPr>
        </p:nvSpPr>
        <p:spPr>
          <a:xfrm>
            <a:off x="756000" y="5078520"/>
            <a:ext cx="6047640" cy="4721040"/>
          </a:xfrm>
        </p:spPr>
        <p:txBody>
          <a:bodyPr/>
          <a:lstStyle/>
          <a:p>
            <a:endParaRPr lang="uk-UA"/>
          </a:p>
        </p:txBody>
      </p:sp>
    </p:spTree>
    <p:extLst>
      <p:ext uri="{BB962C8B-B14F-4D97-AF65-F5344CB8AC3E}">
        <p14:creationId xmlns:p14="http://schemas.microsoft.com/office/powerpoint/2010/main" val="1404110436"/>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oAutofit/>
          </a:bodyPr>
          <a:lstStyle/>
          <a:p>
            <a:pPr lvl="0"/>
            <a:fld id="{52A7978E-FE41-47A5-B023-ADDCE1433281}" type="slidenum">
              <a:t>121</a:t>
            </a:fld>
            <a:endParaRPr lang="uk-UA"/>
          </a:p>
        </p:txBody>
      </p:sp>
      <p:sp>
        <p:nvSpPr>
          <p:cNvPr id="2" name="Slide Image Placeholder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Notes Placeholder 2"/>
          <p:cNvSpPr txBox="1">
            <a:spLocks noGrp="1"/>
          </p:cNvSpPr>
          <p:nvPr>
            <p:ph type="body" sz="quarter" idx="1"/>
          </p:nvPr>
        </p:nvSpPr>
        <p:spPr>
          <a:xfrm>
            <a:off x="756000" y="5078520"/>
            <a:ext cx="6047640" cy="4721040"/>
          </a:xfrm>
        </p:spPr>
        <p:txBody>
          <a:bodyPr/>
          <a:lstStyle/>
          <a:p>
            <a:endParaRPr lang="uk-UA"/>
          </a:p>
        </p:txBody>
      </p:sp>
    </p:spTree>
    <p:extLst>
      <p:ext uri="{BB962C8B-B14F-4D97-AF65-F5344CB8AC3E}">
        <p14:creationId xmlns:p14="http://schemas.microsoft.com/office/powerpoint/2010/main" val="120901886"/>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oAutofit/>
          </a:bodyPr>
          <a:lstStyle/>
          <a:p>
            <a:pPr lvl="0"/>
            <a:fld id="{351E0152-4C61-4DEC-8654-47C1806176F5}" type="slidenum">
              <a:t>122</a:t>
            </a:fld>
            <a:endParaRPr lang="uk-UA"/>
          </a:p>
        </p:txBody>
      </p:sp>
      <p:sp>
        <p:nvSpPr>
          <p:cNvPr id="2" name="Slide Image Placeholder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Notes Placeholder 2"/>
          <p:cNvSpPr txBox="1">
            <a:spLocks noGrp="1"/>
          </p:cNvSpPr>
          <p:nvPr>
            <p:ph type="body" sz="quarter" idx="1"/>
          </p:nvPr>
        </p:nvSpPr>
        <p:spPr>
          <a:xfrm>
            <a:off x="756000" y="5078520"/>
            <a:ext cx="6047640" cy="4721040"/>
          </a:xfrm>
        </p:spPr>
        <p:txBody>
          <a:bodyPr/>
          <a:lstStyle/>
          <a:p>
            <a:endParaRPr lang="uk-UA"/>
          </a:p>
        </p:txBody>
      </p:sp>
    </p:spTree>
    <p:extLst>
      <p:ext uri="{BB962C8B-B14F-4D97-AF65-F5344CB8AC3E}">
        <p14:creationId xmlns:p14="http://schemas.microsoft.com/office/powerpoint/2010/main" val="2179465504"/>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oAutofit/>
          </a:bodyPr>
          <a:lstStyle/>
          <a:p>
            <a:pPr lvl="0"/>
            <a:fld id="{428A0E7B-69B8-410A-832A-5C199680E0C5}" type="slidenum">
              <a:t>123</a:t>
            </a:fld>
            <a:endParaRPr lang="uk-UA"/>
          </a:p>
        </p:txBody>
      </p:sp>
      <p:sp>
        <p:nvSpPr>
          <p:cNvPr id="2" name="Slide Image Placeholder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Notes Placeholder 2"/>
          <p:cNvSpPr txBox="1">
            <a:spLocks noGrp="1"/>
          </p:cNvSpPr>
          <p:nvPr>
            <p:ph type="body" sz="quarter" idx="1"/>
          </p:nvPr>
        </p:nvSpPr>
        <p:spPr>
          <a:xfrm>
            <a:off x="756000" y="5078520"/>
            <a:ext cx="6047640" cy="4721040"/>
          </a:xfrm>
        </p:spPr>
        <p:txBody>
          <a:bodyPr/>
          <a:lstStyle/>
          <a:p>
            <a:endParaRPr lang="uk-UA"/>
          </a:p>
        </p:txBody>
      </p:sp>
    </p:spTree>
    <p:extLst>
      <p:ext uri="{BB962C8B-B14F-4D97-AF65-F5344CB8AC3E}">
        <p14:creationId xmlns:p14="http://schemas.microsoft.com/office/powerpoint/2010/main" val="3009237444"/>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oAutofit/>
          </a:bodyPr>
          <a:lstStyle/>
          <a:p>
            <a:pPr lvl="0"/>
            <a:fld id="{4E943E59-8FCB-409B-B7EC-91267BA6A96D}" type="slidenum">
              <a:t>124</a:t>
            </a:fld>
            <a:endParaRPr lang="uk-UA"/>
          </a:p>
        </p:txBody>
      </p:sp>
      <p:sp>
        <p:nvSpPr>
          <p:cNvPr id="2" name="Slide Image Placeholder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Notes Placeholder 2"/>
          <p:cNvSpPr txBox="1">
            <a:spLocks noGrp="1"/>
          </p:cNvSpPr>
          <p:nvPr>
            <p:ph type="body" sz="quarter" idx="1"/>
          </p:nvPr>
        </p:nvSpPr>
        <p:spPr>
          <a:xfrm>
            <a:off x="756000" y="5078520"/>
            <a:ext cx="6047640" cy="4721040"/>
          </a:xfrm>
        </p:spPr>
        <p:txBody>
          <a:bodyPr/>
          <a:lstStyle/>
          <a:p>
            <a:endParaRPr lang="uk-UA"/>
          </a:p>
        </p:txBody>
      </p:sp>
    </p:spTree>
    <p:extLst>
      <p:ext uri="{BB962C8B-B14F-4D97-AF65-F5344CB8AC3E}">
        <p14:creationId xmlns:p14="http://schemas.microsoft.com/office/powerpoint/2010/main" val="3468435720"/>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oAutofit/>
          </a:bodyPr>
          <a:lstStyle/>
          <a:p>
            <a:pPr lvl="0"/>
            <a:fld id="{774C2DD0-EE82-4DAE-9B8F-308FD3B45DA1}" type="slidenum">
              <a:t>125</a:t>
            </a:fld>
            <a:endParaRPr lang="uk-UA"/>
          </a:p>
        </p:txBody>
      </p:sp>
      <p:sp>
        <p:nvSpPr>
          <p:cNvPr id="2" name="Slide Image Placeholder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Notes Placeholder 2"/>
          <p:cNvSpPr txBox="1">
            <a:spLocks noGrp="1"/>
          </p:cNvSpPr>
          <p:nvPr>
            <p:ph type="body" sz="quarter" idx="1"/>
          </p:nvPr>
        </p:nvSpPr>
        <p:spPr>
          <a:xfrm>
            <a:off x="756000" y="5078520"/>
            <a:ext cx="6047640" cy="4721040"/>
          </a:xfrm>
        </p:spPr>
        <p:txBody>
          <a:bodyPr/>
          <a:lstStyle/>
          <a:p>
            <a:endParaRPr lang="uk-UA"/>
          </a:p>
        </p:txBody>
      </p:sp>
    </p:spTree>
    <p:extLst>
      <p:ext uri="{BB962C8B-B14F-4D97-AF65-F5344CB8AC3E}">
        <p14:creationId xmlns:p14="http://schemas.microsoft.com/office/powerpoint/2010/main" val="2763151594"/>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oAutofit/>
          </a:bodyPr>
          <a:lstStyle/>
          <a:p>
            <a:pPr lvl="0"/>
            <a:fld id="{E04AAB08-439E-4841-A78F-7677984F250D}" type="slidenum">
              <a:t>126</a:t>
            </a:fld>
            <a:endParaRPr lang="uk-UA"/>
          </a:p>
        </p:txBody>
      </p:sp>
      <p:sp>
        <p:nvSpPr>
          <p:cNvPr id="2" name="Slide Image Placeholder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Notes Placeholder 2"/>
          <p:cNvSpPr txBox="1">
            <a:spLocks noGrp="1"/>
          </p:cNvSpPr>
          <p:nvPr>
            <p:ph type="body" sz="quarter" idx="1"/>
          </p:nvPr>
        </p:nvSpPr>
        <p:spPr>
          <a:xfrm>
            <a:off x="756000" y="5078520"/>
            <a:ext cx="6047640" cy="4721040"/>
          </a:xfrm>
        </p:spPr>
        <p:txBody>
          <a:bodyPr/>
          <a:lstStyle/>
          <a:p>
            <a:endParaRPr lang="uk-UA"/>
          </a:p>
        </p:txBody>
      </p:sp>
    </p:spTree>
    <p:extLst>
      <p:ext uri="{BB962C8B-B14F-4D97-AF65-F5344CB8AC3E}">
        <p14:creationId xmlns:p14="http://schemas.microsoft.com/office/powerpoint/2010/main" val="978369419"/>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oAutofit/>
          </a:bodyPr>
          <a:lstStyle/>
          <a:p>
            <a:pPr lvl="0"/>
            <a:fld id="{6ADB8669-D745-44BC-9E51-555D19E3210A}" type="slidenum">
              <a:t>127</a:t>
            </a:fld>
            <a:endParaRPr lang="uk-UA"/>
          </a:p>
        </p:txBody>
      </p:sp>
      <p:sp>
        <p:nvSpPr>
          <p:cNvPr id="2" name="Slide Image Placeholder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Notes Placeholder 2"/>
          <p:cNvSpPr txBox="1">
            <a:spLocks noGrp="1"/>
          </p:cNvSpPr>
          <p:nvPr>
            <p:ph type="body" sz="quarter" idx="1"/>
          </p:nvPr>
        </p:nvSpPr>
        <p:spPr>
          <a:xfrm>
            <a:off x="756000" y="5078520"/>
            <a:ext cx="6047640" cy="4721040"/>
          </a:xfrm>
        </p:spPr>
        <p:txBody>
          <a:bodyPr/>
          <a:lstStyle/>
          <a:p>
            <a:endParaRPr lang="uk-UA"/>
          </a:p>
        </p:txBody>
      </p:sp>
    </p:spTree>
    <p:extLst>
      <p:ext uri="{BB962C8B-B14F-4D97-AF65-F5344CB8AC3E}">
        <p14:creationId xmlns:p14="http://schemas.microsoft.com/office/powerpoint/2010/main" val="1758223411"/>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oAutofit/>
          </a:bodyPr>
          <a:lstStyle/>
          <a:p>
            <a:pPr lvl="0"/>
            <a:fld id="{FC4D9F7F-7A99-4B40-8F2F-5B25FC301FA8}" type="slidenum">
              <a:t>128</a:t>
            </a:fld>
            <a:endParaRPr lang="uk-UA"/>
          </a:p>
        </p:txBody>
      </p:sp>
      <p:sp>
        <p:nvSpPr>
          <p:cNvPr id="2" name="Slide Image Placeholder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Notes Placeholder 2"/>
          <p:cNvSpPr txBox="1">
            <a:spLocks noGrp="1"/>
          </p:cNvSpPr>
          <p:nvPr>
            <p:ph type="body" sz="quarter" idx="1"/>
          </p:nvPr>
        </p:nvSpPr>
        <p:spPr>
          <a:xfrm>
            <a:off x="756000" y="5078520"/>
            <a:ext cx="6047640" cy="4721040"/>
          </a:xfrm>
        </p:spPr>
        <p:txBody>
          <a:bodyPr/>
          <a:lstStyle/>
          <a:p>
            <a:endParaRPr lang="uk-UA"/>
          </a:p>
        </p:txBody>
      </p:sp>
    </p:spTree>
    <p:extLst>
      <p:ext uri="{BB962C8B-B14F-4D97-AF65-F5344CB8AC3E}">
        <p14:creationId xmlns:p14="http://schemas.microsoft.com/office/powerpoint/2010/main" val="2342233776"/>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oAutofit/>
          </a:bodyPr>
          <a:lstStyle/>
          <a:p>
            <a:pPr lvl="0"/>
            <a:fld id="{CD1C2332-1E93-49C0-9969-74FC3D92EC14}" type="slidenum">
              <a:t>129</a:t>
            </a:fld>
            <a:endParaRPr lang="uk-UA"/>
          </a:p>
        </p:txBody>
      </p:sp>
      <p:sp>
        <p:nvSpPr>
          <p:cNvPr id="2" name="Slide Image Placeholder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Notes Placeholder 2"/>
          <p:cNvSpPr txBox="1">
            <a:spLocks noGrp="1"/>
          </p:cNvSpPr>
          <p:nvPr>
            <p:ph type="body" sz="quarter" idx="1"/>
          </p:nvPr>
        </p:nvSpPr>
        <p:spPr>
          <a:xfrm>
            <a:off x="756000" y="5078520"/>
            <a:ext cx="6047640" cy="4721040"/>
          </a:xfrm>
        </p:spPr>
        <p:txBody>
          <a:bodyPr/>
          <a:lstStyle/>
          <a:p>
            <a:endParaRPr lang="uk-UA"/>
          </a:p>
        </p:txBody>
      </p:sp>
    </p:spTree>
    <p:extLst>
      <p:ext uri="{BB962C8B-B14F-4D97-AF65-F5344CB8AC3E}">
        <p14:creationId xmlns:p14="http://schemas.microsoft.com/office/powerpoint/2010/main" val="15462751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oAutofit/>
          </a:bodyPr>
          <a:lstStyle/>
          <a:p>
            <a:pPr lvl="0"/>
            <a:fld id="{C740757B-511E-4E12-A6B2-4953C99F5E75}" type="slidenum">
              <a:t>13</a:t>
            </a:fld>
            <a:endParaRPr lang="en-US"/>
          </a:p>
        </p:txBody>
      </p:sp>
      <p:sp>
        <p:nvSpPr>
          <p:cNvPr id="2" name="Slide Image Placeholder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Notes Placeholder 2"/>
          <p:cNvSpPr txBox="1">
            <a:spLocks noGrp="1"/>
          </p:cNvSpPr>
          <p:nvPr>
            <p:ph type="body" sz="quarter" idx="1"/>
          </p:nvPr>
        </p:nvSpPr>
        <p:spPr>
          <a:xfrm>
            <a:off x="756000" y="5078520"/>
            <a:ext cx="6047640" cy="4721040"/>
          </a:xfrm>
        </p:spPr>
        <p:txBody>
          <a:bodyPr/>
          <a:lstStyle/>
          <a:p>
            <a:endParaRPr lang="en-US"/>
          </a:p>
        </p:txBody>
      </p:sp>
    </p:spTree>
    <p:extLst>
      <p:ext uri="{BB962C8B-B14F-4D97-AF65-F5344CB8AC3E}">
        <p14:creationId xmlns:p14="http://schemas.microsoft.com/office/powerpoint/2010/main" val="4076058497"/>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oAutofit/>
          </a:bodyPr>
          <a:lstStyle/>
          <a:p>
            <a:pPr lvl="0"/>
            <a:fld id="{9DCE84D0-45B4-4933-9D47-A801A715DF81}" type="slidenum">
              <a:t>130</a:t>
            </a:fld>
            <a:endParaRPr lang="uk-UA"/>
          </a:p>
        </p:txBody>
      </p:sp>
      <p:sp>
        <p:nvSpPr>
          <p:cNvPr id="2" name="Slide Image Placeholder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Notes Placeholder 2"/>
          <p:cNvSpPr txBox="1">
            <a:spLocks noGrp="1"/>
          </p:cNvSpPr>
          <p:nvPr>
            <p:ph type="body" sz="quarter" idx="1"/>
          </p:nvPr>
        </p:nvSpPr>
        <p:spPr>
          <a:xfrm>
            <a:off x="756000" y="5078520"/>
            <a:ext cx="6047640" cy="4721040"/>
          </a:xfrm>
        </p:spPr>
        <p:txBody>
          <a:bodyPr/>
          <a:lstStyle/>
          <a:p>
            <a:endParaRPr lang="uk-UA"/>
          </a:p>
        </p:txBody>
      </p:sp>
    </p:spTree>
    <p:extLst>
      <p:ext uri="{BB962C8B-B14F-4D97-AF65-F5344CB8AC3E}">
        <p14:creationId xmlns:p14="http://schemas.microsoft.com/office/powerpoint/2010/main" val="573932441"/>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oAutofit/>
          </a:bodyPr>
          <a:lstStyle/>
          <a:p>
            <a:pPr lvl="0"/>
            <a:fld id="{33D39179-8904-4540-B183-C04F617AF6C0}" type="slidenum">
              <a:t>131</a:t>
            </a:fld>
            <a:endParaRPr lang="uk-UA"/>
          </a:p>
        </p:txBody>
      </p:sp>
      <p:sp>
        <p:nvSpPr>
          <p:cNvPr id="2" name="Slide Image Placeholder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Notes Placeholder 2"/>
          <p:cNvSpPr txBox="1">
            <a:spLocks noGrp="1"/>
          </p:cNvSpPr>
          <p:nvPr>
            <p:ph type="body" sz="quarter" idx="1"/>
          </p:nvPr>
        </p:nvSpPr>
        <p:spPr>
          <a:xfrm>
            <a:off x="756000" y="5078520"/>
            <a:ext cx="6047640" cy="4721040"/>
          </a:xfrm>
        </p:spPr>
        <p:txBody>
          <a:bodyPr/>
          <a:lstStyle/>
          <a:p>
            <a:endParaRPr lang="uk-UA"/>
          </a:p>
        </p:txBody>
      </p:sp>
    </p:spTree>
    <p:extLst>
      <p:ext uri="{BB962C8B-B14F-4D97-AF65-F5344CB8AC3E}">
        <p14:creationId xmlns:p14="http://schemas.microsoft.com/office/powerpoint/2010/main" val="3306345228"/>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oAutofit/>
          </a:bodyPr>
          <a:lstStyle/>
          <a:p>
            <a:pPr lvl="0"/>
            <a:fld id="{E5B06F40-FB87-4EA4-9C1F-D88B207317E3}" type="slidenum">
              <a:t>132</a:t>
            </a:fld>
            <a:endParaRPr lang="uk-UA"/>
          </a:p>
        </p:txBody>
      </p:sp>
      <p:sp>
        <p:nvSpPr>
          <p:cNvPr id="2" name="Slide Image Placeholder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Notes Placeholder 2"/>
          <p:cNvSpPr txBox="1">
            <a:spLocks noGrp="1"/>
          </p:cNvSpPr>
          <p:nvPr>
            <p:ph type="body" sz="quarter" idx="1"/>
          </p:nvPr>
        </p:nvSpPr>
        <p:spPr>
          <a:xfrm>
            <a:off x="756000" y="5078520"/>
            <a:ext cx="6047640" cy="4721040"/>
          </a:xfrm>
        </p:spPr>
        <p:txBody>
          <a:bodyPr/>
          <a:lstStyle/>
          <a:p>
            <a:endParaRPr lang="uk-UA"/>
          </a:p>
        </p:txBody>
      </p:sp>
    </p:spTree>
    <p:extLst>
      <p:ext uri="{BB962C8B-B14F-4D97-AF65-F5344CB8AC3E}">
        <p14:creationId xmlns:p14="http://schemas.microsoft.com/office/powerpoint/2010/main" val="1754606220"/>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oAutofit/>
          </a:bodyPr>
          <a:lstStyle/>
          <a:p>
            <a:pPr lvl="0"/>
            <a:fld id="{898A655B-B58F-4DC5-A48D-E9C0116D93EA}" type="slidenum">
              <a:t>133</a:t>
            </a:fld>
            <a:endParaRPr lang="uk-UA"/>
          </a:p>
        </p:txBody>
      </p:sp>
      <p:sp>
        <p:nvSpPr>
          <p:cNvPr id="2" name="Slide Image Placeholder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Notes Placeholder 2"/>
          <p:cNvSpPr txBox="1">
            <a:spLocks noGrp="1"/>
          </p:cNvSpPr>
          <p:nvPr>
            <p:ph type="body" sz="quarter" idx="1"/>
          </p:nvPr>
        </p:nvSpPr>
        <p:spPr>
          <a:xfrm>
            <a:off x="756000" y="5078520"/>
            <a:ext cx="6047640" cy="4721040"/>
          </a:xfrm>
        </p:spPr>
        <p:txBody>
          <a:bodyPr/>
          <a:lstStyle/>
          <a:p>
            <a:endParaRPr lang="uk-UA"/>
          </a:p>
        </p:txBody>
      </p:sp>
    </p:spTree>
    <p:extLst>
      <p:ext uri="{BB962C8B-B14F-4D97-AF65-F5344CB8AC3E}">
        <p14:creationId xmlns:p14="http://schemas.microsoft.com/office/powerpoint/2010/main" val="153843051"/>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oAutofit/>
          </a:bodyPr>
          <a:lstStyle/>
          <a:p>
            <a:pPr lvl="0"/>
            <a:fld id="{810744ED-35D7-4053-A799-615A181430A8}" type="slidenum">
              <a:t>134</a:t>
            </a:fld>
            <a:endParaRPr lang="uk-UA"/>
          </a:p>
        </p:txBody>
      </p:sp>
      <p:sp>
        <p:nvSpPr>
          <p:cNvPr id="2" name="Slide Image Placeholder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Notes Placeholder 2"/>
          <p:cNvSpPr txBox="1">
            <a:spLocks noGrp="1"/>
          </p:cNvSpPr>
          <p:nvPr>
            <p:ph type="body" sz="quarter" idx="1"/>
          </p:nvPr>
        </p:nvSpPr>
        <p:spPr>
          <a:xfrm>
            <a:off x="756000" y="5078520"/>
            <a:ext cx="6047640" cy="4721040"/>
          </a:xfrm>
        </p:spPr>
        <p:txBody>
          <a:bodyPr/>
          <a:lstStyle/>
          <a:p>
            <a:endParaRPr lang="uk-UA"/>
          </a:p>
        </p:txBody>
      </p:sp>
    </p:spTree>
    <p:extLst>
      <p:ext uri="{BB962C8B-B14F-4D97-AF65-F5344CB8AC3E}">
        <p14:creationId xmlns:p14="http://schemas.microsoft.com/office/powerpoint/2010/main" val="2584459637"/>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oAutofit/>
          </a:bodyPr>
          <a:lstStyle/>
          <a:p>
            <a:pPr lvl="0"/>
            <a:fld id="{14BF398B-2A3E-4A20-B10C-0162E1B4536D}" type="slidenum">
              <a:t>135</a:t>
            </a:fld>
            <a:endParaRPr lang="uk-UA"/>
          </a:p>
        </p:txBody>
      </p:sp>
      <p:sp>
        <p:nvSpPr>
          <p:cNvPr id="2" name="Slide Image Placeholder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Notes Placeholder 2"/>
          <p:cNvSpPr txBox="1">
            <a:spLocks noGrp="1"/>
          </p:cNvSpPr>
          <p:nvPr>
            <p:ph type="body" sz="quarter" idx="1"/>
          </p:nvPr>
        </p:nvSpPr>
        <p:spPr>
          <a:xfrm>
            <a:off x="756000" y="5078520"/>
            <a:ext cx="6047640" cy="4721040"/>
          </a:xfrm>
        </p:spPr>
        <p:txBody>
          <a:bodyPr/>
          <a:lstStyle/>
          <a:p>
            <a:endParaRPr lang="uk-UA"/>
          </a:p>
        </p:txBody>
      </p:sp>
    </p:spTree>
    <p:extLst>
      <p:ext uri="{BB962C8B-B14F-4D97-AF65-F5344CB8AC3E}">
        <p14:creationId xmlns:p14="http://schemas.microsoft.com/office/powerpoint/2010/main" val="3126764519"/>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oAutofit/>
          </a:bodyPr>
          <a:lstStyle/>
          <a:p>
            <a:pPr lvl="0"/>
            <a:fld id="{45A090CB-93B0-4767-850A-8BC85FB036A0}" type="slidenum">
              <a:t>136</a:t>
            </a:fld>
            <a:endParaRPr lang="uk-UA"/>
          </a:p>
        </p:txBody>
      </p:sp>
      <p:sp>
        <p:nvSpPr>
          <p:cNvPr id="2" name="Slide Image Placeholder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Notes Placeholder 2"/>
          <p:cNvSpPr txBox="1">
            <a:spLocks noGrp="1"/>
          </p:cNvSpPr>
          <p:nvPr>
            <p:ph type="body" sz="quarter" idx="1"/>
          </p:nvPr>
        </p:nvSpPr>
        <p:spPr>
          <a:xfrm>
            <a:off x="756000" y="5078520"/>
            <a:ext cx="6047640" cy="4721040"/>
          </a:xfrm>
        </p:spPr>
        <p:txBody>
          <a:bodyPr/>
          <a:lstStyle/>
          <a:p>
            <a:endParaRPr lang="uk-UA"/>
          </a:p>
        </p:txBody>
      </p:sp>
    </p:spTree>
    <p:extLst>
      <p:ext uri="{BB962C8B-B14F-4D97-AF65-F5344CB8AC3E}">
        <p14:creationId xmlns:p14="http://schemas.microsoft.com/office/powerpoint/2010/main" val="1027289544"/>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oAutofit/>
          </a:bodyPr>
          <a:lstStyle/>
          <a:p>
            <a:pPr lvl="0"/>
            <a:fld id="{169A0998-4CC5-47DC-9F1C-D2D7BE512A2E}" type="slidenum">
              <a:t>137</a:t>
            </a:fld>
            <a:endParaRPr lang="uk-UA"/>
          </a:p>
        </p:txBody>
      </p:sp>
      <p:sp>
        <p:nvSpPr>
          <p:cNvPr id="2" name="Slide Image Placeholder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Notes Placeholder 2"/>
          <p:cNvSpPr txBox="1">
            <a:spLocks noGrp="1"/>
          </p:cNvSpPr>
          <p:nvPr>
            <p:ph type="body" sz="quarter" idx="1"/>
          </p:nvPr>
        </p:nvSpPr>
        <p:spPr>
          <a:xfrm>
            <a:off x="756000" y="5078520"/>
            <a:ext cx="6047640" cy="4721040"/>
          </a:xfrm>
        </p:spPr>
        <p:txBody>
          <a:bodyPr/>
          <a:lstStyle/>
          <a:p>
            <a:endParaRPr lang="uk-UA"/>
          </a:p>
        </p:txBody>
      </p:sp>
    </p:spTree>
    <p:extLst>
      <p:ext uri="{BB962C8B-B14F-4D97-AF65-F5344CB8AC3E}">
        <p14:creationId xmlns:p14="http://schemas.microsoft.com/office/powerpoint/2010/main" val="1653329723"/>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oAutofit/>
          </a:bodyPr>
          <a:lstStyle/>
          <a:p>
            <a:pPr lvl="0"/>
            <a:fld id="{D400FA22-7095-4360-B80A-A2A134147EE7}" type="slidenum">
              <a:t>138</a:t>
            </a:fld>
            <a:endParaRPr lang="uk-UA"/>
          </a:p>
        </p:txBody>
      </p:sp>
      <p:sp>
        <p:nvSpPr>
          <p:cNvPr id="2" name="Slide Image Placeholder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Notes Placeholder 2"/>
          <p:cNvSpPr txBox="1">
            <a:spLocks noGrp="1"/>
          </p:cNvSpPr>
          <p:nvPr>
            <p:ph type="body" sz="quarter" idx="1"/>
          </p:nvPr>
        </p:nvSpPr>
        <p:spPr>
          <a:xfrm>
            <a:off x="756000" y="5078520"/>
            <a:ext cx="6047640" cy="4721040"/>
          </a:xfrm>
        </p:spPr>
        <p:txBody>
          <a:bodyPr/>
          <a:lstStyle/>
          <a:p>
            <a:endParaRPr lang="uk-UA"/>
          </a:p>
        </p:txBody>
      </p:sp>
    </p:spTree>
    <p:extLst>
      <p:ext uri="{BB962C8B-B14F-4D97-AF65-F5344CB8AC3E}">
        <p14:creationId xmlns:p14="http://schemas.microsoft.com/office/powerpoint/2010/main" val="1524488645"/>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oAutofit/>
          </a:bodyPr>
          <a:lstStyle/>
          <a:p>
            <a:pPr lvl="0"/>
            <a:fld id="{D04D9594-5501-473A-A29D-037B9F04C598}" type="slidenum">
              <a:t>139</a:t>
            </a:fld>
            <a:endParaRPr lang="uk-UA"/>
          </a:p>
        </p:txBody>
      </p:sp>
      <p:sp>
        <p:nvSpPr>
          <p:cNvPr id="2" name="Slide Image Placeholder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Notes Placeholder 2"/>
          <p:cNvSpPr txBox="1">
            <a:spLocks noGrp="1"/>
          </p:cNvSpPr>
          <p:nvPr>
            <p:ph type="body" sz="quarter" idx="1"/>
          </p:nvPr>
        </p:nvSpPr>
        <p:spPr>
          <a:xfrm>
            <a:off x="756000" y="5078520"/>
            <a:ext cx="6047640" cy="4721040"/>
          </a:xfrm>
        </p:spPr>
        <p:txBody>
          <a:bodyPr/>
          <a:lstStyle/>
          <a:p>
            <a:endParaRPr lang="uk-UA"/>
          </a:p>
        </p:txBody>
      </p:sp>
    </p:spTree>
    <p:extLst>
      <p:ext uri="{BB962C8B-B14F-4D97-AF65-F5344CB8AC3E}">
        <p14:creationId xmlns:p14="http://schemas.microsoft.com/office/powerpoint/2010/main" val="24549900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oAutofit/>
          </a:bodyPr>
          <a:lstStyle/>
          <a:p>
            <a:pPr lvl="0"/>
            <a:fld id="{436E1D30-8EE3-428A-B06E-3B197B0A67BF}" type="slidenum">
              <a:t>14</a:t>
            </a:fld>
            <a:endParaRPr lang="en-US"/>
          </a:p>
        </p:txBody>
      </p:sp>
      <p:sp>
        <p:nvSpPr>
          <p:cNvPr id="2" name="Slide Image Placeholder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Notes Placeholder 2"/>
          <p:cNvSpPr txBox="1">
            <a:spLocks noGrp="1"/>
          </p:cNvSpPr>
          <p:nvPr>
            <p:ph type="body" sz="quarter" idx="1"/>
          </p:nvPr>
        </p:nvSpPr>
        <p:spPr>
          <a:xfrm>
            <a:off x="756000" y="5078520"/>
            <a:ext cx="6047640" cy="4721040"/>
          </a:xfrm>
        </p:spPr>
        <p:txBody>
          <a:bodyPr/>
          <a:lstStyle/>
          <a:p>
            <a:endParaRPr lang="en-US"/>
          </a:p>
        </p:txBody>
      </p:sp>
    </p:spTree>
    <p:extLst>
      <p:ext uri="{BB962C8B-B14F-4D97-AF65-F5344CB8AC3E}">
        <p14:creationId xmlns:p14="http://schemas.microsoft.com/office/powerpoint/2010/main" val="121080078"/>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oAutofit/>
          </a:bodyPr>
          <a:lstStyle/>
          <a:p>
            <a:pPr lvl="0"/>
            <a:fld id="{00055B0C-CBE3-4116-B3DD-1115F475ED77}" type="slidenum">
              <a:t>140</a:t>
            </a:fld>
            <a:endParaRPr lang="uk-UA"/>
          </a:p>
        </p:txBody>
      </p:sp>
      <p:sp>
        <p:nvSpPr>
          <p:cNvPr id="2" name="Slide Image Placeholder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Notes Placeholder 2"/>
          <p:cNvSpPr txBox="1">
            <a:spLocks noGrp="1"/>
          </p:cNvSpPr>
          <p:nvPr>
            <p:ph type="body" sz="quarter" idx="1"/>
          </p:nvPr>
        </p:nvSpPr>
        <p:spPr>
          <a:xfrm>
            <a:off x="756000" y="5078520"/>
            <a:ext cx="6047640" cy="4721040"/>
          </a:xfrm>
        </p:spPr>
        <p:txBody>
          <a:bodyPr/>
          <a:lstStyle/>
          <a:p>
            <a:endParaRPr lang="uk-UA"/>
          </a:p>
        </p:txBody>
      </p:sp>
    </p:spTree>
    <p:extLst>
      <p:ext uri="{BB962C8B-B14F-4D97-AF65-F5344CB8AC3E}">
        <p14:creationId xmlns:p14="http://schemas.microsoft.com/office/powerpoint/2010/main" val="3032413574"/>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oAutofit/>
          </a:bodyPr>
          <a:lstStyle/>
          <a:p>
            <a:pPr lvl="0"/>
            <a:fld id="{7890A0A2-5055-4CF3-817C-A3CA4E8BF6A6}" type="slidenum">
              <a:t>141</a:t>
            </a:fld>
            <a:endParaRPr lang="uk-UA"/>
          </a:p>
        </p:txBody>
      </p:sp>
      <p:sp>
        <p:nvSpPr>
          <p:cNvPr id="2" name="Slide Image Placeholder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Notes Placeholder 2"/>
          <p:cNvSpPr txBox="1">
            <a:spLocks noGrp="1"/>
          </p:cNvSpPr>
          <p:nvPr>
            <p:ph type="body" sz="quarter" idx="1"/>
          </p:nvPr>
        </p:nvSpPr>
        <p:spPr>
          <a:xfrm>
            <a:off x="756000" y="5078520"/>
            <a:ext cx="6047640" cy="4721040"/>
          </a:xfrm>
        </p:spPr>
        <p:txBody>
          <a:bodyPr/>
          <a:lstStyle/>
          <a:p>
            <a:endParaRPr lang="uk-UA"/>
          </a:p>
        </p:txBody>
      </p:sp>
    </p:spTree>
    <p:extLst>
      <p:ext uri="{BB962C8B-B14F-4D97-AF65-F5344CB8AC3E}">
        <p14:creationId xmlns:p14="http://schemas.microsoft.com/office/powerpoint/2010/main" val="1619346915"/>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oAutofit/>
          </a:bodyPr>
          <a:lstStyle/>
          <a:p>
            <a:pPr lvl="0"/>
            <a:fld id="{DC077B1E-5BD6-4227-A3BE-C18ACFA1E989}" type="slidenum">
              <a:t>142</a:t>
            </a:fld>
            <a:endParaRPr lang="uk-UA"/>
          </a:p>
        </p:txBody>
      </p:sp>
      <p:sp>
        <p:nvSpPr>
          <p:cNvPr id="2" name="Slide Image Placeholder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Notes Placeholder 2"/>
          <p:cNvSpPr txBox="1">
            <a:spLocks noGrp="1"/>
          </p:cNvSpPr>
          <p:nvPr>
            <p:ph type="body" sz="quarter" idx="1"/>
          </p:nvPr>
        </p:nvSpPr>
        <p:spPr>
          <a:xfrm>
            <a:off x="756000" y="5078520"/>
            <a:ext cx="6047640" cy="4721040"/>
          </a:xfrm>
        </p:spPr>
        <p:txBody>
          <a:bodyPr/>
          <a:lstStyle/>
          <a:p>
            <a:endParaRPr lang="uk-UA"/>
          </a:p>
        </p:txBody>
      </p:sp>
    </p:spTree>
    <p:extLst>
      <p:ext uri="{BB962C8B-B14F-4D97-AF65-F5344CB8AC3E}">
        <p14:creationId xmlns:p14="http://schemas.microsoft.com/office/powerpoint/2010/main" val="2426149515"/>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oAutofit/>
          </a:bodyPr>
          <a:lstStyle/>
          <a:p>
            <a:pPr lvl="0"/>
            <a:fld id="{BE879162-7A72-418E-B023-38311A7C06AC}" type="slidenum">
              <a:t>143</a:t>
            </a:fld>
            <a:endParaRPr lang="uk-UA"/>
          </a:p>
        </p:txBody>
      </p:sp>
      <p:sp>
        <p:nvSpPr>
          <p:cNvPr id="2" name="Slide Image Placeholder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Notes Placeholder 2"/>
          <p:cNvSpPr txBox="1">
            <a:spLocks noGrp="1"/>
          </p:cNvSpPr>
          <p:nvPr>
            <p:ph type="body" sz="quarter" idx="1"/>
          </p:nvPr>
        </p:nvSpPr>
        <p:spPr>
          <a:xfrm>
            <a:off x="756000" y="5078520"/>
            <a:ext cx="6047640" cy="4721040"/>
          </a:xfrm>
        </p:spPr>
        <p:txBody>
          <a:bodyPr/>
          <a:lstStyle/>
          <a:p>
            <a:endParaRPr lang="uk-UA"/>
          </a:p>
        </p:txBody>
      </p:sp>
    </p:spTree>
    <p:extLst>
      <p:ext uri="{BB962C8B-B14F-4D97-AF65-F5344CB8AC3E}">
        <p14:creationId xmlns:p14="http://schemas.microsoft.com/office/powerpoint/2010/main" val="3424380869"/>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oAutofit/>
          </a:bodyPr>
          <a:lstStyle/>
          <a:p>
            <a:pPr lvl="0"/>
            <a:fld id="{528FB35A-6991-49C8-9B37-45D798C65794}" type="slidenum">
              <a:t>144</a:t>
            </a:fld>
            <a:endParaRPr lang="uk-UA"/>
          </a:p>
        </p:txBody>
      </p:sp>
      <p:sp>
        <p:nvSpPr>
          <p:cNvPr id="2" name="Slide Image Placeholder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Notes Placeholder 2"/>
          <p:cNvSpPr txBox="1">
            <a:spLocks noGrp="1"/>
          </p:cNvSpPr>
          <p:nvPr>
            <p:ph type="body" sz="quarter" idx="1"/>
          </p:nvPr>
        </p:nvSpPr>
        <p:spPr>
          <a:xfrm>
            <a:off x="756000" y="5078520"/>
            <a:ext cx="6047640" cy="4721040"/>
          </a:xfrm>
        </p:spPr>
        <p:txBody>
          <a:bodyPr/>
          <a:lstStyle/>
          <a:p>
            <a:endParaRPr lang="uk-UA"/>
          </a:p>
        </p:txBody>
      </p:sp>
    </p:spTree>
    <p:extLst>
      <p:ext uri="{BB962C8B-B14F-4D97-AF65-F5344CB8AC3E}">
        <p14:creationId xmlns:p14="http://schemas.microsoft.com/office/powerpoint/2010/main" val="1698425411"/>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oAutofit/>
          </a:bodyPr>
          <a:lstStyle/>
          <a:p>
            <a:pPr lvl="0"/>
            <a:fld id="{D4335913-6F3B-4370-A125-EF2F914A592A}" type="slidenum">
              <a:t>145</a:t>
            </a:fld>
            <a:endParaRPr lang="uk-UA"/>
          </a:p>
        </p:txBody>
      </p:sp>
      <p:sp>
        <p:nvSpPr>
          <p:cNvPr id="2" name="Slide Image Placeholder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Notes Placeholder 2"/>
          <p:cNvSpPr txBox="1">
            <a:spLocks noGrp="1"/>
          </p:cNvSpPr>
          <p:nvPr>
            <p:ph type="body" sz="quarter" idx="1"/>
          </p:nvPr>
        </p:nvSpPr>
        <p:spPr>
          <a:xfrm>
            <a:off x="756000" y="5078520"/>
            <a:ext cx="6047640" cy="4721040"/>
          </a:xfrm>
        </p:spPr>
        <p:txBody>
          <a:bodyPr/>
          <a:lstStyle/>
          <a:p>
            <a:endParaRPr lang="uk-UA"/>
          </a:p>
        </p:txBody>
      </p:sp>
    </p:spTree>
    <p:extLst>
      <p:ext uri="{BB962C8B-B14F-4D97-AF65-F5344CB8AC3E}">
        <p14:creationId xmlns:p14="http://schemas.microsoft.com/office/powerpoint/2010/main" val="1845973646"/>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oAutofit/>
          </a:bodyPr>
          <a:lstStyle/>
          <a:p>
            <a:pPr lvl="0"/>
            <a:fld id="{100ABFD2-8DEC-4E97-BCC6-61EBF16E724D}" type="slidenum">
              <a:t>146</a:t>
            </a:fld>
            <a:endParaRPr lang="uk-UA"/>
          </a:p>
        </p:txBody>
      </p:sp>
      <p:sp>
        <p:nvSpPr>
          <p:cNvPr id="2" name="Slide Image Placeholder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Notes Placeholder 2"/>
          <p:cNvSpPr txBox="1">
            <a:spLocks noGrp="1"/>
          </p:cNvSpPr>
          <p:nvPr>
            <p:ph type="body" sz="quarter" idx="1"/>
          </p:nvPr>
        </p:nvSpPr>
        <p:spPr>
          <a:xfrm>
            <a:off x="756000" y="5078520"/>
            <a:ext cx="6047640" cy="4721040"/>
          </a:xfrm>
        </p:spPr>
        <p:txBody>
          <a:bodyPr/>
          <a:lstStyle/>
          <a:p>
            <a:endParaRPr lang="uk-UA"/>
          </a:p>
        </p:txBody>
      </p:sp>
    </p:spTree>
    <p:extLst>
      <p:ext uri="{BB962C8B-B14F-4D97-AF65-F5344CB8AC3E}">
        <p14:creationId xmlns:p14="http://schemas.microsoft.com/office/powerpoint/2010/main" val="627305723"/>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oAutofit/>
          </a:bodyPr>
          <a:lstStyle/>
          <a:p>
            <a:pPr lvl="0"/>
            <a:fld id="{21D5CAC1-2842-47CD-B1CB-41233F78AE81}" type="slidenum">
              <a:t>147</a:t>
            </a:fld>
            <a:endParaRPr lang="uk-UA"/>
          </a:p>
        </p:txBody>
      </p:sp>
      <p:sp>
        <p:nvSpPr>
          <p:cNvPr id="2" name="Slide Image Placeholder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Notes Placeholder 2"/>
          <p:cNvSpPr txBox="1">
            <a:spLocks noGrp="1"/>
          </p:cNvSpPr>
          <p:nvPr>
            <p:ph type="body" sz="quarter" idx="1"/>
          </p:nvPr>
        </p:nvSpPr>
        <p:spPr>
          <a:xfrm>
            <a:off x="756000" y="5078520"/>
            <a:ext cx="6047640" cy="4721040"/>
          </a:xfrm>
        </p:spPr>
        <p:txBody>
          <a:bodyPr/>
          <a:lstStyle/>
          <a:p>
            <a:endParaRPr lang="uk-UA"/>
          </a:p>
        </p:txBody>
      </p:sp>
    </p:spTree>
    <p:extLst>
      <p:ext uri="{BB962C8B-B14F-4D97-AF65-F5344CB8AC3E}">
        <p14:creationId xmlns:p14="http://schemas.microsoft.com/office/powerpoint/2010/main" val="1796320709"/>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oAutofit/>
          </a:bodyPr>
          <a:lstStyle/>
          <a:p>
            <a:pPr lvl="0"/>
            <a:fld id="{EC0EDA30-7E81-4EE9-A232-3097D2E9EDCB}" type="slidenum">
              <a:t>148</a:t>
            </a:fld>
            <a:endParaRPr lang="uk-UA"/>
          </a:p>
        </p:txBody>
      </p:sp>
      <p:sp>
        <p:nvSpPr>
          <p:cNvPr id="2" name="Slide Image Placeholder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Notes Placeholder 2"/>
          <p:cNvSpPr txBox="1">
            <a:spLocks noGrp="1"/>
          </p:cNvSpPr>
          <p:nvPr>
            <p:ph type="body" sz="quarter" idx="1"/>
          </p:nvPr>
        </p:nvSpPr>
        <p:spPr>
          <a:xfrm>
            <a:off x="756000" y="5078520"/>
            <a:ext cx="6047640" cy="4721040"/>
          </a:xfrm>
        </p:spPr>
        <p:txBody>
          <a:bodyPr/>
          <a:lstStyle/>
          <a:p>
            <a:endParaRPr lang="uk-UA"/>
          </a:p>
        </p:txBody>
      </p:sp>
    </p:spTree>
    <p:extLst>
      <p:ext uri="{BB962C8B-B14F-4D97-AF65-F5344CB8AC3E}">
        <p14:creationId xmlns:p14="http://schemas.microsoft.com/office/powerpoint/2010/main" val="3477111455"/>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oAutofit/>
          </a:bodyPr>
          <a:lstStyle/>
          <a:p>
            <a:pPr lvl="0"/>
            <a:fld id="{DC3A5EBF-157A-4EA7-855B-3733A2A92CA4}" type="slidenum">
              <a:t>149</a:t>
            </a:fld>
            <a:endParaRPr lang="uk-UA"/>
          </a:p>
        </p:txBody>
      </p:sp>
      <p:sp>
        <p:nvSpPr>
          <p:cNvPr id="2" name="Slide Image Placeholder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Notes Placeholder 2"/>
          <p:cNvSpPr txBox="1">
            <a:spLocks noGrp="1"/>
          </p:cNvSpPr>
          <p:nvPr>
            <p:ph type="body" sz="quarter" idx="1"/>
          </p:nvPr>
        </p:nvSpPr>
        <p:spPr>
          <a:xfrm>
            <a:off x="756000" y="5078520"/>
            <a:ext cx="6047640" cy="4721040"/>
          </a:xfrm>
        </p:spPr>
        <p:txBody>
          <a:bodyPr/>
          <a:lstStyle/>
          <a:p>
            <a:endParaRPr lang="uk-UA"/>
          </a:p>
        </p:txBody>
      </p:sp>
    </p:spTree>
    <p:extLst>
      <p:ext uri="{BB962C8B-B14F-4D97-AF65-F5344CB8AC3E}">
        <p14:creationId xmlns:p14="http://schemas.microsoft.com/office/powerpoint/2010/main" val="21229632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oAutofit/>
          </a:bodyPr>
          <a:lstStyle/>
          <a:p>
            <a:pPr lvl="0"/>
            <a:fld id="{C86D3631-56D3-4638-81A6-B3EF0A2354AF}" type="slidenum">
              <a:t>15</a:t>
            </a:fld>
            <a:endParaRPr lang="en-US"/>
          </a:p>
        </p:txBody>
      </p:sp>
      <p:sp>
        <p:nvSpPr>
          <p:cNvPr id="2" name="Slide Image Placeholder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Notes Placeholder 2"/>
          <p:cNvSpPr txBox="1">
            <a:spLocks noGrp="1"/>
          </p:cNvSpPr>
          <p:nvPr>
            <p:ph type="body" sz="quarter" idx="1"/>
          </p:nvPr>
        </p:nvSpPr>
        <p:spPr>
          <a:xfrm>
            <a:off x="756000" y="5078520"/>
            <a:ext cx="6047640" cy="4721040"/>
          </a:xfrm>
        </p:spPr>
        <p:txBody>
          <a:bodyPr/>
          <a:lstStyle/>
          <a:p>
            <a:endParaRPr lang="en-US"/>
          </a:p>
        </p:txBody>
      </p:sp>
    </p:spTree>
    <p:extLst>
      <p:ext uri="{BB962C8B-B14F-4D97-AF65-F5344CB8AC3E}">
        <p14:creationId xmlns:p14="http://schemas.microsoft.com/office/powerpoint/2010/main" val="3614835650"/>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oAutofit/>
          </a:bodyPr>
          <a:lstStyle/>
          <a:p>
            <a:pPr lvl="0"/>
            <a:fld id="{419A0ACE-2A60-4EC9-9451-CA23894A7428}" type="slidenum">
              <a:t>150</a:t>
            </a:fld>
            <a:endParaRPr lang="uk-UA"/>
          </a:p>
        </p:txBody>
      </p:sp>
      <p:sp>
        <p:nvSpPr>
          <p:cNvPr id="2" name="Slide Image Placeholder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Notes Placeholder 2"/>
          <p:cNvSpPr txBox="1">
            <a:spLocks noGrp="1"/>
          </p:cNvSpPr>
          <p:nvPr>
            <p:ph type="body" sz="quarter" idx="1"/>
          </p:nvPr>
        </p:nvSpPr>
        <p:spPr>
          <a:xfrm>
            <a:off x="756000" y="5078520"/>
            <a:ext cx="6047640" cy="4721040"/>
          </a:xfrm>
        </p:spPr>
        <p:txBody>
          <a:bodyPr/>
          <a:lstStyle/>
          <a:p>
            <a:endParaRPr lang="uk-UA"/>
          </a:p>
        </p:txBody>
      </p:sp>
    </p:spTree>
    <p:extLst>
      <p:ext uri="{BB962C8B-B14F-4D97-AF65-F5344CB8AC3E}">
        <p14:creationId xmlns:p14="http://schemas.microsoft.com/office/powerpoint/2010/main" val="1934409568"/>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oAutofit/>
          </a:bodyPr>
          <a:lstStyle/>
          <a:p>
            <a:pPr lvl="0"/>
            <a:fld id="{51FC431A-5304-4D1C-929D-E4B0B1B43B44}" type="slidenum">
              <a:t>151</a:t>
            </a:fld>
            <a:endParaRPr lang="uk-UA"/>
          </a:p>
        </p:txBody>
      </p:sp>
      <p:sp>
        <p:nvSpPr>
          <p:cNvPr id="2" name="Slide Image Placeholder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Notes Placeholder 2"/>
          <p:cNvSpPr txBox="1">
            <a:spLocks noGrp="1"/>
          </p:cNvSpPr>
          <p:nvPr>
            <p:ph type="body" sz="quarter" idx="1"/>
          </p:nvPr>
        </p:nvSpPr>
        <p:spPr>
          <a:xfrm>
            <a:off x="756000" y="5078520"/>
            <a:ext cx="6047640" cy="4721040"/>
          </a:xfrm>
        </p:spPr>
        <p:txBody>
          <a:bodyPr/>
          <a:lstStyle/>
          <a:p>
            <a:endParaRPr lang="uk-UA"/>
          </a:p>
        </p:txBody>
      </p:sp>
    </p:spTree>
    <p:extLst>
      <p:ext uri="{BB962C8B-B14F-4D97-AF65-F5344CB8AC3E}">
        <p14:creationId xmlns:p14="http://schemas.microsoft.com/office/powerpoint/2010/main" val="1056509669"/>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oAutofit/>
          </a:bodyPr>
          <a:lstStyle/>
          <a:p>
            <a:pPr lvl="0"/>
            <a:fld id="{F85E049A-AA09-493A-B0DC-64AFD93ACBD2}" type="slidenum">
              <a:t>152</a:t>
            </a:fld>
            <a:endParaRPr lang="uk-UA"/>
          </a:p>
        </p:txBody>
      </p:sp>
      <p:sp>
        <p:nvSpPr>
          <p:cNvPr id="2" name="Slide Image Placeholder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Notes Placeholder 2"/>
          <p:cNvSpPr txBox="1">
            <a:spLocks noGrp="1"/>
          </p:cNvSpPr>
          <p:nvPr>
            <p:ph type="body" sz="quarter" idx="1"/>
          </p:nvPr>
        </p:nvSpPr>
        <p:spPr>
          <a:xfrm>
            <a:off x="756000" y="5078520"/>
            <a:ext cx="6047640" cy="4721040"/>
          </a:xfrm>
        </p:spPr>
        <p:txBody>
          <a:bodyPr/>
          <a:lstStyle/>
          <a:p>
            <a:endParaRPr lang="uk-UA"/>
          </a:p>
        </p:txBody>
      </p:sp>
    </p:spTree>
    <p:extLst>
      <p:ext uri="{BB962C8B-B14F-4D97-AF65-F5344CB8AC3E}">
        <p14:creationId xmlns:p14="http://schemas.microsoft.com/office/powerpoint/2010/main" val="1500301574"/>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oAutofit/>
          </a:bodyPr>
          <a:lstStyle/>
          <a:p>
            <a:pPr lvl="0"/>
            <a:fld id="{E93ABB0E-26BA-4AE1-963E-1959DDE6C696}" type="slidenum">
              <a:t>153</a:t>
            </a:fld>
            <a:endParaRPr lang="uk-UA"/>
          </a:p>
        </p:txBody>
      </p:sp>
      <p:sp>
        <p:nvSpPr>
          <p:cNvPr id="2" name="Slide Image Placeholder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Notes Placeholder 2"/>
          <p:cNvSpPr txBox="1">
            <a:spLocks noGrp="1"/>
          </p:cNvSpPr>
          <p:nvPr>
            <p:ph type="body" sz="quarter" idx="1"/>
          </p:nvPr>
        </p:nvSpPr>
        <p:spPr>
          <a:xfrm>
            <a:off x="756000" y="5078520"/>
            <a:ext cx="6047640" cy="4721040"/>
          </a:xfrm>
        </p:spPr>
        <p:txBody>
          <a:bodyPr/>
          <a:lstStyle/>
          <a:p>
            <a:endParaRPr lang="uk-UA"/>
          </a:p>
        </p:txBody>
      </p:sp>
    </p:spTree>
    <p:extLst>
      <p:ext uri="{BB962C8B-B14F-4D97-AF65-F5344CB8AC3E}">
        <p14:creationId xmlns:p14="http://schemas.microsoft.com/office/powerpoint/2010/main" val="3437886947"/>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oAutofit/>
          </a:bodyPr>
          <a:lstStyle/>
          <a:p>
            <a:pPr lvl="0"/>
            <a:fld id="{EECA0848-5BC3-4C45-AE2E-75218C214630}" type="slidenum">
              <a:t>154</a:t>
            </a:fld>
            <a:endParaRPr lang="uk-UA"/>
          </a:p>
        </p:txBody>
      </p:sp>
      <p:sp>
        <p:nvSpPr>
          <p:cNvPr id="2" name="Slide Image Placeholder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Notes Placeholder 2"/>
          <p:cNvSpPr txBox="1">
            <a:spLocks noGrp="1"/>
          </p:cNvSpPr>
          <p:nvPr>
            <p:ph type="body" sz="quarter" idx="1"/>
          </p:nvPr>
        </p:nvSpPr>
        <p:spPr>
          <a:xfrm>
            <a:off x="756000" y="5078520"/>
            <a:ext cx="6047640" cy="4721040"/>
          </a:xfrm>
        </p:spPr>
        <p:txBody>
          <a:bodyPr/>
          <a:lstStyle/>
          <a:p>
            <a:endParaRPr lang="uk-UA"/>
          </a:p>
        </p:txBody>
      </p:sp>
    </p:spTree>
    <p:extLst>
      <p:ext uri="{BB962C8B-B14F-4D97-AF65-F5344CB8AC3E}">
        <p14:creationId xmlns:p14="http://schemas.microsoft.com/office/powerpoint/2010/main" val="2063735539"/>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oAutofit/>
          </a:bodyPr>
          <a:lstStyle/>
          <a:p>
            <a:pPr lvl="0"/>
            <a:fld id="{CE962D55-9DD6-4AF9-B9D7-A04F03503079}" type="slidenum">
              <a:t>155</a:t>
            </a:fld>
            <a:endParaRPr lang="uk-UA"/>
          </a:p>
        </p:txBody>
      </p:sp>
      <p:sp>
        <p:nvSpPr>
          <p:cNvPr id="2" name="Slide Image Placeholder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Notes Placeholder 2"/>
          <p:cNvSpPr txBox="1">
            <a:spLocks noGrp="1"/>
          </p:cNvSpPr>
          <p:nvPr>
            <p:ph type="body" sz="quarter" idx="1"/>
          </p:nvPr>
        </p:nvSpPr>
        <p:spPr>
          <a:xfrm>
            <a:off x="756000" y="5078520"/>
            <a:ext cx="6047640" cy="4721040"/>
          </a:xfrm>
        </p:spPr>
        <p:txBody>
          <a:bodyPr/>
          <a:lstStyle/>
          <a:p>
            <a:endParaRPr lang="uk-UA"/>
          </a:p>
        </p:txBody>
      </p:sp>
    </p:spTree>
    <p:extLst>
      <p:ext uri="{BB962C8B-B14F-4D97-AF65-F5344CB8AC3E}">
        <p14:creationId xmlns:p14="http://schemas.microsoft.com/office/powerpoint/2010/main" val="3141624226"/>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oAutofit/>
          </a:bodyPr>
          <a:lstStyle/>
          <a:p>
            <a:pPr lvl="0"/>
            <a:fld id="{C24FDD05-A3CA-4E0F-9DF9-48DFAFCFACED}" type="slidenum">
              <a:t>156</a:t>
            </a:fld>
            <a:endParaRPr lang="uk-UA"/>
          </a:p>
        </p:txBody>
      </p:sp>
      <p:sp>
        <p:nvSpPr>
          <p:cNvPr id="2" name="Slide Image Placeholder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Notes Placeholder 2"/>
          <p:cNvSpPr txBox="1">
            <a:spLocks noGrp="1"/>
          </p:cNvSpPr>
          <p:nvPr>
            <p:ph type="body" sz="quarter" idx="1"/>
          </p:nvPr>
        </p:nvSpPr>
        <p:spPr>
          <a:xfrm>
            <a:off x="756000" y="5078520"/>
            <a:ext cx="6047640" cy="4721040"/>
          </a:xfrm>
        </p:spPr>
        <p:txBody>
          <a:bodyPr/>
          <a:lstStyle/>
          <a:p>
            <a:endParaRPr lang="uk-UA"/>
          </a:p>
        </p:txBody>
      </p:sp>
    </p:spTree>
    <p:extLst>
      <p:ext uri="{BB962C8B-B14F-4D97-AF65-F5344CB8AC3E}">
        <p14:creationId xmlns:p14="http://schemas.microsoft.com/office/powerpoint/2010/main" val="2980055016"/>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oAutofit/>
          </a:bodyPr>
          <a:lstStyle/>
          <a:p>
            <a:pPr lvl="0"/>
            <a:fld id="{670DFE4D-F247-4EF5-9E4D-2B8756F2B06B}" type="slidenum">
              <a:t>157</a:t>
            </a:fld>
            <a:endParaRPr lang="uk-UA"/>
          </a:p>
        </p:txBody>
      </p:sp>
      <p:sp>
        <p:nvSpPr>
          <p:cNvPr id="2" name="Slide Image Placeholder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Notes Placeholder 2"/>
          <p:cNvSpPr txBox="1">
            <a:spLocks noGrp="1"/>
          </p:cNvSpPr>
          <p:nvPr>
            <p:ph type="body" sz="quarter" idx="1"/>
          </p:nvPr>
        </p:nvSpPr>
        <p:spPr>
          <a:xfrm>
            <a:off x="756000" y="5078520"/>
            <a:ext cx="6047640" cy="4721040"/>
          </a:xfrm>
        </p:spPr>
        <p:txBody>
          <a:bodyPr/>
          <a:lstStyle/>
          <a:p>
            <a:endParaRPr lang="uk-UA"/>
          </a:p>
        </p:txBody>
      </p:sp>
    </p:spTree>
    <p:extLst>
      <p:ext uri="{BB962C8B-B14F-4D97-AF65-F5344CB8AC3E}">
        <p14:creationId xmlns:p14="http://schemas.microsoft.com/office/powerpoint/2010/main" val="2251874555"/>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oAutofit/>
          </a:bodyPr>
          <a:lstStyle/>
          <a:p>
            <a:pPr lvl="0"/>
            <a:fld id="{683D273E-49E9-41BE-AE6B-B358F1BB2BF8}" type="slidenum">
              <a:t>158</a:t>
            </a:fld>
            <a:endParaRPr lang="uk-UA"/>
          </a:p>
        </p:txBody>
      </p:sp>
      <p:sp>
        <p:nvSpPr>
          <p:cNvPr id="2" name="Slide Image Placeholder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Notes Placeholder 2"/>
          <p:cNvSpPr txBox="1">
            <a:spLocks noGrp="1"/>
          </p:cNvSpPr>
          <p:nvPr>
            <p:ph type="body" sz="quarter" idx="1"/>
          </p:nvPr>
        </p:nvSpPr>
        <p:spPr>
          <a:xfrm>
            <a:off x="756000" y="5078520"/>
            <a:ext cx="6047640" cy="4721040"/>
          </a:xfrm>
        </p:spPr>
        <p:txBody>
          <a:bodyPr/>
          <a:lstStyle/>
          <a:p>
            <a:endParaRPr lang="uk-UA"/>
          </a:p>
        </p:txBody>
      </p:sp>
    </p:spTree>
    <p:extLst>
      <p:ext uri="{BB962C8B-B14F-4D97-AF65-F5344CB8AC3E}">
        <p14:creationId xmlns:p14="http://schemas.microsoft.com/office/powerpoint/2010/main" val="1163872796"/>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oAutofit/>
          </a:bodyPr>
          <a:lstStyle/>
          <a:p>
            <a:pPr lvl="0"/>
            <a:fld id="{2C1F8512-61E8-4B0A-AF37-F11322B1FEB7}" type="slidenum">
              <a:t>159</a:t>
            </a:fld>
            <a:endParaRPr lang="uk-UA"/>
          </a:p>
        </p:txBody>
      </p:sp>
      <p:sp>
        <p:nvSpPr>
          <p:cNvPr id="2" name="Slide Image Placeholder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Notes Placeholder 2"/>
          <p:cNvSpPr txBox="1">
            <a:spLocks noGrp="1"/>
          </p:cNvSpPr>
          <p:nvPr>
            <p:ph type="body" sz="quarter" idx="1"/>
          </p:nvPr>
        </p:nvSpPr>
        <p:spPr>
          <a:xfrm>
            <a:off x="756000" y="5078520"/>
            <a:ext cx="6047640" cy="4721040"/>
          </a:xfrm>
        </p:spPr>
        <p:txBody>
          <a:bodyPr/>
          <a:lstStyle/>
          <a:p>
            <a:endParaRPr lang="uk-UA"/>
          </a:p>
        </p:txBody>
      </p:sp>
    </p:spTree>
    <p:extLst>
      <p:ext uri="{BB962C8B-B14F-4D97-AF65-F5344CB8AC3E}">
        <p14:creationId xmlns:p14="http://schemas.microsoft.com/office/powerpoint/2010/main" val="12446706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oAutofit/>
          </a:bodyPr>
          <a:lstStyle/>
          <a:p>
            <a:pPr lvl="0"/>
            <a:fld id="{1B17B71C-0F46-404E-9F06-DC028A1B2B49}" type="slidenum">
              <a:t>16</a:t>
            </a:fld>
            <a:endParaRPr lang="en-US"/>
          </a:p>
        </p:txBody>
      </p:sp>
      <p:sp>
        <p:nvSpPr>
          <p:cNvPr id="2" name="Slide Image Placeholder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Notes Placeholder 2"/>
          <p:cNvSpPr txBox="1">
            <a:spLocks noGrp="1"/>
          </p:cNvSpPr>
          <p:nvPr>
            <p:ph type="body" sz="quarter" idx="1"/>
          </p:nvPr>
        </p:nvSpPr>
        <p:spPr>
          <a:xfrm>
            <a:off x="756000" y="5078520"/>
            <a:ext cx="6047640" cy="4721040"/>
          </a:xfrm>
        </p:spPr>
        <p:txBody>
          <a:bodyPr/>
          <a:lstStyle/>
          <a:p>
            <a:endParaRPr lang="en-US"/>
          </a:p>
        </p:txBody>
      </p:sp>
    </p:spTree>
    <p:extLst>
      <p:ext uri="{BB962C8B-B14F-4D97-AF65-F5344CB8AC3E}">
        <p14:creationId xmlns:p14="http://schemas.microsoft.com/office/powerpoint/2010/main" val="687461100"/>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oAutofit/>
          </a:bodyPr>
          <a:lstStyle/>
          <a:p>
            <a:pPr lvl="0"/>
            <a:fld id="{2CF0CCDC-50D3-4BB3-B719-8D6B7446BE04}" type="slidenum">
              <a:t>160</a:t>
            </a:fld>
            <a:endParaRPr lang="uk-UA"/>
          </a:p>
        </p:txBody>
      </p:sp>
      <p:sp>
        <p:nvSpPr>
          <p:cNvPr id="2" name="Slide Image Placeholder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Notes Placeholder 2"/>
          <p:cNvSpPr txBox="1">
            <a:spLocks noGrp="1"/>
          </p:cNvSpPr>
          <p:nvPr>
            <p:ph type="body" sz="quarter" idx="1"/>
          </p:nvPr>
        </p:nvSpPr>
        <p:spPr>
          <a:xfrm>
            <a:off x="756000" y="5078520"/>
            <a:ext cx="6047640" cy="4721040"/>
          </a:xfrm>
        </p:spPr>
        <p:txBody>
          <a:bodyPr/>
          <a:lstStyle/>
          <a:p>
            <a:endParaRPr lang="uk-UA"/>
          </a:p>
        </p:txBody>
      </p:sp>
    </p:spTree>
    <p:extLst>
      <p:ext uri="{BB962C8B-B14F-4D97-AF65-F5344CB8AC3E}">
        <p14:creationId xmlns:p14="http://schemas.microsoft.com/office/powerpoint/2010/main" val="3856429731"/>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oAutofit/>
          </a:bodyPr>
          <a:lstStyle/>
          <a:p>
            <a:pPr lvl="0"/>
            <a:fld id="{2A9FAD23-29C8-4F7E-B2A9-A3DA4C72073B}" type="slidenum">
              <a:t>161</a:t>
            </a:fld>
            <a:endParaRPr lang="uk-UA"/>
          </a:p>
        </p:txBody>
      </p:sp>
      <p:sp>
        <p:nvSpPr>
          <p:cNvPr id="2" name="Slide Image Placeholder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Notes Placeholder 2"/>
          <p:cNvSpPr txBox="1">
            <a:spLocks noGrp="1"/>
          </p:cNvSpPr>
          <p:nvPr>
            <p:ph type="body" sz="quarter" idx="1"/>
          </p:nvPr>
        </p:nvSpPr>
        <p:spPr>
          <a:xfrm>
            <a:off x="756000" y="5078520"/>
            <a:ext cx="6047640" cy="4721040"/>
          </a:xfrm>
        </p:spPr>
        <p:txBody>
          <a:bodyPr/>
          <a:lstStyle/>
          <a:p>
            <a:endParaRPr lang="uk-UA"/>
          </a:p>
        </p:txBody>
      </p:sp>
    </p:spTree>
    <p:extLst>
      <p:ext uri="{BB962C8B-B14F-4D97-AF65-F5344CB8AC3E}">
        <p14:creationId xmlns:p14="http://schemas.microsoft.com/office/powerpoint/2010/main" val="2215374436"/>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oAutofit/>
          </a:bodyPr>
          <a:lstStyle/>
          <a:p>
            <a:pPr lvl="0"/>
            <a:fld id="{6AA8E4DD-D204-4847-90D7-4BD38C1D7DC9}" type="slidenum">
              <a:t>162</a:t>
            </a:fld>
            <a:endParaRPr lang="en-US"/>
          </a:p>
        </p:txBody>
      </p:sp>
      <p:sp>
        <p:nvSpPr>
          <p:cNvPr id="2" name="Slide Image Placeholder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Notes Placeholder 2"/>
          <p:cNvSpPr txBox="1">
            <a:spLocks noGrp="1"/>
          </p:cNvSpPr>
          <p:nvPr>
            <p:ph type="body" sz="quarter" idx="1"/>
          </p:nvPr>
        </p:nvSpPr>
        <p:spPr>
          <a:xfrm>
            <a:off x="756000" y="5078520"/>
            <a:ext cx="6047640" cy="4721040"/>
          </a:xfrm>
        </p:spPr>
        <p:txBody>
          <a:bodyPr/>
          <a:lstStyle/>
          <a:p>
            <a:endParaRPr lang="en-US"/>
          </a:p>
        </p:txBody>
      </p:sp>
    </p:spTree>
    <p:extLst>
      <p:ext uri="{BB962C8B-B14F-4D97-AF65-F5344CB8AC3E}">
        <p14:creationId xmlns:p14="http://schemas.microsoft.com/office/powerpoint/2010/main" val="322988246"/>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oAutofit/>
          </a:bodyPr>
          <a:lstStyle/>
          <a:p>
            <a:pPr lvl="0"/>
            <a:fld id="{29A49FE0-C359-4C17-A1AC-6F81B380DFB7}" type="slidenum">
              <a:t>163</a:t>
            </a:fld>
            <a:endParaRPr lang="en-US"/>
          </a:p>
        </p:txBody>
      </p:sp>
      <p:sp>
        <p:nvSpPr>
          <p:cNvPr id="2" name="Slide Image Placeholder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Notes Placeholder 2"/>
          <p:cNvSpPr txBox="1">
            <a:spLocks noGrp="1"/>
          </p:cNvSpPr>
          <p:nvPr>
            <p:ph type="body" sz="quarter" idx="1"/>
          </p:nvPr>
        </p:nvSpPr>
        <p:spPr>
          <a:xfrm>
            <a:off x="756000" y="5078520"/>
            <a:ext cx="6047640" cy="4721040"/>
          </a:xfrm>
        </p:spPr>
        <p:txBody>
          <a:bodyPr/>
          <a:lstStyle/>
          <a:p>
            <a:endParaRPr lang="en-US"/>
          </a:p>
        </p:txBody>
      </p:sp>
    </p:spTree>
    <p:extLst>
      <p:ext uri="{BB962C8B-B14F-4D97-AF65-F5344CB8AC3E}">
        <p14:creationId xmlns:p14="http://schemas.microsoft.com/office/powerpoint/2010/main" val="2478638613"/>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oAutofit/>
          </a:bodyPr>
          <a:lstStyle/>
          <a:p>
            <a:pPr lvl="0"/>
            <a:fld id="{CAD933F8-76E2-4C9C-99EB-FBA0EAE014C0}" type="slidenum">
              <a:t>164</a:t>
            </a:fld>
            <a:endParaRPr lang="en-US"/>
          </a:p>
        </p:txBody>
      </p:sp>
      <p:sp>
        <p:nvSpPr>
          <p:cNvPr id="2" name="Slide Image Placeholder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Notes Placeholder 2"/>
          <p:cNvSpPr txBox="1">
            <a:spLocks noGrp="1"/>
          </p:cNvSpPr>
          <p:nvPr>
            <p:ph type="body" sz="quarter" idx="1"/>
          </p:nvPr>
        </p:nvSpPr>
        <p:spPr>
          <a:xfrm>
            <a:off x="756000" y="5078520"/>
            <a:ext cx="6047640" cy="4721040"/>
          </a:xfrm>
        </p:spPr>
        <p:txBody>
          <a:bodyPr/>
          <a:lstStyle/>
          <a:p>
            <a:endParaRPr lang="en-US"/>
          </a:p>
        </p:txBody>
      </p:sp>
    </p:spTree>
    <p:extLst>
      <p:ext uri="{BB962C8B-B14F-4D97-AF65-F5344CB8AC3E}">
        <p14:creationId xmlns:p14="http://schemas.microsoft.com/office/powerpoint/2010/main" val="4108102358"/>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oAutofit/>
          </a:bodyPr>
          <a:lstStyle/>
          <a:p>
            <a:pPr lvl="0"/>
            <a:fld id="{5E80F614-0403-4238-993C-11682A16B0B6}" type="slidenum">
              <a:t>165</a:t>
            </a:fld>
            <a:endParaRPr lang="en-US"/>
          </a:p>
        </p:txBody>
      </p:sp>
      <p:sp>
        <p:nvSpPr>
          <p:cNvPr id="2" name="Slide Image Placeholder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Notes Placeholder 2"/>
          <p:cNvSpPr txBox="1">
            <a:spLocks noGrp="1"/>
          </p:cNvSpPr>
          <p:nvPr>
            <p:ph type="body" sz="quarter" idx="1"/>
          </p:nvPr>
        </p:nvSpPr>
        <p:spPr>
          <a:xfrm>
            <a:off x="756000" y="5078520"/>
            <a:ext cx="6047640" cy="4721040"/>
          </a:xfrm>
        </p:spPr>
        <p:txBody>
          <a:bodyPr/>
          <a:lstStyle/>
          <a:p>
            <a:endParaRPr lang="en-US"/>
          </a:p>
        </p:txBody>
      </p:sp>
    </p:spTree>
    <p:extLst>
      <p:ext uri="{BB962C8B-B14F-4D97-AF65-F5344CB8AC3E}">
        <p14:creationId xmlns:p14="http://schemas.microsoft.com/office/powerpoint/2010/main" val="1339022403"/>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oAutofit/>
          </a:bodyPr>
          <a:lstStyle/>
          <a:p>
            <a:pPr lvl="0"/>
            <a:fld id="{1697AB19-3093-4237-8E5A-F2A480A3EEE5}" type="slidenum">
              <a:t>166</a:t>
            </a:fld>
            <a:endParaRPr lang="en-US"/>
          </a:p>
        </p:txBody>
      </p:sp>
      <p:sp>
        <p:nvSpPr>
          <p:cNvPr id="2" name="Slide Image Placeholder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Notes Placeholder 2"/>
          <p:cNvSpPr txBox="1">
            <a:spLocks noGrp="1"/>
          </p:cNvSpPr>
          <p:nvPr>
            <p:ph type="body" sz="quarter" idx="1"/>
          </p:nvPr>
        </p:nvSpPr>
        <p:spPr>
          <a:xfrm>
            <a:off x="756000" y="5078520"/>
            <a:ext cx="6047640" cy="4721040"/>
          </a:xfrm>
        </p:spPr>
        <p:txBody>
          <a:bodyPr/>
          <a:lstStyle/>
          <a:p>
            <a:endParaRPr lang="en-US"/>
          </a:p>
        </p:txBody>
      </p:sp>
    </p:spTree>
    <p:extLst>
      <p:ext uri="{BB962C8B-B14F-4D97-AF65-F5344CB8AC3E}">
        <p14:creationId xmlns:p14="http://schemas.microsoft.com/office/powerpoint/2010/main" val="2577504908"/>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oAutofit/>
          </a:bodyPr>
          <a:lstStyle/>
          <a:p>
            <a:pPr lvl="0"/>
            <a:fld id="{8D03F0B3-1387-403D-AAB8-2A8DB4151D24}" type="slidenum">
              <a:t>167</a:t>
            </a:fld>
            <a:endParaRPr lang="en-US"/>
          </a:p>
        </p:txBody>
      </p:sp>
      <p:sp>
        <p:nvSpPr>
          <p:cNvPr id="2" name="Slide Image Placeholder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Notes Placeholder 2"/>
          <p:cNvSpPr txBox="1">
            <a:spLocks noGrp="1"/>
          </p:cNvSpPr>
          <p:nvPr>
            <p:ph type="body" sz="quarter" idx="1"/>
          </p:nvPr>
        </p:nvSpPr>
        <p:spPr>
          <a:xfrm>
            <a:off x="756000" y="5078520"/>
            <a:ext cx="6047640" cy="4721040"/>
          </a:xfrm>
        </p:spPr>
        <p:txBody>
          <a:bodyPr/>
          <a:lstStyle/>
          <a:p>
            <a:endParaRPr lang="en-US"/>
          </a:p>
        </p:txBody>
      </p:sp>
    </p:spTree>
    <p:extLst>
      <p:ext uri="{BB962C8B-B14F-4D97-AF65-F5344CB8AC3E}">
        <p14:creationId xmlns:p14="http://schemas.microsoft.com/office/powerpoint/2010/main" val="760907221"/>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oAutofit/>
          </a:bodyPr>
          <a:lstStyle/>
          <a:p>
            <a:pPr lvl="0"/>
            <a:fld id="{1E75E0F5-D323-419C-812D-F5ECBAF53295}" type="slidenum">
              <a:t>168</a:t>
            </a:fld>
            <a:endParaRPr lang="en-US"/>
          </a:p>
        </p:txBody>
      </p:sp>
      <p:sp>
        <p:nvSpPr>
          <p:cNvPr id="2" name="Slide Image Placeholder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Notes Placeholder 2"/>
          <p:cNvSpPr txBox="1">
            <a:spLocks noGrp="1"/>
          </p:cNvSpPr>
          <p:nvPr>
            <p:ph type="body" sz="quarter" idx="1"/>
          </p:nvPr>
        </p:nvSpPr>
        <p:spPr>
          <a:xfrm>
            <a:off x="756000" y="5078520"/>
            <a:ext cx="6047640" cy="4721040"/>
          </a:xfrm>
        </p:spPr>
        <p:txBody>
          <a:bodyPr/>
          <a:lstStyle/>
          <a:p>
            <a:endParaRPr lang="en-US"/>
          </a:p>
        </p:txBody>
      </p:sp>
    </p:spTree>
    <p:extLst>
      <p:ext uri="{BB962C8B-B14F-4D97-AF65-F5344CB8AC3E}">
        <p14:creationId xmlns:p14="http://schemas.microsoft.com/office/powerpoint/2010/main" val="3418071476"/>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oAutofit/>
          </a:bodyPr>
          <a:lstStyle/>
          <a:p>
            <a:pPr lvl="0"/>
            <a:fld id="{30951DA9-38D8-4137-8858-195F2B49BDF5}" type="slidenum">
              <a:t>169</a:t>
            </a:fld>
            <a:endParaRPr lang="en-US"/>
          </a:p>
        </p:txBody>
      </p:sp>
      <p:sp>
        <p:nvSpPr>
          <p:cNvPr id="2" name="Slide Image Placeholder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Notes Placeholder 2"/>
          <p:cNvSpPr txBox="1">
            <a:spLocks noGrp="1"/>
          </p:cNvSpPr>
          <p:nvPr>
            <p:ph type="body" sz="quarter" idx="1"/>
          </p:nvPr>
        </p:nvSpPr>
        <p:spPr>
          <a:xfrm>
            <a:off x="756000" y="5078520"/>
            <a:ext cx="6047640" cy="4721040"/>
          </a:xfrm>
        </p:spPr>
        <p:txBody>
          <a:bodyPr/>
          <a:lstStyle/>
          <a:p>
            <a:endParaRPr lang="en-US"/>
          </a:p>
        </p:txBody>
      </p:sp>
    </p:spTree>
    <p:extLst>
      <p:ext uri="{BB962C8B-B14F-4D97-AF65-F5344CB8AC3E}">
        <p14:creationId xmlns:p14="http://schemas.microsoft.com/office/powerpoint/2010/main" val="29224514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oAutofit/>
          </a:bodyPr>
          <a:lstStyle/>
          <a:p>
            <a:pPr lvl="0"/>
            <a:fld id="{B9E111AD-13B7-49F7-BE1A-0349F7DF26E9}" type="slidenum">
              <a:t>17</a:t>
            </a:fld>
            <a:endParaRPr lang="en-US"/>
          </a:p>
        </p:txBody>
      </p:sp>
      <p:sp>
        <p:nvSpPr>
          <p:cNvPr id="2" name="Slide Image Placeholder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Notes Placeholder 2"/>
          <p:cNvSpPr txBox="1">
            <a:spLocks noGrp="1"/>
          </p:cNvSpPr>
          <p:nvPr>
            <p:ph type="body" sz="quarter" idx="1"/>
          </p:nvPr>
        </p:nvSpPr>
        <p:spPr>
          <a:xfrm>
            <a:off x="756000" y="5078520"/>
            <a:ext cx="6047640" cy="4721040"/>
          </a:xfrm>
        </p:spPr>
        <p:txBody>
          <a:bodyPr/>
          <a:lstStyle/>
          <a:p>
            <a:endParaRPr lang="en-US"/>
          </a:p>
        </p:txBody>
      </p:sp>
    </p:spTree>
    <p:extLst>
      <p:ext uri="{BB962C8B-B14F-4D97-AF65-F5344CB8AC3E}">
        <p14:creationId xmlns:p14="http://schemas.microsoft.com/office/powerpoint/2010/main" val="327518952"/>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oAutofit/>
          </a:bodyPr>
          <a:lstStyle/>
          <a:p>
            <a:pPr lvl="0"/>
            <a:fld id="{E82656D6-BA03-4BFF-ACCE-51A4F86311B0}" type="slidenum">
              <a:t>170</a:t>
            </a:fld>
            <a:endParaRPr lang="en-US"/>
          </a:p>
        </p:txBody>
      </p:sp>
      <p:sp>
        <p:nvSpPr>
          <p:cNvPr id="2" name="Slide Image Placeholder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Notes Placeholder 2"/>
          <p:cNvSpPr txBox="1">
            <a:spLocks noGrp="1"/>
          </p:cNvSpPr>
          <p:nvPr>
            <p:ph type="body" sz="quarter" idx="1"/>
          </p:nvPr>
        </p:nvSpPr>
        <p:spPr>
          <a:xfrm>
            <a:off x="756000" y="5078520"/>
            <a:ext cx="6047640" cy="4721040"/>
          </a:xfrm>
        </p:spPr>
        <p:txBody>
          <a:bodyPr/>
          <a:lstStyle/>
          <a:p>
            <a:endParaRPr lang="en-US"/>
          </a:p>
        </p:txBody>
      </p:sp>
    </p:spTree>
    <p:extLst>
      <p:ext uri="{BB962C8B-B14F-4D97-AF65-F5344CB8AC3E}">
        <p14:creationId xmlns:p14="http://schemas.microsoft.com/office/powerpoint/2010/main" val="1366292002"/>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oAutofit/>
          </a:bodyPr>
          <a:lstStyle/>
          <a:p>
            <a:pPr lvl="0"/>
            <a:fld id="{37B17FAB-B62E-4F08-9E7B-48AC1B7690BC}" type="slidenum">
              <a:t>171</a:t>
            </a:fld>
            <a:endParaRPr lang="en-US"/>
          </a:p>
        </p:txBody>
      </p:sp>
      <p:sp>
        <p:nvSpPr>
          <p:cNvPr id="2" name="Slide Image Placeholder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Notes Placeholder 2"/>
          <p:cNvSpPr txBox="1">
            <a:spLocks noGrp="1"/>
          </p:cNvSpPr>
          <p:nvPr>
            <p:ph type="body" sz="quarter" idx="1"/>
          </p:nvPr>
        </p:nvSpPr>
        <p:spPr>
          <a:xfrm>
            <a:off x="756000" y="5078520"/>
            <a:ext cx="6047640" cy="4721040"/>
          </a:xfrm>
        </p:spPr>
        <p:txBody>
          <a:bodyPr/>
          <a:lstStyle/>
          <a:p>
            <a:endParaRPr lang="en-US"/>
          </a:p>
        </p:txBody>
      </p:sp>
    </p:spTree>
    <p:extLst>
      <p:ext uri="{BB962C8B-B14F-4D97-AF65-F5344CB8AC3E}">
        <p14:creationId xmlns:p14="http://schemas.microsoft.com/office/powerpoint/2010/main" val="1726423342"/>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oAutofit/>
          </a:bodyPr>
          <a:lstStyle/>
          <a:p>
            <a:pPr lvl="0"/>
            <a:fld id="{2BBA02AF-37C6-4F77-9535-54663FB99068}" type="slidenum">
              <a:t>172</a:t>
            </a:fld>
            <a:endParaRPr lang="en-US"/>
          </a:p>
        </p:txBody>
      </p:sp>
      <p:sp>
        <p:nvSpPr>
          <p:cNvPr id="2" name="Slide Image Placeholder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Notes Placeholder 2"/>
          <p:cNvSpPr txBox="1">
            <a:spLocks noGrp="1"/>
          </p:cNvSpPr>
          <p:nvPr>
            <p:ph type="body" sz="quarter" idx="1"/>
          </p:nvPr>
        </p:nvSpPr>
        <p:spPr>
          <a:xfrm>
            <a:off x="756000" y="5078520"/>
            <a:ext cx="6047640" cy="4721040"/>
          </a:xfrm>
        </p:spPr>
        <p:txBody>
          <a:bodyPr/>
          <a:lstStyle/>
          <a:p>
            <a:endParaRPr lang="en-US"/>
          </a:p>
        </p:txBody>
      </p:sp>
    </p:spTree>
    <p:extLst>
      <p:ext uri="{BB962C8B-B14F-4D97-AF65-F5344CB8AC3E}">
        <p14:creationId xmlns:p14="http://schemas.microsoft.com/office/powerpoint/2010/main" val="3970898095"/>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oAutofit/>
          </a:bodyPr>
          <a:lstStyle/>
          <a:p>
            <a:pPr lvl="0"/>
            <a:fld id="{F48F4583-5BC9-406E-B4FB-780CB04DD9CA}" type="slidenum">
              <a:t>173</a:t>
            </a:fld>
            <a:endParaRPr lang="en-US"/>
          </a:p>
        </p:txBody>
      </p:sp>
      <p:sp>
        <p:nvSpPr>
          <p:cNvPr id="2" name="Slide Image Placeholder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Notes Placeholder 2"/>
          <p:cNvSpPr txBox="1">
            <a:spLocks noGrp="1"/>
          </p:cNvSpPr>
          <p:nvPr>
            <p:ph type="body" sz="quarter" idx="1"/>
          </p:nvPr>
        </p:nvSpPr>
        <p:spPr>
          <a:xfrm>
            <a:off x="756000" y="5078520"/>
            <a:ext cx="6047640" cy="4721040"/>
          </a:xfrm>
        </p:spPr>
        <p:txBody>
          <a:bodyPr/>
          <a:lstStyle/>
          <a:p>
            <a:endParaRPr lang="en-US"/>
          </a:p>
        </p:txBody>
      </p:sp>
    </p:spTree>
    <p:extLst>
      <p:ext uri="{BB962C8B-B14F-4D97-AF65-F5344CB8AC3E}">
        <p14:creationId xmlns:p14="http://schemas.microsoft.com/office/powerpoint/2010/main" val="461607706"/>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oAutofit/>
          </a:bodyPr>
          <a:lstStyle/>
          <a:p>
            <a:pPr lvl="0"/>
            <a:fld id="{1382487B-DF57-46A5-AAD6-3E2201B99830}" type="slidenum">
              <a:t>174</a:t>
            </a:fld>
            <a:endParaRPr lang="en-US"/>
          </a:p>
        </p:txBody>
      </p:sp>
      <p:sp>
        <p:nvSpPr>
          <p:cNvPr id="2" name="Slide Image Placeholder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Notes Placeholder 2"/>
          <p:cNvSpPr txBox="1">
            <a:spLocks noGrp="1"/>
          </p:cNvSpPr>
          <p:nvPr>
            <p:ph type="body" sz="quarter" idx="1"/>
          </p:nvPr>
        </p:nvSpPr>
        <p:spPr>
          <a:xfrm>
            <a:off x="756000" y="5078520"/>
            <a:ext cx="6047640" cy="4721040"/>
          </a:xfrm>
        </p:spPr>
        <p:txBody>
          <a:bodyPr/>
          <a:lstStyle/>
          <a:p>
            <a:endParaRPr lang="en-US"/>
          </a:p>
        </p:txBody>
      </p:sp>
    </p:spTree>
    <p:extLst>
      <p:ext uri="{BB962C8B-B14F-4D97-AF65-F5344CB8AC3E}">
        <p14:creationId xmlns:p14="http://schemas.microsoft.com/office/powerpoint/2010/main" val="201599266"/>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oAutofit/>
          </a:bodyPr>
          <a:lstStyle/>
          <a:p>
            <a:pPr lvl="0"/>
            <a:fld id="{B640AC76-F6D5-464E-A507-FE5DC29403F3}" type="slidenum">
              <a:t>175</a:t>
            </a:fld>
            <a:endParaRPr lang="en-US"/>
          </a:p>
        </p:txBody>
      </p:sp>
      <p:sp>
        <p:nvSpPr>
          <p:cNvPr id="2" name="Slide Image Placeholder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Notes Placeholder 2"/>
          <p:cNvSpPr txBox="1">
            <a:spLocks noGrp="1"/>
          </p:cNvSpPr>
          <p:nvPr>
            <p:ph type="body" sz="quarter" idx="1"/>
          </p:nvPr>
        </p:nvSpPr>
        <p:spPr>
          <a:xfrm>
            <a:off x="756000" y="5078520"/>
            <a:ext cx="6047640" cy="4721040"/>
          </a:xfrm>
        </p:spPr>
        <p:txBody>
          <a:bodyPr/>
          <a:lstStyle/>
          <a:p>
            <a:endParaRPr lang="en-US"/>
          </a:p>
        </p:txBody>
      </p:sp>
    </p:spTree>
    <p:extLst>
      <p:ext uri="{BB962C8B-B14F-4D97-AF65-F5344CB8AC3E}">
        <p14:creationId xmlns:p14="http://schemas.microsoft.com/office/powerpoint/2010/main" val="4069827576"/>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oAutofit/>
          </a:bodyPr>
          <a:lstStyle/>
          <a:p>
            <a:pPr lvl="0"/>
            <a:fld id="{68DE41FF-ECA1-49FA-94A7-9CA2476CD50A}" type="slidenum">
              <a:t>176</a:t>
            </a:fld>
            <a:endParaRPr lang="en-US"/>
          </a:p>
        </p:txBody>
      </p:sp>
      <p:sp>
        <p:nvSpPr>
          <p:cNvPr id="2" name="Slide Image Placeholder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Notes Placeholder 2"/>
          <p:cNvSpPr txBox="1">
            <a:spLocks noGrp="1"/>
          </p:cNvSpPr>
          <p:nvPr>
            <p:ph type="body" sz="quarter" idx="1"/>
          </p:nvPr>
        </p:nvSpPr>
        <p:spPr>
          <a:xfrm>
            <a:off x="756000" y="5078520"/>
            <a:ext cx="6047640" cy="4721040"/>
          </a:xfrm>
        </p:spPr>
        <p:txBody>
          <a:bodyPr/>
          <a:lstStyle/>
          <a:p>
            <a:endParaRPr lang="en-US"/>
          </a:p>
        </p:txBody>
      </p:sp>
    </p:spTree>
    <p:extLst>
      <p:ext uri="{BB962C8B-B14F-4D97-AF65-F5344CB8AC3E}">
        <p14:creationId xmlns:p14="http://schemas.microsoft.com/office/powerpoint/2010/main" val="1438587784"/>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oAutofit/>
          </a:bodyPr>
          <a:lstStyle/>
          <a:p>
            <a:pPr lvl="0"/>
            <a:fld id="{D5FE4E22-F65B-4EDC-9F83-745207FEEDA0}" type="slidenum">
              <a:t>177</a:t>
            </a:fld>
            <a:endParaRPr lang="en-US"/>
          </a:p>
        </p:txBody>
      </p:sp>
      <p:sp>
        <p:nvSpPr>
          <p:cNvPr id="2" name="Slide Image Placeholder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Notes Placeholder 2"/>
          <p:cNvSpPr txBox="1">
            <a:spLocks noGrp="1"/>
          </p:cNvSpPr>
          <p:nvPr>
            <p:ph type="body" sz="quarter" idx="1"/>
          </p:nvPr>
        </p:nvSpPr>
        <p:spPr>
          <a:xfrm>
            <a:off x="756000" y="5078520"/>
            <a:ext cx="6047640" cy="4721040"/>
          </a:xfrm>
        </p:spPr>
        <p:txBody>
          <a:bodyPr/>
          <a:lstStyle/>
          <a:p>
            <a:endParaRPr lang="en-US"/>
          </a:p>
        </p:txBody>
      </p:sp>
    </p:spTree>
    <p:extLst>
      <p:ext uri="{BB962C8B-B14F-4D97-AF65-F5344CB8AC3E}">
        <p14:creationId xmlns:p14="http://schemas.microsoft.com/office/powerpoint/2010/main" val="3228910066"/>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oAutofit/>
          </a:bodyPr>
          <a:lstStyle/>
          <a:p>
            <a:pPr lvl="0"/>
            <a:fld id="{BF6801C2-28DA-45D8-AEE3-2E234F86A5A9}" type="slidenum">
              <a:t>178</a:t>
            </a:fld>
            <a:endParaRPr lang="en-US"/>
          </a:p>
        </p:txBody>
      </p:sp>
      <p:sp>
        <p:nvSpPr>
          <p:cNvPr id="2" name="Slide Image Placeholder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Notes Placeholder 2"/>
          <p:cNvSpPr txBox="1">
            <a:spLocks noGrp="1"/>
          </p:cNvSpPr>
          <p:nvPr>
            <p:ph type="body" sz="quarter" idx="1"/>
          </p:nvPr>
        </p:nvSpPr>
        <p:spPr>
          <a:xfrm>
            <a:off x="756000" y="5078520"/>
            <a:ext cx="6047640" cy="4721040"/>
          </a:xfrm>
        </p:spPr>
        <p:txBody>
          <a:bodyPr/>
          <a:lstStyle/>
          <a:p>
            <a:endParaRPr lang="en-US"/>
          </a:p>
        </p:txBody>
      </p:sp>
    </p:spTree>
    <p:extLst>
      <p:ext uri="{BB962C8B-B14F-4D97-AF65-F5344CB8AC3E}">
        <p14:creationId xmlns:p14="http://schemas.microsoft.com/office/powerpoint/2010/main" val="2084160484"/>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oAutofit/>
          </a:bodyPr>
          <a:lstStyle/>
          <a:p>
            <a:pPr lvl="0"/>
            <a:fld id="{D36B4A63-6DA9-41DA-AACB-7826DB2CF960}" type="slidenum">
              <a:t>179</a:t>
            </a:fld>
            <a:endParaRPr lang="en-US"/>
          </a:p>
        </p:txBody>
      </p:sp>
      <p:sp>
        <p:nvSpPr>
          <p:cNvPr id="2" name="Slide Image Placeholder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Notes Placeholder 2"/>
          <p:cNvSpPr txBox="1">
            <a:spLocks noGrp="1"/>
          </p:cNvSpPr>
          <p:nvPr>
            <p:ph type="body" sz="quarter" idx="1"/>
          </p:nvPr>
        </p:nvSpPr>
        <p:spPr>
          <a:xfrm>
            <a:off x="756000" y="5078520"/>
            <a:ext cx="6047640" cy="4721040"/>
          </a:xfrm>
        </p:spPr>
        <p:txBody>
          <a:bodyPr/>
          <a:lstStyle/>
          <a:p>
            <a:endParaRPr lang="en-US"/>
          </a:p>
        </p:txBody>
      </p:sp>
    </p:spTree>
    <p:extLst>
      <p:ext uri="{BB962C8B-B14F-4D97-AF65-F5344CB8AC3E}">
        <p14:creationId xmlns:p14="http://schemas.microsoft.com/office/powerpoint/2010/main" val="10973456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oAutofit/>
          </a:bodyPr>
          <a:lstStyle/>
          <a:p>
            <a:pPr lvl="0"/>
            <a:fld id="{CC7EE190-3028-4EF4-846B-C550DEA54A7B}" type="slidenum">
              <a:t>18</a:t>
            </a:fld>
            <a:endParaRPr lang="en-US"/>
          </a:p>
        </p:txBody>
      </p:sp>
      <p:sp>
        <p:nvSpPr>
          <p:cNvPr id="2" name="Slide Image Placeholder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Notes Placeholder 2"/>
          <p:cNvSpPr txBox="1">
            <a:spLocks noGrp="1"/>
          </p:cNvSpPr>
          <p:nvPr>
            <p:ph type="body" sz="quarter" idx="1"/>
          </p:nvPr>
        </p:nvSpPr>
        <p:spPr>
          <a:xfrm>
            <a:off x="756000" y="5078520"/>
            <a:ext cx="6047640" cy="4721040"/>
          </a:xfrm>
        </p:spPr>
        <p:txBody>
          <a:bodyPr/>
          <a:lstStyle/>
          <a:p>
            <a:endParaRPr lang="en-US"/>
          </a:p>
        </p:txBody>
      </p:sp>
    </p:spTree>
    <p:extLst>
      <p:ext uri="{BB962C8B-B14F-4D97-AF65-F5344CB8AC3E}">
        <p14:creationId xmlns:p14="http://schemas.microsoft.com/office/powerpoint/2010/main" val="2781791391"/>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oAutofit/>
          </a:bodyPr>
          <a:lstStyle/>
          <a:p>
            <a:pPr lvl="0"/>
            <a:fld id="{7E361787-D499-47C2-94D2-A6E8E63CC15B}" type="slidenum">
              <a:t>180</a:t>
            </a:fld>
            <a:endParaRPr lang="en-US"/>
          </a:p>
        </p:txBody>
      </p:sp>
      <p:sp>
        <p:nvSpPr>
          <p:cNvPr id="2" name="Slide Image Placeholder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Notes Placeholder 2"/>
          <p:cNvSpPr txBox="1">
            <a:spLocks noGrp="1"/>
          </p:cNvSpPr>
          <p:nvPr>
            <p:ph type="body" sz="quarter" idx="1"/>
          </p:nvPr>
        </p:nvSpPr>
        <p:spPr>
          <a:xfrm>
            <a:off x="756000" y="5078520"/>
            <a:ext cx="6047640" cy="4721040"/>
          </a:xfrm>
        </p:spPr>
        <p:txBody>
          <a:bodyPr/>
          <a:lstStyle/>
          <a:p>
            <a:endParaRPr lang="en-US"/>
          </a:p>
        </p:txBody>
      </p:sp>
    </p:spTree>
    <p:extLst>
      <p:ext uri="{BB962C8B-B14F-4D97-AF65-F5344CB8AC3E}">
        <p14:creationId xmlns:p14="http://schemas.microsoft.com/office/powerpoint/2010/main" val="150819420"/>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oAutofit/>
          </a:bodyPr>
          <a:lstStyle/>
          <a:p>
            <a:pPr lvl="0"/>
            <a:fld id="{A3C519D0-076E-432D-8026-AB2A349FBCCD}" type="slidenum">
              <a:t>181</a:t>
            </a:fld>
            <a:endParaRPr lang="en-US"/>
          </a:p>
        </p:txBody>
      </p:sp>
      <p:sp>
        <p:nvSpPr>
          <p:cNvPr id="2" name="Slide Image Placeholder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Notes Placeholder 2"/>
          <p:cNvSpPr txBox="1">
            <a:spLocks noGrp="1"/>
          </p:cNvSpPr>
          <p:nvPr>
            <p:ph type="body" sz="quarter" idx="1"/>
          </p:nvPr>
        </p:nvSpPr>
        <p:spPr>
          <a:xfrm>
            <a:off x="756000" y="5078520"/>
            <a:ext cx="6047640" cy="4721040"/>
          </a:xfrm>
        </p:spPr>
        <p:txBody>
          <a:bodyPr/>
          <a:lstStyle/>
          <a:p>
            <a:endParaRPr lang="en-US"/>
          </a:p>
        </p:txBody>
      </p:sp>
    </p:spTree>
    <p:extLst>
      <p:ext uri="{BB962C8B-B14F-4D97-AF65-F5344CB8AC3E}">
        <p14:creationId xmlns:p14="http://schemas.microsoft.com/office/powerpoint/2010/main" val="4005003979"/>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oAutofit/>
          </a:bodyPr>
          <a:lstStyle/>
          <a:p>
            <a:pPr lvl="0"/>
            <a:fld id="{B9A18B9D-4D0D-4703-9E16-F13F840D4212}" type="slidenum">
              <a:t>182</a:t>
            </a:fld>
            <a:endParaRPr lang="en-US"/>
          </a:p>
        </p:txBody>
      </p:sp>
      <p:sp>
        <p:nvSpPr>
          <p:cNvPr id="2" name="Slide Image Placeholder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Notes Placeholder 2"/>
          <p:cNvSpPr txBox="1">
            <a:spLocks noGrp="1"/>
          </p:cNvSpPr>
          <p:nvPr>
            <p:ph type="body" sz="quarter" idx="1"/>
          </p:nvPr>
        </p:nvSpPr>
        <p:spPr>
          <a:xfrm>
            <a:off x="756000" y="5078520"/>
            <a:ext cx="6047640" cy="4721040"/>
          </a:xfrm>
        </p:spPr>
        <p:txBody>
          <a:bodyPr/>
          <a:lstStyle/>
          <a:p>
            <a:endParaRPr lang="en-US"/>
          </a:p>
        </p:txBody>
      </p:sp>
    </p:spTree>
    <p:extLst>
      <p:ext uri="{BB962C8B-B14F-4D97-AF65-F5344CB8AC3E}">
        <p14:creationId xmlns:p14="http://schemas.microsoft.com/office/powerpoint/2010/main" val="3861790"/>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oAutofit/>
          </a:bodyPr>
          <a:lstStyle/>
          <a:p>
            <a:pPr lvl="0"/>
            <a:fld id="{AB29B1F9-741D-405D-BBD8-042281BA747C}" type="slidenum">
              <a:t>183</a:t>
            </a:fld>
            <a:endParaRPr lang="en-US"/>
          </a:p>
        </p:txBody>
      </p:sp>
      <p:sp>
        <p:nvSpPr>
          <p:cNvPr id="2" name="Slide Image Placeholder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Notes Placeholder 2"/>
          <p:cNvSpPr txBox="1">
            <a:spLocks noGrp="1"/>
          </p:cNvSpPr>
          <p:nvPr>
            <p:ph type="body" sz="quarter" idx="1"/>
          </p:nvPr>
        </p:nvSpPr>
        <p:spPr>
          <a:xfrm>
            <a:off x="756000" y="5078520"/>
            <a:ext cx="6047640" cy="4721040"/>
          </a:xfrm>
        </p:spPr>
        <p:txBody>
          <a:bodyPr/>
          <a:lstStyle/>
          <a:p>
            <a:endParaRPr lang="en-US"/>
          </a:p>
        </p:txBody>
      </p:sp>
    </p:spTree>
    <p:extLst>
      <p:ext uri="{BB962C8B-B14F-4D97-AF65-F5344CB8AC3E}">
        <p14:creationId xmlns:p14="http://schemas.microsoft.com/office/powerpoint/2010/main" val="3814064186"/>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oAutofit/>
          </a:bodyPr>
          <a:lstStyle/>
          <a:p>
            <a:pPr lvl="0"/>
            <a:fld id="{4570AD9B-B062-4AE1-B1E1-C4DDBBE3805C}" type="slidenum">
              <a:t>184</a:t>
            </a:fld>
            <a:endParaRPr lang="en-US"/>
          </a:p>
        </p:txBody>
      </p:sp>
      <p:sp>
        <p:nvSpPr>
          <p:cNvPr id="2" name="Slide Image Placeholder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Notes Placeholder 2"/>
          <p:cNvSpPr txBox="1">
            <a:spLocks noGrp="1"/>
          </p:cNvSpPr>
          <p:nvPr>
            <p:ph type="body" sz="quarter" idx="1"/>
          </p:nvPr>
        </p:nvSpPr>
        <p:spPr>
          <a:xfrm>
            <a:off x="756000" y="5078520"/>
            <a:ext cx="6047640" cy="4721040"/>
          </a:xfrm>
        </p:spPr>
        <p:txBody>
          <a:bodyPr/>
          <a:lstStyle/>
          <a:p>
            <a:endParaRPr lang="en-US"/>
          </a:p>
        </p:txBody>
      </p:sp>
    </p:spTree>
    <p:extLst>
      <p:ext uri="{BB962C8B-B14F-4D97-AF65-F5344CB8AC3E}">
        <p14:creationId xmlns:p14="http://schemas.microsoft.com/office/powerpoint/2010/main" val="3985316431"/>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oAutofit/>
          </a:bodyPr>
          <a:lstStyle/>
          <a:p>
            <a:pPr lvl="0"/>
            <a:fld id="{20AEBEF4-1352-4DC3-B2AC-18840D70DF13}" type="slidenum">
              <a:t>185</a:t>
            </a:fld>
            <a:endParaRPr lang="en-US"/>
          </a:p>
        </p:txBody>
      </p:sp>
      <p:sp>
        <p:nvSpPr>
          <p:cNvPr id="2" name="Slide Image Placeholder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Notes Placeholder 2"/>
          <p:cNvSpPr txBox="1">
            <a:spLocks noGrp="1"/>
          </p:cNvSpPr>
          <p:nvPr>
            <p:ph type="body" sz="quarter" idx="1"/>
          </p:nvPr>
        </p:nvSpPr>
        <p:spPr>
          <a:xfrm>
            <a:off x="756000" y="5078520"/>
            <a:ext cx="6047640" cy="4721040"/>
          </a:xfrm>
        </p:spPr>
        <p:txBody>
          <a:bodyPr/>
          <a:lstStyle/>
          <a:p>
            <a:endParaRPr lang="en-US"/>
          </a:p>
        </p:txBody>
      </p:sp>
    </p:spTree>
    <p:extLst>
      <p:ext uri="{BB962C8B-B14F-4D97-AF65-F5344CB8AC3E}">
        <p14:creationId xmlns:p14="http://schemas.microsoft.com/office/powerpoint/2010/main" val="2239336623"/>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oAutofit/>
          </a:bodyPr>
          <a:lstStyle/>
          <a:p>
            <a:pPr lvl="0"/>
            <a:fld id="{3D86AD0B-1504-43AB-A5DE-D05E66113D76}" type="slidenum">
              <a:t>186</a:t>
            </a:fld>
            <a:endParaRPr lang="x-none"/>
          </a:p>
        </p:txBody>
      </p:sp>
      <p:sp>
        <p:nvSpPr>
          <p:cNvPr id="2" name="Slide Image Placeholder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Notes Placeholder 2"/>
          <p:cNvSpPr txBox="1">
            <a:spLocks noGrp="1"/>
          </p:cNvSpPr>
          <p:nvPr>
            <p:ph type="body" sz="quarter" idx="1"/>
          </p:nvPr>
        </p:nvSpPr>
        <p:spPr>
          <a:xfrm>
            <a:off x="756000" y="5078520"/>
            <a:ext cx="6047640" cy="4721040"/>
          </a:xfrm>
        </p:spPr>
        <p:txBody>
          <a:bodyPr/>
          <a:lstStyle/>
          <a:p>
            <a:endParaRPr lang="x-none"/>
          </a:p>
        </p:txBody>
      </p:sp>
    </p:spTree>
    <p:extLst>
      <p:ext uri="{BB962C8B-B14F-4D97-AF65-F5344CB8AC3E}">
        <p14:creationId xmlns:p14="http://schemas.microsoft.com/office/powerpoint/2010/main" val="721040388"/>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oAutofit/>
          </a:bodyPr>
          <a:lstStyle/>
          <a:p>
            <a:pPr lvl="0"/>
            <a:fld id="{1D71AA33-1FF4-466F-AAC1-56BAA09584FC}" type="slidenum">
              <a:t>187</a:t>
            </a:fld>
            <a:endParaRPr lang="x-none"/>
          </a:p>
        </p:txBody>
      </p:sp>
      <p:sp>
        <p:nvSpPr>
          <p:cNvPr id="2" name="Slide Image Placeholder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Notes Placeholder 2"/>
          <p:cNvSpPr txBox="1">
            <a:spLocks noGrp="1"/>
          </p:cNvSpPr>
          <p:nvPr>
            <p:ph type="body" sz="quarter" idx="1"/>
          </p:nvPr>
        </p:nvSpPr>
        <p:spPr>
          <a:xfrm>
            <a:off x="756000" y="5078520"/>
            <a:ext cx="6047640" cy="4721040"/>
          </a:xfrm>
        </p:spPr>
        <p:txBody>
          <a:bodyPr/>
          <a:lstStyle/>
          <a:p>
            <a:endParaRPr lang="x-none"/>
          </a:p>
        </p:txBody>
      </p:sp>
    </p:spTree>
    <p:extLst>
      <p:ext uri="{BB962C8B-B14F-4D97-AF65-F5344CB8AC3E}">
        <p14:creationId xmlns:p14="http://schemas.microsoft.com/office/powerpoint/2010/main" val="3791636743"/>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oAutofit/>
          </a:bodyPr>
          <a:lstStyle/>
          <a:p>
            <a:pPr lvl="0"/>
            <a:fld id="{5245D85C-F836-4E44-A08F-F27A3D9998F3}" type="slidenum">
              <a:t>188</a:t>
            </a:fld>
            <a:endParaRPr lang="x-none"/>
          </a:p>
        </p:txBody>
      </p:sp>
      <p:sp>
        <p:nvSpPr>
          <p:cNvPr id="2" name="Slide Image Placeholder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Notes Placeholder 2"/>
          <p:cNvSpPr txBox="1">
            <a:spLocks noGrp="1"/>
          </p:cNvSpPr>
          <p:nvPr>
            <p:ph type="body" sz="quarter" idx="1"/>
          </p:nvPr>
        </p:nvSpPr>
        <p:spPr>
          <a:xfrm>
            <a:off x="756000" y="5078520"/>
            <a:ext cx="6047640" cy="4721040"/>
          </a:xfrm>
        </p:spPr>
        <p:txBody>
          <a:bodyPr/>
          <a:lstStyle/>
          <a:p>
            <a:endParaRPr lang="x-none"/>
          </a:p>
        </p:txBody>
      </p:sp>
    </p:spTree>
    <p:extLst>
      <p:ext uri="{BB962C8B-B14F-4D97-AF65-F5344CB8AC3E}">
        <p14:creationId xmlns:p14="http://schemas.microsoft.com/office/powerpoint/2010/main" val="2292539328"/>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oAutofit/>
          </a:bodyPr>
          <a:lstStyle/>
          <a:p>
            <a:pPr lvl="0"/>
            <a:fld id="{065C6877-5467-4BEC-BA4B-4EEDF2A72388}" type="slidenum">
              <a:t>189</a:t>
            </a:fld>
            <a:endParaRPr lang="x-none"/>
          </a:p>
        </p:txBody>
      </p:sp>
      <p:sp>
        <p:nvSpPr>
          <p:cNvPr id="2" name="Slide Image Placeholder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Notes Placeholder 2"/>
          <p:cNvSpPr txBox="1">
            <a:spLocks noGrp="1"/>
          </p:cNvSpPr>
          <p:nvPr>
            <p:ph type="body" sz="quarter" idx="1"/>
          </p:nvPr>
        </p:nvSpPr>
        <p:spPr>
          <a:xfrm>
            <a:off x="756000" y="5078520"/>
            <a:ext cx="6047640" cy="4721040"/>
          </a:xfrm>
        </p:spPr>
        <p:txBody>
          <a:bodyPr/>
          <a:lstStyle/>
          <a:p>
            <a:endParaRPr lang="x-none"/>
          </a:p>
        </p:txBody>
      </p:sp>
    </p:spTree>
    <p:extLst>
      <p:ext uri="{BB962C8B-B14F-4D97-AF65-F5344CB8AC3E}">
        <p14:creationId xmlns:p14="http://schemas.microsoft.com/office/powerpoint/2010/main" val="1846971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oAutofit/>
          </a:bodyPr>
          <a:lstStyle/>
          <a:p>
            <a:pPr lvl="0"/>
            <a:fld id="{C5D4AA4F-8145-4EAE-8AED-F7B4E54578B3}" type="slidenum">
              <a:t>19</a:t>
            </a:fld>
            <a:endParaRPr lang="en-US"/>
          </a:p>
        </p:txBody>
      </p:sp>
      <p:sp>
        <p:nvSpPr>
          <p:cNvPr id="2" name="Slide Image Placeholder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Notes Placeholder 2"/>
          <p:cNvSpPr txBox="1">
            <a:spLocks noGrp="1"/>
          </p:cNvSpPr>
          <p:nvPr>
            <p:ph type="body" sz="quarter" idx="1"/>
          </p:nvPr>
        </p:nvSpPr>
        <p:spPr>
          <a:xfrm>
            <a:off x="756000" y="5078520"/>
            <a:ext cx="6047640" cy="4721040"/>
          </a:xfrm>
        </p:spPr>
        <p:txBody>
          <a:bodyPr/>
          <a:lstStyle/>
          <a:p>
            <a:endParaRPr lang="en-US"/>
          </a:p>
        </p:txBody>
      </p:sp>
    </p:spTree>
    <p:extLst>
      <p:ext uri="{BB962C8B-B14F-4D97-AF65-F5344CB8AC3E}">
        <p14:creationId xmlns:p14="http://schemas.microsoft.com/office/powerpoint/2010/main" val="3019103517"/>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oAutofit/>
          </a:bodyPr>
          <a:lstStyle/>
          <a:p>
            <a:pPr lvl="0"/>
            <a:fld id="{75BADD67-C8ED-4FE7-8995-355D52EB4098}" type="slidenum">
              <a:t>190</a:t>
            </a:fld>
            <a:endParaRPr lang="x-none"/>
          </a:p>
        </p:txBody>
      </p:sp>
      <p:sp>
        <p:nvSpPr>
          <p:cNvPr id="2" name="Slide Image Placeholder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Notes Placeholder 2"/>
          <p:cNvSpPr txBox="1">
            <a:spLocks noGrp="1"/>
          </p:cNvSpPr>
          <p:nvPr>
            <p:ph type="body" sz="quarter" idx="1"/>
          </p:nvPr>
        </p:nvSpPr>
        <p:spPr>
          <a:xfrm>
            <a:off x="756000" y="5078520"/>
            <a:ext cx="6047640" cy="4721040"/>
          </a:xfrm>
        </p:spPr>
        <p:txBody>
          <a:bodyPr/>
          <a:lstStyle/>
          <a:p>
            <a:endParaRPr lang="x-none"/>
          </a:p>
        </p:txBody>
      </p:sp>
    </p:spTree>
    <p:extLst>
      <p:ext uri="{BB962C8B-B14F-4D97-AF65-F5344CB8AC3E}">
        <p14:creationId xmlns:p14="http://schemas.microsoft.com/office/powerpoint/2010/main" val="1677136832"/>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oAutofit/>
          </a:bodyPr>
          <a:lstStyle/>
          <a:p>
            <a:pPr lvl="0"/>
            <a:fld id="{8175B4F0-1A75-46CC-8E3E-05FBF224CF7C}" type="slidenum">
              <a:t>191</a:t>
            </a:fld>
            <a:endParaRPr lang="x-none"/>
          </a:p>
        </p:txBody>
      </p:sp>
      <p:sp>
        <p:nvSpPr>
          <p:cNvPr id="2" name="Slide Image Placeholder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Notes Placeholder 2"/>
          <p:cNvSpPr txBox="1">
            <a:spLocks noGrp="1"/>
          </p:cNvSpPr>
          <p:nvPr>
            <p:ph type="body" sz="quarter" idx="1"/>
          </p:nvPr>
        </p:nvSpPr>
        <p:spPr>
          <a:xfrm>
            <a:off x="756000" y="5078520"/>
            <a:ext cx="6047640" cy="4721040"/>
          </a:xfrm>
        </p:spPr>
        <p:txBody>
          <a:bodyPr/>
          <a:lstStyle/>
          <a:p>
            <a:endParaRPr lang="x-none"/>
          </a:p>
        </p:txBody>
      </p:sp>
    </p:spTree>
    <p:extLst>
      <p:ext uri="{BB962C8B-B14F-4D97-AF65-F5344CB8AC3E}">
        <p14:creationId xmlns:p14="http://schemas.microsoft.com/office/powerpoint/2010/main" val="2822188"/>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oAutofit/>
          </a:bodyPr>
          <a:lstStyle/>
          <a:p>
            <a:pPr lvl="0"/>
            <a:fld id="{071A7A62-6CAC-4EF7-B885-021922B87CD2}" type="slidenum">
              <a:t>192</a:t>
            </a:fld>
            <a:endParaRPr lang="x-none"/>
          </a:p>
        </p:txBody>
      </p:sp>
      <p:sp>
        <p:nvSpPr>
          <p:cNvPr id="2" name="Slide Image Placeholder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Notes Placeholder 2"/>
          <p:cNvSpPr txBox="1">
            <a:spLocks noGrp="1"/>
          </p:cNvSpPr>
          <p:nvPr>
            <p:ph type="body" sz="quarter" idx="1"/>
          </p:nvPr>
        </p:nvSpPr>
        <p:spPr>
          <a:xfrm>
            <a:off x="756000" y="5078520"/>
            <a:ext cx="6047640" cy="4721040"/>
          </a:xfrm>
        </p:spPr>
        <p:txBody>
          <a:bodyPr/>
          <a:lstStyle/>
          <a:p>
            <a:endParaRPr lang="x-none"/>
          </a:p>
        </p:txBody>
      </p:sp>
    </p:spTree>
    <p:extLst>
      <p:ext uri="{BB962C8B-B14F-4D97-AF65-F5344CB8AC3E}">
        <p14:creationId xmlns:p14="http://schemas.microsoft.com/office/powerpoint/2010/main" val="97753197"/>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oAutofit/>
          </a:bodyPr>
          <a:lstStyle/>
          <a:p>
            <a:pPr lvl="0"/>
            <a:fld id="{95C93D85-0C55-4437-A66E-9A0A310C1C2C}" type="slidenum">
              <a:t>193</a:t>
            </a:fld>
            <a:endParaRPr lang="x-none"/>
          </a:p>
        </p:txBody>
      </p:sp>
      <p:sp>
        <p:nvSpPr>
          <p:cNvPr id="2" name="Slide Image Placeholder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Notes Placeholder 2"/>
          <p:cNvSpPr txBox="1">
            <a:spLocks noGrp="1"/>
          </p:cNvSpPr>
          <p:nvPr>
            <p:ph type="body" sz="quarter" idx="1"/>
          </p:nvPr>
        </p:nvSpPr>
        <p:spPr>
          <a:xfrm>
            <a:off x="756000" y="5078520"/>
            <a:ext cx="6047640" cy="4721040"/>
          </a:xfrm>
        </p:spPr>
        <p:txBody>
          <a:bodyPr/>
          <a:lstStyle/>
          <a:p>
            <a:endParaRPr lang="x-none"/>
          </a:p>
        </p:txBody>
      </p:sp>
    </p:spTree>
    <p:extLst>
      <p:ext uri="{BB962C8B-B14F-4D97-AF65-F5344CB8AC3E}">
        <p14:creationId xmlns:p14="http://schemas.microsoft.com/office/powerpoint/2010/main" val="4214125226"/>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oAutofit/>
          </a:bodyPr>
          <a:lstStyle/>
          <a:p>
            <a:pPr lvl="0"/>
            <a:fld id="{429685CD-D745-4786-B18B-7C8CD65E6CFB}" type="slidenum">
              <a:t>194</a:t>
            </a:fld>
            <a:endParaRPr lang="x-none"/>
          </a:p>
        </p:txBody>
      </p:sp>
      <p:sp>
        <p:nvSpPr>
          <p:cNvPr id="2" name="Slide Image Placeholder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Notes Placeholder 2"/>
          <p:cNvSpPr txBox="1">
            <a:spLocks noGrp="1"/>
          </p:cNvSpPr>
          <p:nvPr>
            <p:ph type="body" sz="quarter" idx="1"/>
          </p:nvPr>
        </p:nvSpPr>
        <p:spPr>
          <a:xfrm>
            <a:off x="756000" y="5078520"/>
            <a:ext cx="6047640" cy="4721040"/>
          </a:xfrm>
        </p:spPr>
        <p:txBody>
          <a:bodyPr/>
          <a:lstStyle/>
          <a:p>
            <a:endParaRPr lang="x-none"/>
          </a:p>
        </p:txBody>
      </p:sp>
    </p:spTree>
    <p:extLst>
      <p:ext uri="{BB962C8B-B14F-4D97-AF65-F5344CB8AC3E}">
        <p14:creationId xmlns:p14="http://schemas.microsoft.com/office/powerpoint/2010/main" val="260017935"/>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oAutofit/>
          </a:bodyPr>
          <a:lstStyle/>
          <a:p>
            <a:pPr lvl="0"/>
            <a:fld id="{2890470D-5DCA-4881-BE4F-C472D804AB9D}" type="slidenum">
              <a:t>195</a:t>
            </a:fld>
            <a:endParaRPr lang="x-none"/>
          </a:p>
        </p:txBody>
      </p:sp>
      <p:sp>
        <p:nvSpPr>
          <p:cNvPr id="2" name="Slide Image Placeholder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Notes Placeholder 2"/>
          <p:cNvSpPr txBox="1">
            <a:spLocks noGrp="1"/>
          </p:cNvSpPr>
          <p:nvPr>
            <p:ph type="body" sz="quarter" idx="1"/>
          </p:nvPr>
        </p:nvSpPr>
        <p:spPr>
          <a:xfrm>
            <a:off x="756000" y="5078520"/>
            <a:ext cx="6047640" cy="4721040"/>
          </a:xfrm>
        </p:spPr>
        <p:txBody>
          <a:bodyPr/>
          <a:lstStyle/>
          <a:p>
            <a:endParaRPr lang="x-none"/>
          </a:p>
        </p:txBody>
      </p:sp>
    </p:spTree>
    <p:extLst>
      <p:ext uri="{BB962C8B-B14F-4D97-AF65-F5344CB8AC3E}">
        <p14:creationId xmlns:p14="http://schemas.microsoft.com/office/powerpoint/2010/main" val="39332339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oAutofit/>
          </a:bodyPr>
          <a:lstStyle/>
          <a:p>
            <a:pPr lvl="0"/>
            <a:fld id="{11281896-925B-4A1D-8C64-0FD06BF532D0}" type="slidenum">
              <a:t>2</a:t>
            </a:fld>
            <a:endParaRPr lang="en-US"/>
          </a:p>
        </p:txBody>
      </p:sp>
      <p:sp>
        <p:nvSpPr>
          <p:cNvPr id="2" name="Slide Image Placeholder 1"/>
          <p:cNvSpPr>
            <a:spLocks noGrp="1" noRot="1" noChangeAspect="1" noResize="1"/>
          </p:cNvSpPr>
          <p:nvPr>
            <p:ph type="sldImg"/>
          </p:nvPr>
        </p:nvSpPr>
        <p:spPr>
          <a:xfrm>
            <a:off x="1106488" y="812800"/>
            <a:ext cx="5345112" cy="4008438"/>
          </a:xfrm>
          <a:solidFill>
            <a:srgbClr val="99CCFF"/>
          </a:solidFill>
          <a:ln w="25400">
            <a:solidFill>
              <a:srgbClr val="000000"/>
            </a:solidFill>
            <a:prstDash val="solid"/>
          </a:ln>
        </p:spPr>
      </p:sp>
      <p:sp>
        <p:nvSpPr>
          <p:cNvPr id="3" name="Notes Placeholder 2"/>
          <p:cNvSpPr txBox="1">
            <a:spLocks noGrp="1"/>
          </p:cNvSpPr>
          <p:nvPr>
            <p:ph type="body" sz="quarter" idx="1"/>
          </p:nvPr>
        </p:nvSpPr>
        <p:spPr>
          <a:xfrm>
            <a:off x="756000" y="5078520"/>
            <a:ext cx="6047640" cy="4721040"/>
          </a:xfrm>
        </p:spPr>
        <p:txBody>
          <a:bodyPr/>
          <a:lstStyle/>
          <a:p>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oAutofit/>
          </a:bodyPr>
          <a:lstStyle/>
          <a:p>
            <a:pPr lvl="0"/>
            <a:fld id="{5575966A-F48E-4414-806F-7453ABF505FF}" type="slidenum">
              <a:t>20</a:t>
            </a:fld>
            <a:endParaRPr lang="en-US"/>
          </a:p>
        </p:txBody>
      </p:sp>
      <p:sp>
        <p:nvSpPr>
          <p:cNvPr id="2" name="Slide Image Placeholder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Notes Placeholder 2"/>
          <p:cNvSpPr txBox="1">
            <a:spLocks noGrp="1"/>
          </p:cNvSpPr>
          <p:nvPr>
            <p:ph type="body" sz="quarter" idx="1"/>
          </p:nvPr>
        </p:nvSpPr>
        <p:spPr>
          <a:xfrm>
            <a:off x="756000" y="5078520"/>
            <a:ext cx="6047640" cy="4721040"/>
          </a:xfrm>
        </p:spPr>
        <p:txBody>
          <a:bodyPr/>
          <a:lstStyle/>
          <a:p>
            <a:endParaRPr lang="en-US"/>
          </a:p>
        </p:txBody>
      </p:sp>
    </p:spTree>
    <p:extLst>
      <p:ext uri="{BB962C8B-B14F-4D97-AF65-F5344CB8AC3E}">
        <p14:creationId xmlns:p14="http://schemas.microsoft.com/office/powerpoint/2010/main" val="350957700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oAutofit/>
          </a:bodyPr>
          <a:lstStyle/>
          <a:p>
            <a:pPr lvl="0"/>
            <a:fld id="{490C187A-9AB3-4F5F-928C-C54F3B18D8DD}" type="slidenum">
              <a:t>21</a:t>
            </a:fld>
            <a:endParaRPr lang="en-US"/>
          </a:p>
        </p:txBody>
      </p:sp>
      <p:sp>
        <p:nvSpPr>
          <p:cNvPr id="2" name="Slide Image Placeholder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Notes Placeholder 2"/>
          <p:cNvSpPr txBox="1">
            <a:spLocks noGrp="1"/>
          </p:cNvSpPr>
          <p:nvPr>
            <p:ph type="body" sz="quarter" idx="1"/>
          </p:nvPr>
        </p:nvSpPr>
        <p:spPr>
          <a:xfrm>
            <a:off x="756000" y="5078520"/>
            <a:ext cx="6047640" cy="4721040"/>
          </a:xfrm>
        </p:spPr>
        <p:txBody>
          <a:bodyPr/>
          <a:lstStyle/>
          <a:p>
            <a:endParaRPr lang="en-US"/>
          </a:p>
        </p:txBody>
      </p:sp>
    </p:spTree>
    <p:extLst>
      <p:ext uri="{BB962C8B-B14F-4D97-AF65-F5344CB8AC3E}">
        <p14:creationId xmlns:p14="http://schemas.microsoft.com/office/powerpoint/2010/main" val="61517836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oAutofit/>
          </a:bodyPr>
          <a:lstStyle/>
          <a:p>
            <a:pPr lvl="0"/>
            <a:fld id="{DBAF66BC-3CF1-4A74-874D-E24225E66464}" type="slidenum">
              <a:t>22</a:t>
            </a:fld>
            <a:endParaRPr lang="en-US"/>
          </a:p>
        </p:txBody>
      </p:sp>
      <p:sp>
        <p:nvSpPr>
          <p:cNvPr id="2" name="Slide Image Placeholder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Notes Placeholder 2"/>
          <p:cNvSpPr txBox="1">
            <a:spLocks noGrp="1"/>
          </p:cNvSpPr>
          <p:nvPr>
            <p:ph type="body" sz="quarter" idx="1"/>
          </p:nvPr>
        </p:nvSpPr>
        <p:spPr>
          <a:xfrm>
            <a:off x="756000" y="5078520"/>
            <a:ext cx="6047640" cy="4721040"/>
          </a:xfrm>
        </p:spPr>
        <p:txBody>
          <a:bodyPr/>
          <a:lstStyle/>
          <a:p>
            <a:endParaRPr lang="en-US"/>
          </a:p>
        </p:txBody>
      </p:sp>
    </p:spTree>
    <p:extLst>
      <p:ext uri="{BB962C8B-B14F-4D97-AF65-F5344CB8AC3E}">
        <p14:creationId xmlns:p14="http://schemas.microsoft.com/office/powerpoint/2010/main" val="10678267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oAutofit/>
          </a:bodyPr>
          <a:lstStyle/>
          <a:p>
            <a:pPr lvl="0"/>
            <a:fld id="{3CE11B51-97EC-4CC5-AA7B-9BD720351A5C}" type="slidenum">
              <a:t>23</a:t>
            </a:fld>
            <a:endParaRPr lang="en-US"/>
          </a:p>
        </p:txBody>
      </p:sp>
      <p:sp>
        <p:nvSpPr>
          <p:cNvPr id="2" name="Slide Image Placeholder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Notes Placeholder 2"/>
          <p:cNvSpPr txBox="1">
            <a:spLocks noGrp="1"/>
          </p:cNvSpPr>
          <p:nvPr>
            <p:ph type="body" sz="quarter" idx="1"/>
          </p:nvPr>
        </p:nvSpPr>
        <p:spPr>
          <a:xfrm>
            <a:off x="756000" y="5078520"/>
            <a:ext cx="6047640" cy="4721040"/>
          </a:xfrm>
        </p:spPr>
        <p:txBody>
          <a:bodyPr/>
          <a:lstStyle/>
          <a:p>
            <a:endParaRPr lang="en-US"/>
          </a:p>
        </p:txBody>
      </p:sp>
    </p:spTree>
    <p:extLst>
      <p:ext uri="{BB962C8B-B14F-4D97-AF65-F5344CB8AC3E}">
        <p14:creationId xmlns:p14="http://schemas.microsoft.com/office/powerpoint/2010/main" val="147396934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oAutofit/>
          </a:bodyPr>
          <a:lstStyle/>
          <a:p>
            <a:pPr lvl="0"/>
            <a:fld id="{7EF28915-D5D5-4A54-B80E-197C3D65C9B4}" type="slidenum">
              <a:t>24</a:t>
            </a:fld>
            <a:endParaRPr lang="en-US"/>
          </a:p>
        </p:txBody>
      </p:sp>
      <p:sp>
        <p:nvSpPr>
          <p:cNvPr id="2" name="Slide Image Placeholder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Notes Placeholder 2"/>
          <p:cNvSpPr txBox="1">
            <a:spLocks noGrp="1"/>
          </p:cNvSpPr>
          <p:nvPr>
            <p:ph type="body" sz="quarter" idx="1"/>
          </p:nvPr>
        </p:nvSpPr>
        <p:spPr>
          <a:xfrm>
            <a:off x="756000" y="5078520"/>
            <a:ext cx="6047640" cy="4721040"/>
          </a:xfrm>
        </p:spPr>
        <p:txBody>
          <a:bodyPr/>
          <a:lstStyle/>
          <a:p>
            <a:endParaRPr lang="en-US"/>
          </a:p>
        </p:txBody>
      </p:sp>
    </p:spTree>
    <p:extLst>
      <p:ext uri="{BB962C8B-B14F-4D97-AF65-F5344CB8AC3E}">
        <p14:creationId xmlns:p14="http://schemas.microsoft.com/office/powerpoint/2010/main" val="126220037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oAutofit/>
          </a:bodyPr>
          <a:lstStyle/>
          <a:p>
            <a:pPr lvl="0"/>
            <a:fld id="{43FF3B0A-8035-4A4D-B768-8ABF109FFC4C}" type="slidenum">
              <a:t>25</a:t>
            </a:fld>
            <a:endParaRPr lang="en-US"/>
          </a:p>
        </p:txBody>
      </p:sp>
      <p:sp>
        <p:nvSpPr>
          <p:cNvPr id="2" name="Slide Image Placeholder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Notes Placeholder 2"/>
          <p:cNvSpPr txBox="1">
            <a:spLocks noGrp="1"/>
          </p:cNvSpPr>
          <p:nvPr>
            <p:ph type="body" sz="quarter" idx="1"/>
          </p:nvPr>
        </p:nvSpPr>
        <p:spPr>
          <a:xfrm>
            <a:off x="756000" y="5078520"/>
            <a:ext cx="6047640" cy="4721040"/>
          </a:xfrm>
        </p:spPr>
        <p:txBody>
          <a:bodyPr/>
          <a:lstStyle/>
          <a:p>
            <a:endParaRPr lang="en-US"/>
          </a:p>
        </p:txBody>
      </p:sp>
    </p:spTree>
    <p:extLst>
      <p:ext uri="{BB962C8B-B14F-4D97-AF65-F5344CB8AC3E}">
        <p14:creationId xmlns:p14="http://schemas.microsoft.com/office/powerpoint/2010/main" val="34067924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oAutofit/>
          </a:bodyPr>
          <a:lstStyle/>
          <a:p>
            <a:pPr lvl="0"/>
            <a:fld id="{6CC0FB3D-5729-4FDC-AEBE-C0E1D2C34262}" type="slidenum">
              <a:t>26</a:t>
            </a:fld>
            <a:endParaRPr lang="en-US"/>
          </a:p>
        </p:txBody>
      </p:sp>
      <p:sp>
        <p:nvSpPr>
          <p:cNvPr id="2" name="Slide Image Placeholder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Notes Placeholder 2"/>
          <p:cNvSpPr txBox="1">
            <a:spLocks noGrp="1"/>
          </p:cNvSpPr>
          <p:nvPr>
            <p:ph type="body" sz="quarter" idx="1"/>
          </p:nvPr>
        </p:nvSpPr>
        <p:spPr>
          <a:xfrm>
            <a:off x="756000" y="5078520"/>
            <a:ext cx="6047640" cy="4721040"/>
          </a:xfrm>
        </p:spPr>
        <p:txBody>
          <a:bodyPr/>
          <a:lstStyle/>
          <a:p>
            <a:endParaRPr lang="en-US"/>
          </a:p>
        </p:txBody>
      </p:sp>
    </p:spTree>
    <p:extLst>
      <p:ext uri="{BB962C8B-B14F-4D97-AF65-F5344CB8AC3E}">
        <p14:creationId xmlns:p14="http://schemas.microsoft.com/office/powerpoint/2010/main" val="108969209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oAutofit/>
          </a:bodyPr>
          <a:lstStyle/>
          <a:p>
            <a:pPr lvl="0"/>
            <a:fld id="{F2C95F76-63ED-4F48-8DC8-D3B667067870}" type="slidenum">
              <a:t>27</a:t>
            </a:fld>
            <a:endParaRPr lang="en-US"/>
          </a:p>
        </p:txBody>
      </p:sp>
      <p:sp>
        <p:nvSpPr>
          <p:cNvPr id="2" name="Slide Image Placeholder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Notes Placeholder 2"/>
          <p:cNvSpPr txBox="1">
            <a:spLocks noGrp="1"/>
          </p:cNvSpPr>
          <p:nvPr>
            <p:ph type="body" sz="quarter" idx="1"/>
          </p:nvPr>
        </p:nvSpPr>
        <p:spPr>
          <a:xfrm>
            <a:off x="756000" y="5078520"/>
            <a:ext cx="6047640" cy="4721040"/>
          </a:xfrm>
        </p:spPr>
        <p:txBody>
          <a:bodyPr/>
          <a:lstStyle/>
          <a:p>
            <a:endParaRPr lang="en-US"/>
          </a:p>
        </p:txBody>
      </p:sp>
    </p:spTree>
    <p:extLst>
      <p:ext uri="{BB962C8B-B14F-4D97-AF65-F5344CB8AC3E}">
        <p14:creationId xmlns:p14="http://schemas.microsoft.com/office/powerpoint/2010/main" val="60396017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oAutofit/>
          </a:bodyPr>
          <a:lstStyle/>
          <a:p>
            <a:pPr lvl="0"/>
            <a:fld id="{44AC3932-2A73-435F-8315-9BC61FC9B0B6}" type="slidenum">
              <a:t>28</a:t>
            </a:fld>
            <a:endParaRPr lang="en-US"/>
          </a:p>
        </p:txBody>
      </p:sp>
      <p:sp>
        <p:nvSpPr>
          <p:cNvPr id="2" name="Slide Image Placeholder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Notes Placeholder 2"/>
          <p:cNvSpPr txBox="1">
            <a:spLocks noGrp="1"/>
          </p:cNvSpPr>
          <p:nvPr>
            <p:ph type="body" sz="quarter" idx="1"/>
          </p:nvPr>
        </p:nvSpPr>
        <p:spPr>
          <a:xfrm>
            <a:off x="756000" y="5078520"/>
            <a:ext cx="6047640" cy="4721040"/>
          </a:xfrm>
        </p:spPr>
        <p:txBody>
          <a:bodyPr/>
          <a:lstStyle/>
          <a:p>
            <a:endParaRPr lang="en-US"/>
          </a:p>
        </p:txBody>
      </p:sp>
    </p:spTree>
    <p:extLst>
      <p:ext uri="{BB962C8B-B14F-4D97-AF65-F5344CB8AC3E}">
        <p14:creationId xmlns:p14="http://schemas.microsoft.com/office/powerpoint/2010/main" val="225768256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oAutofit/>
          </a:bodyPr>
          <a:lstStyle/>
          <a:p>
            <a:pPr lvl="0"/>
            <a:fld id="{95DC1FBE-E9E8-4CD5-9071-D1742011EC85}" type="slidenum">
              <a:t>29</a:t>
            </a:fld>
            <a:endParaRPr lang="en-US"/>
          </a:p>
        </p:txBody>
      </p:sp>
      <p:sp>
        <p:nvSpPr>
          <p:cNvPr id="2" name="Slide Image Placeholder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Notes Placeholder 2"/>
          <p:cNvSpPr txBox="1">
            <a:spLocks noGrp="1"/>
          </p:cNvSpPr>
          <p:nvPr>
            <p:ph type="body" sz="quarter" idx="1"/>
          </p:nvPr>
        </p:nvSpPr>
        <p:spPr>
          <a:xfrm>
            <a:off x="756000" y="5078520"/>
            <a:ext cx="6047640" cy="4721040"/>
          </a:xfrm>
        </p:spPr>
        <p:txBody>
          <a:bodyPr/>
          <a:lstStyle/>
          <a:p>
            <a:endParaRPr lang="en-US"/>
          </a:p>
        </p:txBody>
      </p:sp>
    </p:spTree>
    <p:extLst>
      <p:ext uri="{BB962C8B-B14F-4D97-AF65-F5344CB8AC3E}">
        <p14:creationId xmlns:p14="http://schemas.microsoft.com/office/powerpoint/2010/main" val="32474801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oAutofit/>
          </a:bodyPr>
          <a:lstStyle/>
          <a:p>
            <a:pPr lvl="0"/>
            <a:fld id="{11281896-925B-4A1D-8C64-0FD06BF532D0}" type="slidenum">
              <a:t>3</a:t>
            </a:fld>
            <a:endParaRPr lang="en-US"/>
          </a:p>
        </p:txBody>
      </p:sp>
      <p:sp>
        <p:nvSpPr>
          <p:cNvPr id="2" name="Slide Image Placeholder 1"/>
          <p:cNvSpPr>
            <a:spLocks noGrp="1" noRot="1" noChangeAspect="1" noResize="1"/>
          </p:cNvSpPr>
          <p:nvPr>
            <p:ph type="sldImg"/>
          </p:nvPr>
        </p:nvSpPr>
        <p:spPr>
          <a:xfrm>
            <a:off x="1106488" y="812800"/>
            <a:ext cx="5345112" cy="4008438"/>
          </a:xfrm>
          <a:solidFill>
            <a:srgbClr val="99CCFF"/>
          </a:solidFill>
          <a:ln w="25400">
            <a:solidFill>
              <a:srgbClr val="000000"/>
            </a:solidFill>
            <a:prstDash val="solid"/>
          </a:ln>
        </p:spPr>
      </p:sp>
      <p:sp>
        <p:nvSpPr>
          <p:cNvPr id="3" name="Notes Placeholder 2"/>
          <p:cNvSpPr txBox="1">
            <a:spLocks noGrp="1"/>
          </p:cNvSpPr>
          <p:nvPr>
            <p:ph type="body" sz="quarter" idx="1"/>
          </p:nvPr>
        </p:nvSpPr>
        <p:spPr>
          <a:xfrm>
            <a:off x="756000" y="5078520"/>
            <a:ext cx="6047640" cy="4721040"/>
          </a:xfrm>
        </p:spPr>
        <p:txBody>
          <a:bodyPr/>
          <a:lstStyle/>
          <a:p>
            <a:endParaRPr lang="en-US"/>
          </a:p>
        </p:txBody>
      </p:sp>
    </p:spTree>
    <p:extLst>
      <p:ext uri="{BB962C8B-B14F-4D97-AF65-F5344CB8AC3E}">
        <p14:creationId xmlns:p14="http://schemas.microsoft.com/office/powerpoint/2010/main" val="203919916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oAutofit/>
          </a:bodyPr>
          <a:lstStyle/>
          <a:p>
            <a:pPr lvl="0"/>
            <a:fld id="{0FA1799F-9121-425A-872D-9F297656F42F}" type="slidenum">
              <a:t>30</a:t>
            </a:fld>
            <a:endParaRPr lang="en-US"/>
          </a:p>
        </p:txBody>
      </p:sp>
      <p:sp>
        <p:nvSpPr>
          <p:cNvPr id="2" name="Slide Image Placeholder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Notes Placeholder 2"/>
          <p:cNvSpPr txBox="1">
            <a:spLocks noGrp="1"/>
          </p:cNvSpPr>
          <p:nvPr>
            <p:ph type="body" sz="quarter" idx="1"/>
          </p:nvPr>
        </p:nvSpPr>
        <p:spPr>
          <a:xfrm>
            <a:off x="756000" y="5078520"/>
            <a:ext cx="6047640" cy="4721040"/>
          </a:xfrm>
        </p:spPr>
        <p:txBody>
          <a:bodyPr/>
          <a:lstStyle/>
          <a:p>
            <a:endParaRPr lang="en-US"/>
          </a:p>
        </p:txBody>
      </p:sp>
    </p:spTree>
    <p:extLst>
      <p:ext uri="{BB962C8B-B14F-4D97-AF65-F5344CB8AC3E}">
        <p14:creationId xmlns:p14="http://schemas.microsoft.com/office/powerpoint/2010/main" val="62634778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oAutofit/>
          </a:bodyPr>
          <a:lstStyle/>
          <a:p>
            <a:pPr lvl="0"/>
            <a:fld id="{35AC30EB-9EE7-42F3-948A-9E9B3269A530}" type="slidenum">
              <a:t>31</a:t>
            </a:fld>
            <a:endParaRPr lang="en-US"/>
          </a:p>
        </p:txBody>
      </p:sp>
      <p:sp>
        <p:nvSpPr>
          <p:cNvPr id="2" name="Slide Image Placeholder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Notes Placeholder 2"/>
          <p:cNvSpPr txBox="1">
            <a:spLocks noGrp="1"/>
          </p:cNvSpPr>
          <p:nvPr>
            <p:ph type="body" sz="quarter" idx="1"/>
          </p:nvPr>
        </p:nvSpPr>
        <p:spPr>
          <a:xfrm>
            <a:off x="756000" y="5078520"/>
            <a:ext cx="6047640" cy="4721040"/>
          </a:xfrm>
        </p:spPr>
        <p:txBody>
          <a:bodyPr/>
          <a:lstStyle/>
          <a:p>
            <a:endParaRPr lang="en-US"/>
          </a:p>
        </p:txBody>
      </p:sp>
    </p:spTree>
    <p:extLst>
      <p:ext uri="{BB962C8B-B14F-4D97-AF65-F5344CB8AC3E}">
        <p14:creationId xmlns:p14="http://schemas.microsoft.com/office/powerpoint/2010/main" val="25790398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oAutofit/>
          </a:bodyPr>
          <a:lstStyle/>
          <a:p>
            <a:pPr lvl="0"/>
            <a:fld id="{F1D546D0-A0E4-47FE-B5CC-2B02848B23EA}" type="slidenum">
              <a:t>32</a:t>
            </a:fld>
            <a:endParaRPr lang="en-US"/>
          </a:p>
        </p:txBody>
      </p:sp>
      <p:sp>
        <p:nvSpPr>
          <p:cNvPr id="2" name="Slide Image Placeholder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Notes Placeholder 2"/>
          <p:cNvSpPr txBox="1">
            <a:spLocks noGrp="1"/>
          </p:cNvSpPr>
          <p:nvPr>
            <p:ph type="body" sz="quarter" idx="1"/>
          </p:nvPr>
        </p:nvSpPr>
        <p:spPr>
          <a:xfrm>
            <a:off x="756000" y="5078520"/>
            <a:ext cx="6047640" cy="4721040"/>
          </a:xfrm>
        </p:spPr>
        <p:txBody>
          <a:bodyPr/>
          <a:lstStyle/>
          <a:p>
            <a:endParaRPr lang="en-US"/>
          </a:p>
        </p:txBody>
      </p:sp>
    </p:spTree>
    <p:extLst>
      <p:ext uri="{BB962C8B-B14F-4D97-AF65-F5344CB8AC3E}">
        <p14:creationId xmlns:p14="http://schemas.microsoft.com/office/powerpoint/2010/main" val="210498422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oAutofit/>
          </a:bodyPr>
          <a:lstStyle/>
          <a:p>
            <a:pPr lvl="0"/>
            <a:fld id="{A4C47A1F-2FB7-47E8-9E2B-CE79A03F9942}" type="slidenum">
              <a:t>33</a:t>
            </a:fld>
            <a:endParaRPr lang="en-US"/>
          </a:p>
        </p:txBody>
      </p:sp>
      <p:sp>
        <p:nvSpPr>
          <p:cNvPr id="2" name="Slide Image Placeholder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Notes Placeholder 2"/>
          <p:cNvSpPr txBox="1">
            <a:spLocks noGrp="1"/>
          </p:cNvSpPr>
          <p:nvPr>
            <p:ph type="body" sz="quarter" idx="1"/>
          </p:nvPr>
        </p:nvSpPr>
        <p:spPr>
          <a:xfrm>
            <a:off x="756000" y="5078520"/>
            <a:ext cx="6047640" cy="4721040"/>
          </a:xfrm>
        </p:spPr>
        <p:txBody>
          <a:bodyPr/>
          <a:lstStyle/>
          <a:p>
            <a:endParaRPr lang="en-US"/>
          </a:p>
        </p:txBody>
      </p:sp>
    </p:spTree>
    <p:extLst>
      <p:ext uri="{BB962C8B-B14F-4D97-AF65-F5344CB8AC3E}">
        <p14:creationId xmlns:p14="http://schemas.microsoft.com/office/powerpoint/2010/main" val="26946256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oAutofit/>
          </a:bodyPr>
          <a:lstStyle/>
          <a:p>
            <a:pPr lvl="0"/>
            <a:fld id="{6F28B53A-3AC3-4CA0-8A4E-C839739BBD1E}" type="slidenum">
              <a:t>34</a:t>
            </a:fld>
            <a:endParaRPr lang="en-US"/>
          </a:p>
        </p:txBody>
      </p:sp>
      <p:sp>
        <p:nvSpPr>
          <p:cNvPr id="2" name="Slide Image Placeholder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Notes Placeholder 2"/>
          <p:cNvSpPr txBox="1">
            <a:spLocks noGrp="1"/>
          </p:cNvSpPr>
          <p:nvPr>
            <p:ph type="body" sz="quarter" idx="1"/>
          </p:nvPr>
        </p:nvSpPr>
        <p:spPr>
          <a:xfrm>
            <a:off x="756000" y="5078520"/>
            <a:ext cx="6047640" cy="4721040"/>
          </a:xfrm>
        </p:spPr>
        <p:txBody>
          <a:bodyPr/>
          <a:lstStyle/>
          <a:p>
            <a:endParaRPr lang="en-US"/>
          </a:p>
        </p:txBody>
      </p:sp>
    </p:spTree>
    <p:extLst>
      <p:ext uri="{BB962C8B-B14F-4D97-AF65-F5344CB8AC3E}">
        <p14:creationId xmlns:p14="http://schemas.microsoft.com/office/powerpoint/2010/main" val="394183701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oAutofit/>
          </a:bodyPr>
          <a:lstStyle/>
          <a:p>
            <a:pPr lvl="0"/>
            <a:fld id="{93AD5619-2AB1-46A5-8804-4DF7C3AACC11}" type="slidenum">
              <a:t>35</a:t>
            </a:fld>
            <a:endParaRPr lang="en-US"/>
          </a:p>
        </p:txBody>
      </p:sp>
      <p:sp>
        <p:nvSpPr>
          <p:cNvPr id="2" name="Slide Image Placeholder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Notes Placeholder 2"/>
          <p:cNvSpPr txBox="1">
            <a:spLocks noGrp="1"/>
          </p:cNvSpPr>
          <p:nvPr>
            <p:ph type="body" sz="quarter" idx="1"/>
          </p:nvPr>
        </p:nvSpPr>
        <p:spPr>
          <a:xfrm>
            <a:off x="756000" y="5078520"/>
            <a:ext cx="6047640" cy="4721040"/>
          </a:xfrm>
        </p:spPr>
        <p:txBody>
          <a:bodyPr/>
          <a:lstStyle/>
          <a:p>
            <a:endParaRPr lang="en-US"/>
          </a:p>
        </p:txBody>
      </p:sp>
    </p:spTree>
    <p:extLst>
      <p:ext uri="{BB962C8B-B14F-4D97-AF65-F5344CB8AC3E}">
        <p14:creationId xmlns:p14="http://schemas.microsoft.com/office/powerpoint/2010/main" val="90782307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oAutofit/>
          </a:bodyPr>
          <a:lstStyle/>
          <a:p>
            <a:pPr lvl="0"/>
            <a:fld id="{61EC0CC9-89A0-4DB7-B439-747F3381053D}" type="slidenum">
              <a:t>36</a:t>
            </a:fld>
            <a:endParaRPr lang="en-US"/>
          </a:p>
        </p:txBody>
      </p:sp>
      <p:sp>
        <p:nvSpPr>
          <p:cNvPr id="2" name="Slide Image Placeholder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Notes Placeholder 2"/>
          <p:cNvSpPr txBox="1">
            <a:spLocks noGrp="1"/>
          </p:cNvSpPr>
          <p:nvPr>
            <p:ph type="body" sz="quarter" idx="1"/>
          </p:nvPr>
        </p:nvSpPr>
        <p:spPr>
          <a:xfrm>
            <a:off x="756000" y="5078520"/>
            <a:ext cx="6047640" cy="4721040"/>
          </a:xfrm>
        </p:spPr>
        <p:txBody>
          <a:bodyPr/>
          <a:lstStyle/>
          <a:p>
            <a:endParaRPr lang="en-US"/>
          </a:p>
        </p:txBody>
      </p:sp>
    </p:spTree>
    <p:extLst>
      <p:ext uri="{BB962C8B-B14F-4D97-AF65-F5344CB8AC3E}">
        <p14:creationId xmlns:p14="http://schemas.microsoft.com/office/powerpoint/2010/main" val="241574283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oAutofit/>
          </a:bodyPr>
          <a:lstStyle/>
          <a:p>
            <a:pPr lvl="0"/>
            <a:fld id="{FA6D6F8E-9FA9-4662-9086-A25045F67547}" type="slidenum">
              <a:t>37</a:t>
            </a:fld>
            <a:endParaRPr lang="en-US"/>
          </a:p>
        </p:txBody>
      </p:sp>
      <p:sp>
        <p:nvSpPr>
          <p:cNvPr id="2" name="Slide Image Placeholder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Notes Placeholder 2"/>
          <p:cNvSpPr txBox="1">
            <a:spLocks noGrp="1"/>
          </p:cNvSpPr>
          <p:nvPr>
            <p:ph type="body" sz="quarter" idx="1"/>
          </p:nvPr>
        </p:nvSpPr>
        <p:spPr>
          <a:xfrm>
            <a:off x="756000" y="5078520"/>
            <a:ext cx="6047640" cy="4721040"/>
          </a:xfrm>
        </p:spPr>
        <p:txBody>
          <a:bodyPr/>
          <a:lstStyle/>
          <a:p>
            <a:endParaRPr lang="en-US"/>
          </a:p>
        </p:txBody>
      </p:sp>
    </p:spTree>
    <p:extLst>
      <p:ext uri="{BB962C8B-B14F-4D97-AF65-F5344CB8AC3E}">
        <p14:creationId xmlns:p14="http://schemas.microsoft.com/office/powerpoint/2010/main" val="292537826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oAutofit/>
          </a:bodyPr>
          <a:lstStyle/>
          <a:p>
            <a:pPr lvl="0"/>
            <a:fld id="{63574CAE-1CD2-4A4F-A592-73D5B481C0D0}" type="slidenum">
              <a:t>38</a:t>
            </a:fld>
            <a:endParaRPr lang="en-US"/>
          </a:p>
        </p:txBody>
      </p:sp>
      <p:sp>
        <p:nvSpPr>
          <p:cNvPr id="2" name="Slide Image Placeholder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Notes Placeholder 2"/>
          <p:cNvSpPr txBox="1">
            <a:spLocks noGrp="1"/>
          </p:cNvSpPr>
          <p:nvPr>
            <p:ph type="body" sz="quarter" idx="1"/>
          </p:nvPr>
        </p:nvSpPr>
        <p:spPr>
          <a:xfrm>
            <a:off x="756000" y="5078520"/>
            <a:ext cx="6047640" cy="4721040"/>
          </a:xfrm>
        </p:spPr>
        <p:txBody>
          <a:bodyPr/>
          <a:lstStyle/>
          <a:p>
            <a:endParaRPr lang="en-US"/>
          </a:p>
        </p:txBody>
      </p:sp>
    </p:spTree>
    <p:extLst>
      <p:ext uri="{BB962C8B-B14F-4D97-AF65-F5344CB8AC3E}">
        <p14:creationId xmlns:p14="http://schemas.microsoft.com/office/powerpoint/2010/main" val="264283888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oAutofit/>
          </a:bodyPr>
          <a:lstStyle/>
          <a:p>
            <a:pPr lvl="0"/>
            <a:fld id="{737B68AF-C853-472D-B224-33745F789A07}" type="slidenum">
              <a:t>39</a:t>
            </a:fld>
            <a:endParaRPr lang="en-US"/>
          </a:p>
        </p:txBody>
      </p:sp>
      <p:sp>
        <p:nvSpPr>
          <p:cNvPr id="2" name="Slide Image Placeholder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Notes Placeholder 2"/>
          <p:cNvSpPr txBox="1">
            <a:spLocks noGrp="1"/>
          </p:cNvSpPr>
          <p:nvPr>
            <p:ph type="body" sz="quarter" idx="1"/>
          </p:nvPr>
        </p:nvSpPr>
        <p:spPr>
          <a:xfrm>
            <a:off x="756000" y="5078520"/>
            <a:ext cx="6047640" cy="4721040"/>
          </a:xfrm>
        </p:spPr>
        <p:txBody>
          <a:bodyPr/>
          <a:lstStyle/>
          <a:p>
            <a:endParaRPr lang="en-US"/>
          </a:p>
        </p:txBody>
      </p:sp>
    </p:spTree>
    <p:extLst>
      <p:ext uri="{BB962C8B-B14F-4D97-AF65-F5344CB8AC3E}">
        <p14:creationId xmlns:p14="http://schemas.microsoft.com/office/powerpoint/2010/main" val="23348522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oAutofit/>
          </a:bodyPr>
          <a:lstStyle/>
          <a:p>
            <a:pPr lvl="0"/>
            <a:fld id="{80D2901C-3766-4337-B5B0-019D7A7663D1}" type="slidenum">
              <a:t>4</a:t>
            </a:fld>
            <a:endParaRPr lang="en-US"/>
          </a:p>
        </p:txBody>
      </p:sp>
      <p:sp>
        <p:nvSpPr>
          <p:cNvPr id="2" name="Slide Image Placeholder 1"/>
          <p:cNvSpPr>
            <a:spLocks noGrp="1" noRot="1" noChangeAspect="1" noResize="1"/>
          </p:cNvSpPr>
          <p:nvPr>
            <p:ph type="sldImg"/>
          </p:nvPr>
        </p:nvSpPr>
        <p:spPr>
          <a:xfrm>
            <a:off x="1106488" y="812800"/>
            <a:ext cx="5345112" cy="4008438"/>
          </a:xfrm>
          <a:solidFill>
            <a:srgbClr val="99CCFF"/>
          </a:solidFill>
          <a:ln w="25400">
            <a:solidFill>
              <a:srgbClr val="000000"/>
            </a:solidFill>
            <a:prstDash val="solid"/>
          </a:ln>
        </p:spPr>
      </p:sp>
      <p:sp>
        <p:nvSpPr>
          <p:cNvPr id="3" name="Notes Placeholder 2"/>
          <p:cNvSpPr txBox="1">
            <a:spLocks noGrp="1"/>
          </p:cNvSpPr>
          <p:nvPr>
            <p:ph type="body" sz="quarter" idx="1"/>
          </p:nvPr>
        </p:nvSpPr>
        <p:spPr>
          <a:xfrm>
            <a:off x="756000" y="5078520"/>
            <a:ext cx="6047640" cy="4721040"/>
          </a:xfrm>
        </p:spPr>
        <p:txBody>
          <a:bodyPr/>
          <a:lstStyle/>
          <a:p>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oAutofit/>
          </a:bodyPr>
          <a:lstStyle/>
          <a:p>
            <a:pPr lvl="0"/>
            <a:fld id="{DACAEA43-738C-4F4F-8968-E4FBBEF5F1DB}" type="slidenum">
              <a:t>40</a:t>
            </a:fld>
            <a:endParaRPr lang="en-US"/>
          </a:p>
        </p:txBody>
      </p:sp>
      <p:sp>
        <p:nvSpPr>
          <p:cNvPr id="2" name="Slide Image Placeholder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Notes Placeholder 2"/>
          <p:cNvSpPr txBox="1">
            <a:spLocks noGrp="1"/>
          </p:cNvSpPr>
          <p:nvPr>
            <p:ph type="body" sz="quarter" idx="1"/>
          </p:nvPr>
        </p:nvSpPr>
        <p:spPr>
          <a:xfrm>
            <a:off x="756000" y="5078520"/>
            <a:ext cx="6047640" cy="4721040"/>
          </a:xfrm>
        </p:spPr>
        <p:txBody>
          <a:bodyPr/>
          <a:lstStyle/>
          <a:p>
            <a:endParaRPr lang="en-US"/>
          </a:p>
        </p:txBody>
      </p:sp>
    </p:spTree>
    <p:extLst>
      <p:ext uri="{BB962C8B-B14F-4D97-AF65-F5344CB8AC3E}">
        <p14:creationId xmlns:p14="http://schemas.microsoft.com/office/powerpoint/2010/main" val="185775008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oAutofit/>
          </a:bodyPr>
          <a:lstStyle/>
          <a:p>
            <a:pPr lvl="0"/>
            <a:fld id="{D94FE281-808F-41F5-96B4-E2DA0819BFB8}" type="slidenum">
              <a:t>41</a:t>
            </a:fld>
            <a:endParaRPr lang="en-US"/>
          </a:p>
        </p:txBody>
      </p:sp>
      <p:sp>
        <p:nvSpPr>
          <p:cNvPr id="2" name="Slide Image Placeholder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Notes Placeholder 2"/>
          <p:cNvSpPr txBox="1">
            <a:spLocks noGrp="1"/>
          </p:cNvSpPr>
          <p:nvPr>
            <p:ph type="body" sz="quarter" idx="1"/>
          </p:nvPr>
        </p:nvSpPr>
        <p:spPr>
          <a:xfrm>
            <a:off x="756000" y="5078520"/>
            <a:ext cx="6047640" cy="4721040"/>
          </a:xfrm>
        </p:spPr>
        <p:txBody>
          <a:bodyPr/>
          <a:lstStyle/>
          <a:p>
            <a:endParaRPr lang="en-US"/>
          </a:p>
        </p:txBody>
      </p:sp>
    </p:spTree>
    <p:extLst>
      <p:ext uri="{BB962C8B-B14F-4D97-AF65-F5344CB8AC3E}">
        <p14:creationId xmlns:p14="http://schemas.microsoft.com/office/powerpoint/2010/main" val="83983434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oAutofit/>
          </a:bodyPr>
          <a:lstStyle/>
          <a:p>
            <a:pPr lvl="0"/>
            <a:fld id="{F099FFD5-51DC-443C-8E15-30B4D7F85CD9}" type="slidenum">
              <a:t>42</a:t>
            </a:fld>
            <a:endParaRPr lang="en-US"/>
          </a:p>
        </p:txBody>
      </p:sp>
      <p:sp>
        <p:nvSpPr>
          <p:cNvPr id="2" name="Slide Image Placeholder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Notes Placeholder 2"/>
          <p:cNvSpPr txBox="1">
            <a:spLocks noGrp="1"/>
          </p:cNvSpPr>
          <p:nvPr>
            <p:ph type="body" sz="quarter" idx="1"/>
          </p:nvPr>
        </p:nvSpPr>
        <p:spPr>
          <a:xfrm>
            <a:off x="756000" y="5078520"/>
            <a:ext cx="6047640" cy="4721040"/>
          </a:xfrm>
        </p:spPr>
        <p:txBody>
          <a:bodyPr/>
          <a:lstStyle/>
          <a:p>
            <a:endParaRPr lang="en-US"/>
          </a:p>
        </p:txBody>
      </p:sp>
    </p:spTree>
    <p:extLst>
      <p:ext uri="{BB962C8B-B14F-4D97-AF65-F5344CB8AC3E}">
        <p14:creationId xmlns:p14="http://schemas.microsoft.com/office/powerpoint/2010/main" val="369146197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oAutofit/>
          </a:bodyPr>
          <a:lstStyle/>
          <a:p>
            <a:pPr lvl="0"/>
            <a:fld id="{14244BD6-81B3-496B-9E0D-596C0D01F876}" type="slidenum">
              <a:t>43</a:t>
            </a:fld>
            <a:endParaRPr lang="en-US"/>
          </a:p>
        </p:txBody>
      </p:sp>
      <p:sp>
        <p:nvSpPr>
          <p:cNvPr id="2" name="Slide Image Placeholder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Notes Placeholder 2"/>
          <p:cNvSpPr txBox="1">
            <a:spLocks noGrp="1"/>
          </p:cNvSpPr>
          <p:nvPr>
            <p:ph type="body" sz="quarter" idx="1"/>
          </p:nvPr>
        </p:nvSpPr>
        <p:spPr>
          <a:xfrm>
            <a:off x="756000" y="5078520"/>
            <a:ext cx="6047640" cy="4721040"/>
          </a:xfrm>
        </p:spPr>
        <p:txBody>
          <a:bodyPr/>
          <a:lstStyle/>
          <a:p>
            <a:endParaRPr lang="en-US"/>
          </a:p>
        </p:txBody>
      </p:sp>
    </p:spTree>
    <p:extLst>
      <p:ext uri="{BB962C8B-B14F-4D97-AF65-F5344CB8AC3E}">
        <p14:creationId xmlns:p14="http://schemas.microsoft.com/office/powerpoint/2010/main" val="138576595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oAutofit/>
          </a:bodyPr>
          <a:lstStyle/>
          <a:p>
            <a:pPr lvl="0"/>
            <a:fld id="{02FB0924-A8FA-4832-8C6C-C24B1AD2D2E4}" type="slidenum">
              <a:t>44</a:t>
            </a:fld>
            <a:endParaRPr lang="en-US"/>
          </a:p>
        </p:txBody>
      </p:sp>
      <p:sp>
        <p:nvSpPr>
          <p:cNvPr id="2" name="Slide Image Placeholder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Notes Placeholder 2"/>
          <p:cNvSpPr txBox="1">
            <a:spLocks noGrp="1"/>
          </p:cNvSpPr>
          <p:nvPr>
            <p:ph type="body" sz="quarter" idx="1"/>
          </p:nvPr>
        </p:nvSpPr>
        <p:spPr>
          <a:xfrm>
            <a:off x="756000" y="5078520"/>
            <a:ext cx="6047640" cy="4721040"/>
          </a:xfrm>
        </p:spPr>
        <p:txBody>
          <a:bodyPr/>
          <a:lstStyle/>
          <a:p>
            <a:endParaRPr lang="en-US"/>
          </a:p>
        </p:txBody>
      </p:sp>
    </p:spTree>
    <p:extLst>
      <p:ext uri="{BB962C8B-B14F-4D97-AF65-F5344CB8AC3E}">
        <p14:creationId xmlns:p14="http://schemas.microsoft.com/office/powerpoint/2010/main" val="199003214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oAutofit/>
          </a:bodyPr>
          <a:lstStyle/>
          <a:p>
            <a:pPr lvl="0"/>
            <a:fld id="{C2D61734-0B7D-4323-9585-CE2AE5EAECB9}" type="slidenum">
              <a:t>45</a:t>
            </a:fld>
            <a:endParaRPr lang="en-US"/>
          </a:p>
        </p:txBody>
      </p:sp>
      <p:sp>
        <p:nvSpPr>
          <p:cNvPr id="2" name="Slide Image Placeholder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Notes Placeholder 2"/>
          <p:cNvSpPr txBox="1">
            <a:spLocks noGrp="1"/>
          </p:cNvSpPr>
          <p:nvPr>
            <p:ph type="body" sz="quarter" idx="1"/>
          </p:nvPr>
        </p:nvSpPr>
        <p:spPr>
          <a:xfrm>
            <a:off x="756000" y="5078520"/>
            <a:ext cx="6047640" cy="4721040"/>
          </a:xfrm>
        </p:spPr>
        <p:txBody>
          <a:bodyPr/>
          <a:lstStyle/>
          <a:p>
            <a:endParaRPr lang="en-US"/>
          </a:p>
        </p:txBody>
      </p:sp>
    </p:spTree>
    <p:extLst>
      <p:ext uri="{BB962C8B-B14F-4D97-AF65-F5344CB8AC3E}">
        <p14:creationId xmlns:p14="http://schemas.microsoft.com/office/powerpoint/2010/main" val="297066543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oAutofit/>
          </a:bodyPr>
          <a:lstStyle/>
          <a:p>
            <a:pPr lvl="0"/>
            <a:fld id="{DB3D1F8E-B498-4EAE-A367-8C54D4129E18}" type="slidenum">
              <a:t>46</a:t>
            </a:fld>
            <a:endParaRPr lang="en-US"/>
          </a:p>
        </p:txBody>
      </p:sp>
      <p:sp>
        <p:nvSpPr>
          <p:cNvPr id="2" name="Slide Image Placeholder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Notes Placeholder 2"/>
          <p:cNvSpPr txBox="1">
            <a:spLocks noGrp="1"/>
          </p:cNvSpPr>
          <p:nvPr>
            <p:ph type="body" sz="quarter" idx="1"/>
          </p:nvPr>
        </p:nvSpPr>
        <p:spPr>
          <a:xfrm>
            <a:off x="756000" y="5078520"/>
            <a:ext cx="6047640" cy="4721040"/>
          </a:xfrm>
        </p:spPr>
        <p:txBody>
          <a:bodyPr/>
          <a:lstStyle/>
          <a:p>
            <a:endParaRPr lang="en-US"/>
          </a:p>
        </p:txBody>
      </p:sp>
    </p:spTree>
    <p:extLst>
      <p:ext uri="{BB962C8B-B14F-4D97-AF65-F5344CB8AC3E}">
        <p14:creationId xmlns:p14="http://schemas.microsoft.com/office/powerpoint/2010/main" val="275231744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oAutofit/>
          </a:bodyPr>
          <a:lstStyle/>
          <a:p>
            <a:pPr lvl="0"/>
            <a:fld id="{A54B66A8-1D7B-4F88-85B4-1548B0344B66}" type="slidenum">
              <a:t>47</a:t>
            </a:fld>
            <a:endParaRPr lang="en-US"/>
          </a:p>
        </p:txBody>
      </p:sp>
      <p:sp>
        <p:nvSpPr>
          <p:cNvPr id="2" name="Slide Image Placeholder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Notes Placeholder 2"/>
          <p:cNvSpPr txBox="1">
            <a:spLocks noGrp="1"/>
          </p:cNvSpPr>
          <p:nvPr>
            <p:ph type="body" sz="quarter" idx="1"/>
          </p:nvPr>
        </p:nvSpPr>
        <p:spPr>
          <a:xfrm>
            <a:off x="756000" y="5078520"/>
            <a:ext cx="6047640" cy="4721040"/>
          </a:xfrm>
        </p:spPr>
        <p:txBody>
          <a:bodyPr/>
          <a:lstStyle/>
          <a:p>
            <a:endParaRPr lang="en-US"/>
          </a:p>
        </p:txBody>
      </p:sp>
    </p:spTree>
    <p:extLst>
      <p:ext uri="{BB962C8B-B14F-4D97-AF65-F5344CB8AC3E}">
        <p14:creationId xmlns:p14="http://schemas.microsoft.com/office/powerpoint/2010/main" val="392074966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oAutofit/>
          </a:bodyPr>
          <a:lstStyle/>
          <a:p>
            <a:pPr lvl="0"/>
            <a:fld id="{DEF75914-BA4C-4C94-9865-2BC6B3E43992}" type="slidenum">
              <a:t>48</a:t>
            </a:fld>
            <a:endParaRPr lang="en-US"/>
          </a:p>
        </p:txBody>
      </p:sp>
      <p:sp>
        <p:nvSpPr>
          <p:cNvPr id="2" name="Slide Image Placeholder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Notes Placeholder 2"/>
          <p:cNvSpPr txBox="1">
            <a:spLocks noGrp="1"/>
          </p:cNvSpPr>
          <p:nvPr>
            <p:ph type="body" sz="quarter" idx="1"/>
          </p:nvPr>
        </p:nvSpPr>
        <p:spPr>
          <a:xfrm>
            <a:off x="756000" y="5078520"/>
            <a:ext cx="6047640" cy="4721040"/>
          </a:xfrm>
        </p:spPr>
        <p:txBody>
          <a:bodyPr/>
          <a:lstStyle/>
          <a:p>
            <a:endParaRPr lang="en-US"/>
          </a:p>
        </p:txBody>
      </p:sp>
    </p:spTree>
    <p:extLst>
      <p:ext uri="{BB962C8B-B14F-4D97-AF65-F5344CB8AC3E}">
        <p14:creationId xmlns:p14="http://schemas.microsoft.com/office/powerpoint/2010/main" val="120770365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oAutofit/>
          </a:bodyPr>
          <a:lstStyle/>
          <a:p>
            <a:pPr lvl="0"/>
            <a:fld id="{F37BCD0C-DB6B-4269-B02D-D2E22F6AF539}" type="slidenum">
              <a:t>49</a:t>
            </a:fld>
            <a:endParaRPr lang="en-US"/>
          </a:p>
        </p:txBody>
      </p:sp>
      <p:sp>
        <p:nvSpPr>
          <p:cNvPr id="2" name="Slide Image Placeholder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Notes Placeholder 2"/>
          <p:cNvSpPr txBox="1">
            <a:spLocks noGrp="1"/>
          </p:cNvSpPr>
          <p:nvPr>
            <p:ph type="body" sz="quarter" idx="1"/>
          </p:nvPr>
        </p:nvSpPr>
        <p:spPr>
          <a:xfrm>
            <a:off x="756000" y="5078520"/>
            <a:ext cx="6047640" cy="4721040"/>
          </a:xfrm>
        </p:spPr>
        <p:txBody>
          <a:bodyPr/>
          <a:lstStyle/>
          <a:p>
            <a:endParaRPr lang="en-US"/>
          </a:p>
        </p:txBody>
      </p:sp>
    </p:spTree>
    <p:extLst>
      <p:ext uri="{BB962C8B-B14F-4D97-AF65-F5344CB8AC3E}">
        <p14:creationId xmlns:p14="http://schemas.microsoft.com/office/powerpoint/2010/main" val="7093593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oAutofit/>
          </a:bodyPr>
          <a:lstStyle/>
          <a:p>
            <a:pPr lvl="0"/>
            <a:fld id="{EEF0ACFD-3150-42F7-87E0-BBEFA8D0ED94}" type="slidenum">
              <a:t>5</a:t>
            </a:fld>
            <a:endParaRPr lang="en-US"/>
          </a:p>
        </p:txBody>
      </p:sp>
      <p:sp>
        <p:nvSpPr>
          <p:cNvPr id="2" name="Slide Image Placeholder 1"/>
          <p:cNvSpPr>
            <a:spLocks noGrp="1" noRot="1" noChangeAspect="1" noResize="1"/>
          </p:cNvSpPr>
          <p:nvPr>
            <p:ph type="sldImg"/>
          </p:nvPr>
        </p:nvSpPr>
        <p:spPr>
          <a:xfrm>
            <a:off x="1106488" y="812800"/>
            <a:ext cx="5345112" cy="4008438"/>
          </a:xfrm>
          <a:solidFill>
            <a:srgbClr val="99CCFF"/>
          </a:solidFill>
          <a:ln w="25400">
            <a:solidFill>
              <a:srgbClr val="000000"/>
            </a:solidFill>
            <a:prstDash val="solid"/>
          </a:ln>
        </p:spPr>
      </p:sp>
      <p:sp>
        <p:nvSpPr>
          <p:cNvPr id="3" name="Notes Placeholder 2"/>
          <p:cNvSpPr txBox="1">
            <a:spLocks noGrp="1"/>
          </p:cNvSpPr>
          <p:nvPr>
            <p:ph type="body" sz="quarter" idx="1"/>
          </p:nvPr>
        </p:nvSpPr>
        <p:spPr>
          <a:xfrm>
            <a:off x="756000" y="5078520"/>
            <a:ext cx="6047640" cy="4721040"/>
          </a:xfrm>
        </p:spPr>
        <p:txBody>
          <a:bodyPr/>
          <a:lstStyle/>
          <a:p>
            <a:endParaRPr 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oAutofit/>
          </a:bodyPr>
          <a:lstStyle/>
          <a:p>
            <a:pPr lvl="0"/>
            <a:fld id="{43526CB7-34B0-4B95-93B9-198E54F8FB4E}" type="slidenum">
              <a:t>50</a:t>
            </a:fld>
            <a:endParaRPr lang="en-US"/>
          </a:p>
        </p:txBody>
      </p:sp>
      <p:sp>
        <p:nvSpPr>
          <p:cNvPr id="2" name="Slide Image Placeholder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Notes Placeholder 2"/>
          <p:cNvSpPr txBox="1">
            <a:spLocks noGrp="1"/>
          </p:cNvSpPr>
          <p:nvPr>
            <p:ph type="body" sz="quarter" idx="1"/>
          </p:nvPr>
        </p:nvSpPr>
        <p:spPr>
          <a:xfrm>
            <a:off x="756000" y="5078520"/>
            <a:ext cx="6047640" cy="4721040"/>
          </a:xfrm>
        </p:spPr>
        <p:txBody>
          <a:bodyPr/>
          <a:lstStyle/>
          <a:p>
            <a:endParaRPr lang="en-US"/>
          </a:p>
        </p:txBody>
      </p:sp>
    </p:spTree>
    <p:extLst>
      <p:ext uri="{BB962C8B-B14F-4D97-AF65-F5344CB8AC3E}">
        <p14:creationId xmlns:p14="http://schemas.microsoft.com/office/powerpoint/2010/main" val="48623825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oAutofit/>
          </a:bodyPr>
          <a:lstStyle/>
          <a:p>
            <a:pPr lvl="0"/>
            <a:fld id="{43225481-70A9-45CC-A880-19E7F575EECF}" type="slidenum">
              <a:t>51</a:t>
            </a:fld>
            <a:endParaRPr lang="en-US"/>
          </a:p>
        </p:txBody>
      </p:sp>
      <p:sp>
        <p:nvSpPr>
          <p:cNvPr id="2" name="Slide Image Placeholder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Notes Placeholder 2"/>
          <p:cNvSpPr txBox="1">
            <a:spLocks noGrp="1"/>
          </p:cNvSpPr>
          <p:nvPr>
            <p:ph type="body" sz="quarter" idx="1"/>
          </p:nvPr>
        </p:nvSpPr>
        <p:spPr>
          <a:xfrm>
            <a:off x="756000" y="5078520"/>
            <a:ext cx="6047640" cy="4721040"/>
          </a:xfrm>
        </p:spPr>
        <p:txBody>
          <a:bodyPr/>
          <a:lstStyle/>
          <a:p>
            <a:endParaRPr lang="en-US"/>
          </a:p>
        </p:txBody>
      </p:sp>
    </p:spTree>
    <p:extLst>
      <p:ext uri="{BB962C8B-B14F-4D97-AF65-F5344CB8AC3E}">
        <p14:creationId xmlns:p14="http://schemas.microsoft.com/office/powerpoint/2010/main" val="280895052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oAutofit/>
          </a:bodyPr>
          <a:lstStyle/>
          <a:p>
            <a:pPr lvl="0"/>
            <a:fld id="{C592B74D-A6E6-4E12-8476-5CBC792EC0F0}" type="slidenum">
              <a:t>52</a:t>
            </a:fld>
            <a:endParaRPr lang="en-US"/>
          </a:p>
        </p:txBody>
      </p:sp>
      <p:sp>
        <p:nvSpPr>
          <p:cNvPr id="2" name="Slide Image Placeholder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Notes Placeholder 2"/>
          <p:cNvSpPr txBox="1">
            <a:spLocks noGrp="1"/>
          </p:cNvSpPr>
          <p:nvPr>
            <p:ph type="body" sz="quarter" idx="1"/>
          </p:nvPr>
        </p:nvSpPr>
        <p:spPr>
          <a:xfrm>
            <a:off x="756000" y="5078520"/>
            <a:ext cx="6047640" cy="4721040"/>
          </a:xfrm>
        </p:spPr>
        <p:txBody>
          <a:bodyPr/>
          <a:lstStyle/>
          <a:p>
            <a:endParaRPr lang="en-US"/>
          </a:p>
        </p:txBody>
      </p:sp>
    </p:spTree>
    <p:extLst>
      <p:ext uri="{BB962C8B-B14F-4D97-AF65-F5344CB8AC3E}">
        <p14:creationId xmlns:p14="http://schemas.microsoft.com/office/powerpoint/2010/main" val="324653202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oAutofit/>
          </a:bodyPr>
          <a:lstStyle/>
          <a:p>
            <a:pPr lvl="0"/>
            <a:fld id="{BA75D482-4A2E-4D9D-9779-398D743A43F7}" type="slidenum">
              <a:t>53</a:t>
            </a:fld>
            <a:endParaRPr lang="en-US"/>
          </a:p>
        </p:txBody>
      </p:sp>
      <p:sp>
        <p:nvSpPr>
          <p:cNvPr id="2" name="Slide Image Placeholder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Notes Placeholder 2"/>
          <p:cNvSpPr txBox="1">
            <a:spLocks noGrp="1"/>
          </p:cNvSpPr>
          <p:nvPr>
            <p:ph type="body" sz="quarter" idx="1"/>
          </p:nvPr>
        </p:nvSpPr>
        <p:spPr>
          <a:xfrm>
            <a:off x="756000" y="5078520"/>
            <a:ext cx="6047640" cy="4721040"/>
          </a:xfrm>
        </p:spPr>
        <p:txBody>
          <a:bodyPr/>
          <a:lstStyle/>
          <a:p>
            <a:endParaRPr lang="en-US"/>
          </a:p>
        </p:txBody>
      </p:sp>
    </p:spTree>
    <p:extLst>
      <p:ext uri="{BB962C8B-B14F-4D97-AF65-F5344CB8AC3E}">
        <p14:creationId xmlns:p14="http://schemas.microsoft.com/office/powerpoint/2010/main" val="281691339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oAutofit/>
          </a:bodyPr>
          <a:lstStyle/>
          <a:p>
            <a:pPr lvl="0"/>
            <a:fld id="{40447930-0B21-4B0F-9D77-DB5B47A4DBD9}" type="slidenum">
              <a:t>54</a:t>
            </a:fld>
            <a:endParaRPr lang="en-US"/>
          </a:p>
        </p:txBody>
      </p:sp>
      <p:sp>
        <p:nvSpPr>
          <p:cNvPr id="2" name="Slide Image Placeholder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Notes Placeholder 2"/>
          <p:cNvSpPr txBox="1">
            <a:spLocks noGrp="1"/>
          </p:cNvSpPr>
          <p:nvPr>
            <p:ph type="body" sz="quarter" idx="1"/>
          </p:nvPr>
        </p:nvSpPr>
        <p:spPr>
          <a:xfrm>
            <a:off x="756000" y="5078520"/>
            <a:ext cx="6047640" cy="4721040"/>
          </a:xfrm>
        </p:spPr>
        <p:txBody>
          <a:bodyPr/>
          <a:lstStyle/>
          <a:p>
            <a:endParaRPr lang="en-US"/>
          </a:p>
        </p:txBody>
      </p:sp>
    </p:spTree>
    <p:extLst>
      <p:ext uri="{BB962C8B-B14F-4D97-AF65-F5344CB8AC3E}">
        <p14:creationId xmlns:p14="http://schemas.microsoft.com/office/powerpoint/2010/main" val="72019794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oAutofit/>
          </a:bodyPr>
          <a:lstStyle/>
          <a:p>
            <a:pPr lvl="0"/>
            <a:fld id="{573A7380-FC22-4E87-9700-C7DBC89B45F0}" type="slidenum">
              <a:t>55</a:t>
            </a:fld>
            <a:endParaRPr lang="en-US"/>
          </a:p>
        </p:txBody>
      </p:sp>
      <p:sp>
        <p:nvSpPr>
          <p:cNvPr id="2" name="Slide Image Placeholder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Notes Placeholder 2"/>
          <p:cNvSpPr txBox="1">
            <a:spLocks noGrp="1"/>
          </p:cNvSpPr>
          <p:nvPr>
            <p:ph type="body" sz="quarter" idx="1"/>
          </p:nvPr>
        </p:nvSpPr>
        <p:spPr>
          <a:xfrm>
            <a:off x="756000" y="5078520"/>
            <a:ext cx="6047640" cy="4721040"/>
          </a:xfrm>
        </p:spPr>
        <p:txBody>
          <a:bodyPr/>
          <a:lstStyle/>
          <a:p>
            <a:endParaRPr lang="en-US"/>
          </a:p>
        </p:txBody>
      </p:sp>
    </p:spTree>
    <p:extLst>
      <p:ext uri="{BB962C8B-B14F-4D97-AF65-F5344CB8AC3E}">
        <p14:creationId xmlns:p14="http://schemas.microsoft.com/office/powerpoint/2010/main" val="402256386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oAutofit/>
          </a:bodyPr>
          <a:lstStyle/>
          <a:p>
            <a:pPr lvl="0"/>
            <a:fld id="{58E1099C-93E1-4834-ACC7-8F2037748740}" type="slidenum">
              <a:t>56</a:t>
            </a:fld>
            <a:endParaRPr lang="en-US"/>
          </a:p>
        </p:txBody>
      </p:sp>
      <p:sp>
        <p:nvSpPr>
          <p:cNvPr id="2" name="Slide Image Placeholder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Notes Placeholder 2"/>
          <p:cNvSpPr txBox="1">
            <a:spLocks noGrp="1"/>
          </p:cNvSpPr>
          <p:nvPr>
            <p:ph type="body" sz="quarter" idx="1"/>
          </p:nvPr>
        </p:nvSpPr>
        <p:spPr>
          <a:xfrm>
            <a:off x="756000" y="5078520"/>
            <a:ext cx="6047640" cy="4721040"/>
          </a:xfrm>
        </p:spPr>
        <p:txBody>
          <a:bodyPr/>
          <a:lstStyle/>
          <a:p>
            <a:endParaRPr lang="en-US"/>
          </a:p>
        </p:txBody>
      </p:sp>
    </p:spTree>
    <p:extLst>
      <p:ext uri="{BB962C8B-B14F-4D97-AF65-F5344CB8AC3E}">
        <p14:creationId xmlns:p14="http://schemas.microsoft.com/office/powerpoint/2010/main" val="384190761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oAutofit/>
          </a:bodyPr>
          <a:lstStyle/>
          <a:p>
            <a:pPr lvl="0"/>
            <a:fld id="{5DA77BB4-43DF-48CB-A2D5-F685F210B61B}" type="slidenum">
              <a:t>57</a:t>
            </a:fld>
            <a:endParaRPr lang="en-US"/>
          </a:p>
        </p:txBody>
      </p:sp>
      <p:sp>
        <p:nvSpPr>
          <p:cNvPr id="2" name="Slide Image Placeholder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Notes Placeholder 2"/>
          <p:cNvSpPr txBox="1">
            <a:spLocks noGrp="1"/>
          </p:cNvSpPr>
          <p:nvPr>
            <p:ph type="body" sz="quarter" idx="1"/>
          </p:nvPr>
        </p:nvSpPr>
        <p:spPr>
          <a:xfrm>
            <a:off x="756000" y="5078520"/>
            <a:ext cx="6047640" cy="4721040"/>
          </a:xfrm>
        </p:spPr>
        <p:txBody>
          <a:bodyPr/>
          <a:lstStyle/>
          <a:p>
            <a:endParaRPr lang="en-US"/>
          </a:p>
        </p:txBody>
      </p:sp>
    </p:spTree>
    <p:extLst>
      <p:ext uri="{BB962C8B-B14F-4D97-AF65-F5344CB8AC3E}">
        <p14:creationId xmlns:p14="http://schemas.microsoft.com/office/powerpoint/2010/main" val="30251423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oAutofit/>
          </a:bodyPr>
          <a:lstStyle/>
          <a:p>
            <a:pPr lvl="0"/>
            <a:fld id="{BBB1B5F1-CA48-44A6-9097-2A57AE14407C}" type="slidenum">
              <a:t>58</a:t>
            </a:fld>
            <a:endParaRPr lang="en-US"/>
          </a:p>
        </p:txBody>
      </p:sp>
      <p:sp>
        <p:nvSpPr>
          <p:cNvPr id="2" name="Slide Image Placeholder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Notes Placeholder 2"/>
          <p:cNvSpPr txBox="1">
            <a:spLocks noGrp="1"/>
          </p:cNvSpPr>
          <p:nvPr>
            <p:ph type="body" sz="quarter" idx="1"/>
          </p:nvPr>
        </p:nvSpPr>
        <p:spPr>
          <a:xfrm>
            <a:off x="756000" y="5078520"/>
            <a:ext cx="6047640" cy="4721040"/>
          </a:xfrm>
        </p:spPr>
        <p:txBody>
          <a:bodyPr/>
          <a:lstStyle/>
          <a:p>
            <a:endParaRPr lang="en-US"/>
          </a:p>
        </p:txBody>
      </p:sp>
    </p:spTree>
    <p:extLst>
      <p:ext uri="{BB962C8B-B14F-4D97-AF65-F5344CB8AC3E}">
        <p14:creationId xmlns:p14="http://schemas.microsoft.com/office/powerpoint/2010/main" val="427221067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oAutofit/>
          </a:bodyPr>
          <a:lstStyle/>
          <a:p>
            <a:pPr lvl="0"/>
            <a:fld id="{0B5F7DF0-37AD-4393-8E69-06B921AA6D7F}" type="slidenum">
              <a:t>59</a:t>
            </a:fld>
            <a:endParaRPr lang="en-US"/>
          </a:p>
        </p:txBody>
      </p:sp>
      <p:sp>
        <p:nvSpPr>
          <p:cNvPr id="2" name="Slide Image Placeholder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Notes Placeholder 2"/>
          <p:cNvSpPr txBox="1">
            <a:spLocks noGrp="1"/>
          </p:cNvSpPr>
          <p:nvPr>
            <p:ph type="body" sz="quarter" idx="1"/>
          </p:nvPr>
        </p:nvSpPr>
        <p:spPr>
          <a:xfrm>
            <a:off x="756000" y="5078520"/>
            <a:ext cx="6047640" cy="4721040"/>
          </a:xfrm>
        </p:spPr>
        <p:txBody>
          <a:bodyPr/>
          <a:lstStyle/>
          <a:p>
            <a:endParaRPr lang="en-US"/>
          </a:p>
        </p:txBody>
      </p:sp>
    </p:spTree>
    <p:extLst>
      <p:ext uri="{BB962C8B-B14F-4D97-AF65-F5344CB8AC3E}">
        <p14:creationId xmlns:p14="http://schemas.microsoft.com/office/powerpoint/2010/main" val="21725863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oAutofit/>
          </a:bodyPr>
          <a:lstStyle/>
          <a:p>
            <a:pPr lvl="0"/>
            <a:fld id="{211F2713-4949-4C44-B848-830E007A4C4B}" type="slidenum">
              <a:t>6</a:t>
            </a:fld>
            <a:endParaRPr lang="en-US"/>
          </a:p>
        </p:txBody>
      </p:sp>
      <p:sp>
        <p:nvSpPr>
          <p:cNvPr id="2" name="Slide Image Placeholder 1"/>
          <p:cNvSpPr>
            <a:spLocks noGrp="1" noRot="1" noChangeAspect="1" noResize="1"/>
          </p:cNvSpPr>
          <p:nvPr>
            <p:ph type="sldImg"/>
          </p:nvPr>
        </p:nvSpPr>
        <p:spPr>
          <a:xfrm>
            <a:off x="1106488" y="812800"/>
            <a:ext cx="5345112" cy="4008438"/>
          </a:xfrm>
          <a:solidFill>
            <a:srgbClr val="99CCFF"/>
          </a:solidFill>
          <a:ln w="25400">
            <a:solidFill>
              <a:srgbClr val="000000"/>
            </a:solidFill>
            <a:prstDash val="solid"/>
          </a:ln>
        </p:spPr>
      </p:sp>
      <p:sp>
        <p:nvSpPr>
          <p:cNvPr id="3" name="Notes Placeholder 2"/>
          <p:cNvSpPr txBox="1">
            <a:spLocks noGrp="1"/>
          </p:cNvSpPr>
          <p:nvPr>
            <p:ph type="body" sz="quarter" idx="1"/>
          </p:nvPr>
        </p:nvSpPr>
        <p:spPr>
          <a:xfrm>
            <a:off x="756000" y="5078520"/>
            <a:ext cx="6047640" cy="4721040"/>
          </a:xfrm>
        </p:spPr>
        <p:txBody>
          <a:bodyPr/>
          <a:lstStyle/>
          <a:p>
            <a:endParaRPr 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oAutofit/>
          </a:bodyPr>
          <a:lstStyle/>
          <a:p>
            <a:pPr lvl="0"/>
            <a:fld id="{F704FE30-2A85-4D59-8957-78BE42333C9D}" type="slidenum">
              <a:t>60</a:t>
            </a:fld>
            <a:endParaRPr lang="en-US"/>
          </a:p>
        </p:txBody>
      </p:sp>
      <p:sp>
        <p:nvSpPr>
          <p:cNvPr id="2" name="Slide Image Placeholder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Notes Placeholder 2"/>
          <p:cNvSpPr txBox="1">
            <a:spLocks noGrp="1"/>
          </p:cNvSpPr>
          <p:nvPr>
            <p:ph type="body" sz="quarter" idx="1"/>
          </p:nvPr>
        </p:nvSpPr>
        <p:spPr>
          <a:xfrm>
            <a:off x="756000" y="5078520"/>
            <a:ext cx="6047640" cy="4721040"/>
          </a:xfrm>
        </p:spPr>
        <p:txBody>
          <a:bodyPr/>
          <a:lstStyle/>
          <a:p>
            <a:endParaRPr lang="en-US"/>
          </a:p>
        </p:txBody>
      </p:sp>
    </p:spTree>
    <p:extLst>
      <p:ext uri="{BB962C8B-B14F-4D97-AF65-F5344CB8AC3E}">
        <p14:creationId xmlns:p14="http://schemas.microsoft.com/office/powerpoint/2010/main" val="183450878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oAutofit/>
          </a:bodyPr>
          <a:lstStyle/>
          <a:p>
            <a:pPr lvl="0"/>
            <a:fld id="{C6FAAF03-24EE-416E-A57C-3A6809F19836}" type="slidenum">
              <a:t>61</a:t>
            </a:fld>
            <a:endParaRPr lang="en-US"/>
          </a:p>
        </p:txBody>
      </p:sp>
      <p:sp>
        <p:nvSpPr>
          <p:cNvPr id="2" name="Slide Image Placeholder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Notes Placeholder 2"/>
          <p:cNvSpPr txBox="1">
            <a:spLocks noGrp="1"/>
          </p:cNvSpPr>
          <p:nvPr>
            <p:ph type="body" sz="quarter" idx="1"/>
          </p:nvPr>
        </p:nvSpPr>
        <p:spPr>
          <a:xfrm>
            <a:off x="756000" y="5078520"/>
            <a:ext cx="6047640" cy="4721040"/>
          </a:xfrm>
        </p:spPr>
        <p:txBody>
          <a:bodyPr/>
          <a:lstStyle/>
          <a:p>
            <a:endParaRPr lang="en-US"/>
          </a:p>
        </p:txBody>
      </p:sp>
    </p:spTree>
    <p:extLst>
      <p:ext uri="{BB962C8B-B14F-4D97-AF65-F5344CB8AC3E}">
        <p14:creationId xmlns:p14="http://schemas.microsoft.com/office/powerpoint/2010/main" val="40270019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oAutofit/>
          </a:bodyPr>
          <a:lstStyle/>
          <a:p>
            <a:pPr lvl="0"/>
            <a:fld id="{FB9186CA-1A6C-4D16-BB16-D57173015A8E}" type="slidenum">
              <a:t>62</a:t>
            </a:fld>
            <a:endParaRPr lang="en-US"/>
          </a:p>
        </p:txBody>
      </p:sp>
      <p:sp>
        <p:nvSpPr>
          <p:cNvPr id="2" name="Slide Image Placeholder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Notes Placeholder 2"/>
          <p:cNvSpPr txBox="1">
            <a:spLocks noGrp="1"/>
          </p:cNvSpPr>
          <p:nvPr>
            <p:ph type="body" sz="quarter" idx="1"/>
          </p:nvPr>
        </p:nvSpPr>
        <p:spPr>
          <a:xfrm>
            <a:off x="756000" y="5078520"/>
            <a:ext cx="6047640" cy="4721040"/>
          </a:xfrm>
        </p:spPr>
        <p:txBody>
          <a:bodyPr/>
          <a:lstStyle/>
          <a:p>
            <a:endParaRPr lang="en-US"/>
          </a:p>
        </p:txBody>
      </p:sp>
    </p:spTree>
    <p:extLst>
      <p:ext uri="{BB962C8B-B14F-4D97-AF65-F5344CB8AC3E}">
        <p14:creationId xmlns:p14="http://schemas.microsoft.com/office/powerpoint/2010/main" val="207595911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oAutofit/>
          </a:bodyPr>
          <a:lstStyle/>
          <a:p>
            <a:pPr lvl="0"/>
            <a:fld id="{44D0DD21-A7B4-4F73-A76B-E88EB87A55CB}" type="slidenum">
              <a:t>63</a:t>
            </a:fld>
            <a:endParaRPr lang="en-US"/>
          </a:p>
        </p:txBody>
      </p:sp>
      <p:sp>
        <p:nvSpPr>
          <p:cNvPr id="2" name="Slide Image Placeholder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Notes Placeholder 2"/>
          <p:cNvSpPr txBox="1">
            <a:spLocks noGrp="1"/>
          </p:cNvSpPr>
          <p:nvPr>
            <p:ph type="body" sz="quarter" idx="1"/>
          </p:nvPr>
        </p:nvSpPr>
        <p:spPr>
          <a:xfrm>
            <a:off x="756000" y="5078520"/>
            <a:ext cx="6047640" cy="4721040"/>
          </a:xfrm>
        </p:spPr>
        <p:txBody>
          <a:bodyPr/>
          <a:lstStyle/>
          <a:p>
            <a:endParaRPr lang="en-US"/>
          </a:p>
        </p:txBody>
      </p:sp>
    </p:spTree>
    <p:extLst>
      <p:ext uri="{BB962C8B-B14F-4D97-AF65-F5344CB8AC3E}">
        <p14:creationId xmlns:p14="http://schemas.microsoft.com/office/powerpoint/2010/main" val="116236174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oAutofit/>
          </a:bodyPr>
          <a:lstStyle/>
          <a:p>
            <a:pPr lvl="0"/>
            <a:fld id="{76640CCB-7620-4798-973F-C88CD9FAE9A2}" type="slidenum">
              <a:t>64</a:t>
            </a:fld>
            <a:endParaRPr lang="en-US"/>
          </a:p>
        </p:txBody>
      </p:sp>
      <p:sp>
        <p:nvSpPr>
          <p:cNvPr id="2" name="Slide Image Placeholder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Notes Placeholder 2"/>
          <p:cNvSpPr txBox="1">
            <a:spLocks noGrp="1"/>
          </p:cNvSpPr>
          <p:nvPr>
            <p:ph type="body" sz="quarter" idx="1"/>
          </p:nvPr>
        </p:nvSpPr>
        <p:spPr>
          <a:xfrm>
            <a:off x="756000" y="5078520"/>
            <a:ext cx="6047640" cy="4721040"/>
          </a:xfrm>
        </p:spPr>
        <p:txBody>
          <a:bodyPr/>
          <a:lstStyle/>
          <a:p>
            <a:endParaRPr lang="en-US"/>
          </a:p>
        </p:txBody>
      </p:sp>
    </p:spTree>
    <p:extLst>
      <p:ext uri="{BB962C8B-B14F-4D97-AF65-F5344CB8AC3E}">
        <p14:creationId xmlns:p14="http://schemas.microsoft.com/office/powerpoint/2010/main" val="39700516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oAutofit/>
          </a:bodyPr>
          <a:lstStyle/>
          <a:p>
            <a:pPr lvl="0"/>
            <a:fld id="{67EFF8AB-D83A-4314-AD32-E24503A44F7A}" type="slidenum">
              <a:t>65</a:t>
            </a:fld>
            <a:endParaRPr lang="en-US"/>
          </a:p>
        </p:txBody>
      </p:sp>
      <p:sp>
        <p:nvSpPr>
          <p:cNvPr id="2" name="Slide Image Placeholder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Notes Placeholder 2"/>
          <p:cNvSpPr txBox="1">
            <a:spLocks noGrp="1"/>
          </p:cNvSpPr>
          <p:nvPr>
            <p:ph type="body" sz="quarter" idx="1"/>
          </p:nvPr>
        </p:nvSpPr>
        <p:spPr>
          <a:xfrm>
            <a:off x="756000" y="5078520"/>
            <a:ext cx="6047640" cy="4721040"/>
          </a:xfrm>
        </p:spPr>
        <p:txBody>
          <a:bodyPr/>
          <a:lstStyle/>
          <a:p>
            <a:endParaRPr lang="en-US"/>
          </a:p>
        </p:txBody>
      </p:sp>
    </p:spTree>
    <p:extLst>
      <p:ext uri="{BB962C8B-B14F-4D97-AF65-F5344CB8AC3E}">
        <p14:creationId xmlns:p14="http://schemas.microsoft.com/office/powerpoint/2010/main" val="196397287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oAutofit/>
          </a:bodyPr>
          <a:lstStyle/>
          <a:p>
            <a:pPr lvl="0"/>
            <a:fld id="{3068D89B-5C48-440E-A9F0-2620F560702A}" type="slidenum">
              <a:t>66</a:t>
            </a:fld>
            <a:endParaRPr lang="en-US"/>
          </a:p>
        </p:txBody>
      </p:sp>
      <p:sp>
        <p:nvSpPr>
          <p:cNvPr id="2" name="Slide Image Placeholder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Notes Placeholder 2"/>
          <p:cNvSpPr txBox="1">
            <a:spLocks noGrp="1"/>
          </p:cNvSpPr>
          <p:nvPr>
            <p:ph type="body" sz="quarter" idx="1"/>
          </p:nvPr>
        </p:nvSpPr>
        <p:spPr>
          <a:xfrm>
            <a:off x="756000" y="5078520"/>
            <a:ext cx="6047640" cy="4721040"/>
          </a:xfrm>
        </p:spPr>
        <p:txBody>
          <a:bodyPr/>
          <a:lstStyle/>
          <a:p>
            <a:endParaRPr lang="en-US"/>
          </a:p>
        </p:txBody>
      </p:sp>
    </p:spTree>
    <p:extLst>
      <p:ext uri="{BB962C8B-B14F-4D97-AF65-F5344CB8AC3E}">
        <p14:creationId xmlns:p14="http://schemas.microsoft.com/office/powerpoint/2010/main" val="36123615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oAutofit/>
          </a:bodyPr>
          <a:lstStyle/>
          <a:p>
            <a:pPr lvl="0"/>
            <a:fld id="{06BA6A54-BE59-416C-9D69-800662E1F6B5}" type="slidenum">
              <a:t>67</a:t>
            </a:fld>
            <a:endParaRPr lang="en-US"/>
          </a:p>
        </p:txBody>
      </p:sp>
      <p:sp>
        <p:nvSpPr>
          <p:cNvPr id="2" name="Slide Image Placeholder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Notes Placeholder 2"/>
          <p:cNvSpPr txBox="1">
            <a:spLocks noGrp="1"/>
          </p:cNvSpPr>
          <p:nvPr>
            <p:ph type="body" sz="quarter" idx="1"/>
          </p:nvPr>
        </p:nvSpPr>
        <p:spPr>
          <a:xfrm>
            <a:off x="756000" y="5078520"/>
            <a:ext cx="6047640" cy="4721040"/>
          </a:xfrm>
        </p:spPr>
        <p:txBody>
          <a:bodyPr/>
          <a:lstStyle/>
          <a:p>
            <a:endParaRPr lang="en-US"/>
          </a:p>
        </p:txBody>
      </p:sp>
    </p:spTree>
    <p:extLst>
      <p:ext uri="{BB962C8B-B14F-4D97-AF65-F5344CB8AC3E}">
        <p14:creationId xmlns:p14="http://schemas.microsoft.com/office/powerpoint/2010/main" val="288366497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oAutofit/>
          </a:bodyPr>
          <a:lstStyle/>
          <a:p>
            <a:pPr lvl="0"/>
            <a:fld id="{DC0063BD-01D3-4A93-B033-4786BDAF6EC8}" type="slidenum">
              <a:t>68</a:t>
            </a:fld>
            <a:endParaRPr lang="en-US"/>
          </a:p>
        </p:txBody>
      </p:sp>
      <p:sp>
        <p:nvSpPr>
          <p:cNvPr id="2" name="Slide Image Placeholder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Notes Placeholder 2"/>
          <p:cNvSpPr txBox="1">
            <a:spLocks noGrp="1"/>
          </p:cNvSpPr>
          <p:nvPr>
            <p:ph type="body" sz="quarter" idx="1"/>
          </p:nvPr>
        </p:nvSpPr>
        <p:spPr>
          <a:xfrm>
            <a:off x="756000" y="5078520"/>
            <a:ext cx="6047640" cy="4721040"/>
          </a:xfrm>
        </p:spPr>
        <p:txBody>
          <a:bodyPr/>
          <a:lstStyle/>
          <a:p>
            <a:endParaRPr lang="en-US"/>
          </a:p>
        </p:txBody>
      </p:sp>
    </p:spTree>
    <p:extLst>
      <p:ext uri="{BB962C8B-B14F-4D97-AF65-F5344CB8AC3E}">
        <p14:creationId xmlns:p14="http://schemas.microsoft.com/office/powerpoint/2010/main" val="361721523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oAutofit/>
          </a:bodyPr>
          <a:lstStyle/>
          <a:p>
            <a:pPr lvl="0"/>
            <a:fld id="{C15C176B-308A-4B07-BF32-4F0B386BB8B3}" type="slidenum">
              <a:t>69</a:t>
            </a:fld>
            <a:endParaRPr lang="en-US"/>
          </a:p>
        </p:txBody>
      </p:sp>
      <p:sp>
        <p:nvSpPr>
          <p:cNvPr id="2" name="Slide Image Placeholder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Notes Placeholder 2"/>
          <p:cNvSpPr txBox="1">
            <a:spLocks noGrp="1"/>
          </p:cNvSpPr>
          <p:nvPr>
            <p:ph type="body" sz="quarter" idx="1"/>
          </p:nvPr>
        </p:nvSpPr>
        <p:spPr>
          <a:xfrm>
            <a:off x="756000" y="5078520"/>
            <a:ext cx="6047640" cy="4721040"/>
          </a:xfrm>
        </p:spPr>
        <p:txBody>
          <a:bodyPr/>
          <a:lstStyle/>
          <a:p>
            <a:endParaRPr lang="en-US"/>
          </a:p>
        </p:txBody>
      </p:sp>
    </p:spTree>
    <p:extLst>
      <p:ext uri="{BB962C8B-B14F-4D97-AF65-F5344CB8AC3E}">
        <p14:creationId xmlns:p14="http://schemas.microsoft.com/office/powerpoint/2010/main" val="14078456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oAutofit/>
          </a:bodyPr>
          <a:lstStyle/>
          <a:p>
            <a:pPr lvl="0"/>
            <a:fld id="{7C262FE6-85D5-4BF7-82AA-16E897B51D25}" type="slidenum">
              <a:t>7</a:t>
            </a:fld>
            <a:endParaRPr lang="en-US"/>
          </a:p>
        </p:txBody>
      </p:sp>
      <p:sp>
        <p:nvSpPr>
          <p:cNvPr id="2" name="Slide Image Placeholder 1"/>
          <p:cNvSpPr>
            <a:spLocks noGrp="1" noRot="1" noChangeAspect="1" noResize="1"/>
          </p:cNvSpPr>
          <p:nvPr>
            <p:ph type="sldImg"/>
          </p:nvPr>
        </p:nvSpPr>
        <p:spPr>
          <a:xfrm>
            <a:off x="1106488" y="812800"/>
            <a:ext cx="5345112" cy="4008438"/>
          </a:xfrm>
          <a:solidFill>
            <a:srgbClr val="99CCFF"/>
          </a:solidFill>
          <a:ln w="25400">
            <a:solidFill>
              <a:srgbClr val="000000"/>
            </a:solidFill>
            <a:prstDash val="solid"/>
          </a:ln>
        </p:spPr>
      </p:sp>
      <p:sp>
        <p:nvSpPr>
          <p:cNvPr id="3" name="Notes Placeholder 2"/>
          <p:cNvSpPr txBox="1">
            <a:spLocks noGrp="1"/>
          </p:cNvSpPr>
          <p:nvPr>
            <p:ph type="body" sz="quarter" idx="1"/>
          </p:nvPr>
        </p:nvSpPr>
        <p:spPr>
          <a:xfrm>
            <a:off x="756000" y="5078520"/>
            <a:ext cx="6047640" cy="4721040"/>
          </a:xfrm>
        </p:spPr>
        <p:txBody>
          <a:bodyPr/>
          <a:lstStyle/>
          <a:p>
            <a:endParaRPr lang="en-US"/>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oAutofit/>
          </a:bodyPr>
          <a:lstStyle/>
          <a:p>
            <a:pPr lvl="0"/>
            <a:fld id="{E5A6F664-F7B2-47ED-823E-2619E5FA173A}" type="slidenum">
              <a:t>70</a:t>
            </a:fld>
            <a:endParaRPr lang="en-US"/>
          </a:p>
        </p:txBody>
      </p:sp>
      <p:sp>
        <p:nvSpPr>
          <p:cNvPr id="2" name="Slide Image Placeholder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Notes Placeholder 2"/>
          <p:cNvSpPr txBox="1">
            <a:spLocks noGrp="1"/>
          </p:cNvSpPr>
          <p:nvPr>
            <p:ph type="body" sz="quarter" idx="1"/>
          </p:nvPr>
        </p:nvSpPr>
        <p:spPr>
          <a:xfrm>
            <a:off x="756000" y="5078520"/>
            <a:ext cx="6047640" cy="4721040"/>
          </a:xfrm>
        </p:spPr>
        <p:txBody>
          <a:bodyPr/>
          <a:lstStyle/>
          <a:p>
            <a:endParaRPr lang="en-US"/>
          </a:p>
        </p:txBody>
      </p:sp>
    </p:spTree>
    <p:extLst>
      <p:ext uri="{BB962C8B-B14F-4D97-AF65-F5344CB8AC3E}">
        <p14:creationId xmlns:p14="http://schemas.microsoft.com/office/powerpoint/2010/main" val="321190834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oAutofit/>
          </a:bodyPr>
          <a:lstStyle/>
          <a:p>
            <a:pPr lvl="0"/>
            <a:fld id="{AD54692F-3240-49CA-B0A6-DAB2FDCF21FD}" type="slidenum">
              <a:t>71</a:t>
            </a:fld>
            <a:endParaRPr lang="en-US"/>
          </a:p>
        </p:txBody>
      </p:sp>
      <p:sp>
        <p:nvSpPr>
          <p:cNvPr id="2" name="Slide Image Placeholder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Notes Placeholder 2"/>
          <p:cNvSpPr txBox="1">
            <a:spLocks noGrp="1"/>
          </p:cNvSpPr>
          <p:nvPr>
            <p:ph type="body" sz="quarter" idx="1"/>
          </p:nvPr>
        </p:nvSpPr>
        <p:spPr>
          <a:xfrm>
            <a:off x="756000" y="5078520"/>
            <a:ext cx="6047640" cy="4721040"/>
          </a:xfrm>
        </p:spPr>
        <p:txBody>
          <a:bodyPr/>
          <a:lstStyle/>
          <a:p>
            <a:endParaRPr lang="en-US"/>
          </a:p>
        </p:txBody>
      </p:sp>
    </p:spTree>
    <p:extLst>
      <p:ext uri="{BB962C8B-B14F-4D97-AF65-F5344CB8AC3E}">
        <p14:creationId xmlns:p14="http://schemas.microsoft.com/office/powerpoint/2010/main" val="256297585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oAutofit/>
          </a:bodyPr>
          <a:lstStyle/>
          <a:p>
            <a:pPr lvl="0"/>
            <a:fld id="{02225525-5606-4084-B9C8-E701F13B6602}" type="slidenum">
              <a:t>72</a:t>
            </a:fld>
            <a:endParaRPr lang="en-US"/>
          </a:p>
        </p:txBody>
      </p:sp>
      <p:sp>
        <p:nvSpPr>
          <p:cNvPr id="2" name="Slide Image Placeholder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Notes Placeholder 2"/>
          <p:cNvSpPr txBox="1">
            <a:spLocks noGrp="1"/>
          </p:cNvSpPr>
          <p:nvPr>
            <p:ph type="body" sz="quarter" idx="1"/>
          </p:nvPr>
        </p:nvSpPr>
        <p:spPr>
          <a:xfrm>
            <a:off x="756000" y="5078520"/>
            <a:ext cx="6047640" cy="4721040"/>
          </a:xfrm>
        </p:spPr>
        <p:txBody>
          <a:bodyPr/>
          <a:lstStyle/>
          <a:p>
            <a:endParaRPr lang="en-US"/>
          </a:p>
        </p:txBody>
      </p:sp>
    </p:spTree>
    <p:extLst>
      <p:ext uri="{BB962C8B-B14F-4D97-AF65-F5344CB8AC3E}">
        <p14:creationId xmlns:p14="http://schemas.microsoft.com/office/powerpoint/2010/main" val="337551336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oAutofit/>
          </a:bodyPr>
          <a:lstStyle/>
          <a:p>
            <a:pPr lvl="0"/>
            <a:fld id="{8B8D0188-E428-43AB-95F1-9C55F3CFC476}" type="slidenum">
              <a:t>73</a:t>
            </a:fld>
            <a:endParaRPr lang="en-US"/>
          </a:p>
        </p:txBody>
      </p:sp>
      <p:sp>
        <p:nvSpPr>
          <p:cNvPr id="2" name="Slide Image Placeholder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Notes Placeholder 2"/>
          <p:cNvSpPr txBox="1">
            <a:spLocks noGrp="1"/>
          </p:cNvSpPr>
          <p:nvPr>
            <p:ph type="body" sz="quarter" idx="1"/>
          </p:nvPr>
        </p:nvSpPr>
        <p:spPr>
          <a:xfrm>
            <a:off x="756000" y="5078520"/>
            <a:ext cx="6047640" cy="4721040"/>
          </a:xfrm>
        </p:spPr>
        <p:txBody>
          <a:bodyPr/>
          <a:lstStyle/>
          <a:p>
            <a:endParaRPr lang="en-US"/>
          </a:p>
        </p:txBody>
      </p:sp>
    </p:spTree>
    <p:extLst>
      <p:ext uri="{BB962C8B-B14F-4D97-AF65-F5344CB8AC3E}">
        <p14:creationId xmlns:p14="http://schemas.microsoft.com/office/powerpoint/2010/main" val="85800618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oAutofit/>
          </a:bodyPr>
          <a:lstStyle/>
          <a:p>
            <a:pPr lvl="0"/>
            <a:fld id="{A8FECF3E-EB4C-47C6-A949-EC6C87BFEE32}" type="slidenum">
              <a:t>74</a:t>
            </a:fld>
            <a:endParaRPr lang="en-US"/>
          </a:p>
        </p:txBody>
      </p:sp>
      <p:sp>
        <p:nvSpPr>
          <p:cNvPr id="2" name="Slide Image Placeholder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Notes Placeholder 2"/>
          <p:cNvSpPr txBox="1">
            <a:spLocks noGrp="1"/>
          </p:cNvSpPr>
          <p:nvPr>
            <p:ph type="body" sz="quarter" idx="1"/>
          </p:nvPr>
        </p:nvSpPr>
        <p:spPr>
          <a:xfrm>
            <a:off x="756000" y="5078520"/>
            <a:ext cx="6047640" cy="4721040"/>
          </a:xfrm>
        </p:spPr>
        <p:txBody>
          <a:bodyPr/>
          <a:lstStyle/>
          <a:p>
            <a:endParaRPr lang="en-US"/>
          </a:p>
        </p:txBody>
      </p:sp>
    </p:spTree>
    <p:extLst>
      <p:ext uri="{BB962C8B-B14F-4D97-AF65-F5344CB8AC3E}">
        <p14:creationId xmlns:p14="http://schemas.microsoft.com/office/powerpoint/2010/main" val="66323634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oAutofit/>
          </a:bodyPr>
          <a:lstStyle/>
          <a:p>
            <a:pPr lvl="0"/>
            <a:fld id="{A7BD87EC-E4B2-4467-A73B-E9B95603B514}" type="slidenum">
              <a:t>75</a:t>
            </a:fld>
            <a:endParaRPr lang="en-US"/>
          </a:p>
        </p:txBody>
      </p:sp>
      <p:sp>
        <p:nvSpPr>
          <p:cNvPr id="2" name="Slide Image Placeholder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Notes Placeholder 2"/>
          <p:cNvSpPr txBox="1">
            <a:spLocks noGrp="1"/>
          </p:cNvSpPr>
          <p:nvPr>
            <p:ph type="body" sz="quarter" idx="1"/>
          </p:nvPr>
        </p:nvSpPr>
        <p:spPr>
          <a:xfrm>
            <a:off x="756000" y="5078520"/>
            <a:ext cx="6047640" cy="4721040"/>
          </a:xfrm>
        </p:spPr>
        <p:txBody>
          <a:bodyPr/>
          <a:lstStyle/>
          <a:p>
            <a:endParaRPr lang="en-US"/>
          </a:p>
        </p:txBody>
      </p:sp>
    </p:spTree>
    <p:extLst>
      <p:ext uri="{BB962C8B-B14F-4D97-AF65-F5344CB8AC3E}">
        <p14:creationId xmlns:p14="http://schemas.microsoft.com/office/powerpoint/2010/main" val="252199915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oAutofit/>
          </a:bodyPr>
          <a:lstStyle/>
          <a:p>
            <a:pPr lvl="0"/>
            <a:fld id="{0BE1D7F6-3A55-4672-BDD2-EDFB60619524}" type="slidenum">
              <a:t>76</a:t>
            </a:fld>
            <a:endParaRPr lang="en-US"/>
          </a:p>
        </p:txBody>
      </p:sp>
      <p:sp>
        <p:nvSpPr>
          <p:cNvPr id="2" name="Slide Image Placeholder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Notes Placeholder 2"/>
          <p:cNvSpPr txBox="1">
            <a:spLocks noGrp="1"/>
          </p:cNvSpPr>
          <p:nvPr>
            <p:ph type="body" sz="quarter" idx="1"/>
          </p:nvPr>
        </p:nvSpPr>
        <p:spPr>
          <a:xfrm>
            <a:off x="756000" y="5078520"/>
            <a:ext cx="6047640" cy="4721040"/>
          </a:xfrm>
        </p:spPr>
        <p:txBody>
          <a:bodyPr/>
          <a:lstStyle/>
          <a:p>
            <a:endParaRPr lang="en-US"/>
          </a:p>
        </p:txBody>
      </p:sp>
    </p:spTree>
    <p:extLst>
      <p:ext uri="{BB962C8B-B14F-4D97-AF65-F5344CB8AC3E}">
        <p14:creationId xmlns:p14="http://schemas.microsoft.com/office/powerpoint/2010/main" val="290745308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oAutofit/>
          </a:bodyPr>
          <a:lstStyle/>
          <a:p>
            <a:pPr lvl="0"/>
            <a:fld id="{30EB721E-730B-4185-8E71-B3D706200EA1}" type="slidenum">
              <a:t>77</a:t>
            </a:fld>
            <a:endParaRPr lang="en-US"/>
          </a:p>
        </p:txBody>
      </p:sp>
      <p:sp>
        <p:nvSpPr>
          <p:cNvPr id="2" name="Slide Image Placeholder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Notes Placeholder 2"/>
          <p:cNvSpPr txBox="1">
            <a:spLocks noGrp="1"/>
          </p:cNvSpPr>
          <p:nvPr>
            <p:ph type="body" sz="quarter" idx="1"/>
          </p:nvPr>
        </p:nvSpPr>
        <p:spPr>
          <a:xfrm>
            <a:off x="756000" y="5078520"/>
            <a:ext cx="6047640" cy="4721040"/>
          </a:xfrm>
        </p:spPr>
        <p:txBody>
          <a:bodyPr/>
          <a:lstStyle/>
          <a:p>
            <a:endParaRPr lang="en-US"/>
          </a:p>
        </p:txBody>
      </p:sp>
    </p:spTree>
    <p:extLst>
      <p:ext uri="{BB962C8B-B14F-4D97-AF65-F5344CB8AC3E}">
        <p14:creationId xmlns:p14="http://schemas.microsoft.com/office/powerpoint/2010/main" val="241369194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oAutofit/>
          </a:bodyPr>
          <a:lstStyle/>
          <a:p>
            <a:pPr lvl="0"/>
            <a:fld id="{CDFD7B9E-9ECD-4BCE-82DD-771D1A8B23F3}" type="slidenum">
              <a:t>78</a:t>
            </a:fld>
            <a:endParaRPr lang="en-US"/>
          </a:p>
        </p:txBody>
      </p:sp>
      <p:sp>
        <p:nvSpPr>
          <p:cNvPr id="2" name="Slide Image Placeholder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Notes Placeholder 2"/>
          <p:cNvSpPr txBox="1">
            <a:spLocks noGrp="1"/>
          </p:cNvSpPr>
          <p:nvPr>
            <p:ph type="body" sz="quarter" idx="1"/>
          </p:nvPr>
        </p:nvSpPr>
        <p:spPr>
          <a:xfrm>
            <a:off x="756000" y="5078520"/>
            <a:ext cx="6047640" cy="4721040"/>
          </a:xfrm>
        </p:spPr>
        <p:txBody>
          <a:bodyPr/>
          <a:lstStyle/>
          <a:p>
            <a:endParaRPr lang="en-US"/>
          </a:p>
        </p:txBody>
      </p:sp>
    </p:spTree>
    <p:extLst>
      <p:ext uri="{BB962C8B-B14F-4D97-AF65-F5344CB8AC3E}">
        <p14:creationId xmlns:p14="http://schemas.microsoft.com/office/powerpoint/2010/main" val="286619445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oAutofit/>
          </a:bodyPr>
          <a:lstStyle/>
          <a:p>
            <a:pPr lvl="0"/>
            <a:fld id="{2F5EED21-605C-44E3-95B2-F917A0DF1B34}" type="slidenum">
              <a:t>79</a:t>
            </a:fld>
            <a:endParaRPr lang="en-US"/>
          </a:p>
        </p:txBody>
      </p:sp>
      <p:sp>
        <p:nvSpPr>
          <p:cNvPr id="2" name="Slide Image Placeholder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Notes Placeholder 2"/>
          <p:cNvSpPr txBox="1">
            <a:spLocks noGrp="1"/>
          </p:cNvSpPr>
          <p:nvPr>
            <p:ph type="body" sz="quarter" idx="1"/>
          </p:nvPr>
        </p:nvSpPr>
        <p:spPr>
          <a:xfrm>
            <a:off x="756000" y="5078520"/>
            <a:ext cx="6047640" cy="4721040"/>
          </a:xfrm>
        </p:spPr>
        <p:txBody>
          <a:bodyPr/>
          <a:lstStyle/>
          <a:p>
            <a:endParaRPr lang="en-US"/>
          </a:p>
        </p:txBody>
      </p:sp>
    </p:spTree>
    <p:extLst>
      <p:ext uri="{BB962C8B-B14F-4D97-AF65-F5344CB8AC3E}">
        <p14:creationId xmlns:p14="http://schemas.microsoft.com/office/powerpoint/2010/main" val="17229291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oAutofit/>
          </a:bodyPr>
          <a:lstStyle/>
          <a:p>
            <a:pPr lvl="0"/>
            <a:fld id="{A6E59E78-59BB-4CDA-992F-4AFFB6968DAB}" type="slidenum">
              <a:t>8</a:t>
            </a:fld>
            <a:endParaRPr lang="en-US"/>
          </a:p>
        </p:txBody>
      </p:sp>
      <p:sp>
        <p:nvSpPr>
          <p:cNvPr id="2" name="Slide Image Placeholder 1"/>
          <p:cNvSpPr>
            <a:spLocks noGrp="1" noRot="1" noChangeAspect="1" noResize="1"/>
          </p:cNvSpPr>
          <p:nvPr>
            <p:ph type="sldImg"/>
          </p:nvPr>
        </p:nvSpPr>
        <p:spPr>
          <a:xfrm>
            <a:off x="1106488" y="812800"/>
            <a:ext cx="5345112" cy="4008438"/>
          </a:xfrm>
          <a:solidFill>
            <a:srgbClr val="99CCFF"/>
          </a:solidFill>
          <a:ln w="25400">
            <a:solidFill>
              <a:srgbClr val="000000"/>
            </a:solidFill>
            <a:prstDash val="solid"/>
          </a:ln>
        </p:spPr>
      </p:sp>
      <p:sp>
        <p:nvSpPr>
          <p:cNvPr id="3" name="Notes Placeholder 2"/>
          <p:cNvSpPr txBox="1">
            <a:spLocks noGrp="1"/>
          </p:cNvSpPr>
          <p:nvPr>
            <p:ph type="body" sz="quarter" idx="1"/>
          </p:nvPr>
        </p:nvSpPr>
        <p:spPr>
          <a:xfrm>
            <a:off x="756000" y="5078520"/>
            <a:ext cx="6047640" cy="4721040"/>
          </a:xfrm>
        </p:spPr>
        <p:txBody>
          <a:bodyPr/>
          <a:lstStyle/>
          <a:p>
            <a:endParaRPr lang="en-US"/>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oAutofit/>
          </a:bodyPr>
          <a:lstStyle/>
          <a:p>
            <a:pPr lvl="0"/>
            <a:fld id="{C929DC2E-1C25-44B7-B516-9A5C036F22B8}" type="slidenum">
              <a:t>80</a:t>
            </a:fld>
            <a:endParaRPr lang="en-US"/>
          </a:p>
        </p:txBody>
      </p:sp>
      <p:sp>
        <p:nvSpPr>
          <p:cNvPr id="2" name="Slide Image Placeholder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Notes Placeholder 2"/>
          <p:cNvSpPr txBox="1">
            <a:spLocks noGrp="1"/>
          </p:cNvSpPr>
          <p:nvPr>
            <p:ph type="body" sz="quarter" idx="1"/>
          </p:nvPr>
        </p:nvSpPr>
        <p:spPr>
          <a:xfrm>
            <a:off x="756000" y="5078520"/>
            <a:ext cx="6047640" cy="4721040"/>
          </a:xfrm>
        </p:spPr>
        <p:txBody>
          <a:bodyPr/>
          <a:lstStyle/>
          <a:p>
            <a:endParaRPr lang="en-US"/>
          </a:p>
        </p:txBody>
      </p:sp>
    </p:spTree>
    <p:extLst>
      <p:ext uri="{BB962C8B-B14F-4D97-AF65-F5344CB8AC3E}">
        <p14:creationId xmlns:p14="http://schemas.microsoft.com/office/powerpoint/2010/main" val="316553418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oAutofit/>
          </a:bodyPr>
          <a:lstStyle/>
          <a:p>
            <a:pPr lvl="0"/>
            <a:fld id="{9265130C-B7A8-4155-8A3A-5B45640F378F}" type="slidenum">
              <a:t>81</a:t>
            </a:fld>
            <a:endParaRPr lang="en-US"/>
          </a:p>
        </p:txBody>
      </p:sp>
      <p:sp>
        <p:nvSpPr>
          <p:cNvPr id="2" name="Slide Image Placeholder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Notes Placeholder 2"/>
          <p:cNvSpPr txBox="1">
            <a:spLocks noGrp="1"/>
          </p:cNvSpPr>
          <p:nvPr>
            <p:ph type="body" sz="quarter" idx="1"/>
          </p:nvPr>
        </p:nvSpPr>
        <p:spPr>
          <a:xfrm>
            <a:off x="756000" y="5078520"/>
            <a:ext cx="6047640" cy="4721040"/>
          </a:xfrm>
        </p:spPr>
        <p:txBody>
          <a:bodyPr/>
          <a:lstStyle/>
          <a:p>
            <a:endParaRPr lang="en-US"/>
          </a:p>
        </p:txBody>
      </p:sp>
    </p:spTree>
    <p:extLst>
      <p:ext uri="{BB962C8B-B14F-4D97-AF65-F5344CB8AC3E}">
        <p14:creationId xmlns:p14="http://schemas.microsoft.com/office/powerpoint/2010/main" val="4168188268"/>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oAutofit/>
          </a:bodyPr>
          <a:lstStyle/>
          <a:p>
            <a:pPr lvl="0"/>
            <a:fld id="{099DED2B-D039-4B0B-8532-2EFEDA51E250}" type="slidenum">
              <a:t>82</a:t>
            </a:fld>
            <a:endParaRPr lang="en-US"/>
          </a:p>
        </p:txBody>
      </p:sp>
      <p:sp>
        <p:nvSpPr>
          <p:cNvPr id="2" name="Slide Image Placeholder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Notes Placeholder 2"/>
          <p:cNvSpPr txBox="1">
            <a:spLocks noGrp="1"/>
          </p:cNvSpPr>
          <p:nvPr>
            <p:ph type="body" sz="quarter" idx="1"/>
          </p:nvPr>
        </p:nvSpPr>
        <p:spPr>
          <a:xfrm>
            <a:off x="756000" y="5078520"/>
            <a:ext cx="6047640" cy="4721040"/>
          </a:xfrm>
        </p:spPr>
        <p:txBody>
          <a:bodyPr/>
          <a:lstStyle/>
          <a:p>
            <a:endParaRPr lang="en-US"/>
          </a:p>
        </p:txBody>
      </p:sp>
    </p:spTree>
    <p:extLst>
      <p:ext uri="{BB962C8B-B14F-4D97-AF65-F5344CB8AC3E}">
        <p14:creationId xmlns:p14="http://schemas.microsoft.com/office/powerpoint/2010/main" val="260877484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oAutofit/>
          </a:bodyPr>
          <a:lstStyle/>
          <a:p>
            <a:pPr lvl="0"/>
            <a:fld id="{D697AA18-7BFB-4513-A759-9DADE9351CE3}" type="slidenum">
              <a:t>83</a:t>
            </a:fld>
            <a:endParaRPr lang="en-US"/>
          </a:p>
        </p:txBody>
      </p:sp>
      <p:sp>
        <p:nvSpPr>
          <p:cNvPr id="2" name="Slide Image Placeholder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Notes Placeholder 2"/>
          <p:cNvSpPr txBox="1">
            <a:spLocks noGrp="1"/>
          </p:cNvSpPr>
          <p:nvPr>
            <p:ph type="body" sz="quarter" idx="1"/>
          </p:nvPr>
        </p:nvSpPr>
        <p:spPr>
          <a:xfrm>
            <a:off x="756000" y="5078520"/>
            <a:ext cx="6047640" cy="4721040"/>
          </a:xfrm>
        </p:spPr>
        <p:txBody>
          <a:bodyPr/>
          <a:lstStyle/>
          <a:p>
            <a:endParaRPr lang="en-US"/>
          </a:p>
        </p:txBody>
      </p:sp>
    </p:spTree>
    <p:extLst>
      <p:ext uri="{BB962C8B-B14F-4D97-AF65-F5344CB8AC3E}">
        <p14:creationId xmlns:p14="http://schemas.microsoft.com/office/powerpoint/2010/main" val="205565862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oAutofit/>
          </a:bodyPr>
          <a:lstStyle/>
          <a:p>
            <a:pPr lvl="0"/>
            <a:fld id="{292B433A-C29D-45DC-B438-186250DD9D0D}" type="slidenum">
              <a:t>84</a:t>
            </a:fld>
            <a:endParaRPr lang="en-US"/>
          </a:p>
        </p:txBody>
      </p:sp>
      <p:sp>
        <p:nvSpPr>
          <p:cNvPr id="2" name="Slide Image Placeholder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Notes Placeholder 2"/>
          <p:cNvSpPr txBox="1">
            <a:spLocks noGrp="1"/>
          </p:cNvSpPr>
          <p:nvPr>
            <p:ph type="body" sz="quarter" idx="1"/>
          </p:nvPr>
        </p:nvSpPr>
        <p:spPr>
          <a:xfrm>
            <a:off x="756000" y="5078520"/>
            <a:ext cx="6047640" cy="4721040"/>
          </a:xfrm>
        </p:spPr>
        <p:txBody>
          <a:bodyPr/>
          <a:lstStyle/>
          <a:p>
            <a:endParaRPr lang="en-US"/>
          </a:p>
        </p:txBody>
      </p:sp>
    </p:spTree>
    <p:extLst>
      <p:ext uri="{BB962C8B-B14F-4D97-AF65-F5344CB8AC3E}">
        <p14:creationId xmlns:p14="http://schemas.microsoft.com/office/powerpoint/2010/main" val="1874065070"/>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oAutofit/>
          </a:bodyPr>
          <a:lstStyle/>
          <a:p>
            <a:pPr lvl="0"/>
            <a:fld id="{228D0500-E6DC-45C9-959C-91BCD2CA3495}" type="slidenum">
              <a:t>85</a:t>
            </a:fld>
            <a:endParaRPr lang="en-US"/>
          </a:p>
        </p:txBody>
      </p:sp>
      <p:sp>
        <p:nvSpPr>
          <p:cNvPr id="2" name="Slide Image Placeholder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Notes Placeholder 2"/>
          <p:cNvSpPr txBox="1">
            <a:spLocks noGrp="1"/>
          </p:cNvSpPr>
          <p:nvPr>
            <p:ph type="body" sz="quarter" idx="1"/>
          </p:nvPr>
        </p:nvSpPr>
        <p:spPr>
          <a:xfrm>
            <a:off x="756000" y="5078520"/>
            <a:ext cx="6047640" cy="4721040"/>
          </a:xfrm>
        </p:spPr>
        <p:txBody>
          <a:bodyPr/>
          <a:lstStyle/>
          <a:p>
            <a:endParaRPr lang="en-US"/>
          </a:p>
        </p:txBody>
      </p:sp>
    </p:spTree>
    <p:extLst>
      <p:ext uri="{BB962C8B-B14F-4D97-AF65-F5344CB8AC3E}">
        <p14:creationId xmlns:p14="http://schemas.microsoft.com/office/powerpoint/2010/main" val="2501568126"/>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oAutofit/>
          </a:bodyPr>
          <a:lstStyle/>
          <a:p>
            <a:pPr lvl="0"/>
            <a:fld id="{82471434-C71C-412E-8425-C7E580162482}" type="slidenum">
              <a:t>86</a:t>
            </a:fld>
            <a:endParaRPr lang="en-US"/>
          </a:p>
        </p:txBody>
      </p:sp>
      <p:sp>
        <p:nvSpPr>
          <p:cNvPr id="2" name="Slide Image Placeholder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Notes Placeholder 2"/>
          <p:cNvSpPr txBox="1">
            <a:spLocks noGrp="1"/>
          </p:cNvSpPr>
          <p:nvPr>
            <p:ph type="body" sz="quarter" idx="1"/>
          </p:nvPr>
        </p:nvSpPr>
        <p:spPr>
          <a:xfrm>
            <a:off x="756000" y="5078520"/>
            <a:ext cx="6047640" cy="4721040"/>
          </a:xfrm>
        </p:spPr>
        <p:txBody>
          <a:bodyPr/>
          <a:lstStyle/>
          <a:p>
            <a:endParaRPr lang="en-US"/>
          </a:p>
        </p:txBody>
      </p:sp>
    </p:spTree>
    <p:extLst>
      <p:ext uri="{BB962C8B-B14F-4D97-AF65-F5344CB8AC3E}">
        <p14:creationId xmlns:p14="http://schemas.microsoft.com/office/powerpoint/2010/main" val="2184441252"/>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oAutofit/>
          </a:bodyPr>
          <a:lstStyle/>
          <a:p>
            <a:pPr lvl="0"/>
            <a:fld id="{9917BF6C-3177-4112-A9BD-33C10A67CFB2}" type="slidenum">
              <a:t>87</a:t>
            </a:fld>
            <a:endParaRPr lang="en-US"/>
          </a:p>
        </p:txBody>
      </p:sp>
      <p:sp>
        <p:nvSpPr>
          <p:cNvPr id="2" name="Slide Image Placeholder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Notes Placeholder 2"/>
          <p:cNvSpPr txBox="1">
            <a:spLocks noGrp="1"/>
          </p:cNvSpPr>
          <p:nvPr>
            <p:ph type="body" sz="quarter" idx="1"/>
          </p:nvPr>
        </p:nvSpPr>
        <p:spPr>
          <a:xfrm>
            <a:off x="756000" y="5078520"/>
            <a:ext cx="6047640" cy="4721040"/>
          </a:xfrm>
        </p:spPr>
        <p:txBody>
          <a:bodyPr/>
          <a:lstStyle/>
          <a:p>
            <a:endParaRPr lang="en-US"/>
          </a:p>
        </p:txBody>
      </p:sp>
    </p:spTree>
    <p:extLst>
      <p:ext uri="{BB962C8B-B14F-4D97-AF65-F5344CB8AC3E}">
        <p14:creationId xmlns:p14="http://schemas.microsoft.com/office/powerpoint/2010/main" val="4205564518"/>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oAutofit/>
          </a:bodyPr>
          <a:lstStyle/>
          <a:p>
            <a:pPr lvl="0"/>
            <a:fld id="{EFF40915-6AE4-4D23-B22A-6835FB025A6D}" type="slidenum">
              <a:t>88</a:t>
            </a:fld>
            <a:endParaRPr lang="en-US"/>
          </a:p>
        </p:txBody>
      </p:sp>
      <p:sp>
        <p:nvSpPr>
          <p:cNvPr id="2" name="Slide Image Placeholder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Notes Placeholder 2"/>
          <p:cNvSpPr txBox="1">
            <a:spLocks noGrp="1"/>
          </p:cNvSpPr>
          <p:nvPr>
            <p:ph type="body" sz="quarter" idx="1"/>
          </p:nvPr>
        </p:nvSpPr>
        <p:spPr>
          <a:xfrm>
            <a:off x="756000" y="5078520"/>
            <a:ext cx="6047640" cy="4721040"/>
          </a:xfrm>
        </p:spPr>
        <p:txBody>
          <a:bodyPr/>
          <a:lstStyle/>
          <a:p>
            <a:endParaRPr lang="en-US"/>
          </a:p>
        </p:txBody>
      </p:sp>
    </p:spTree>
    <p:extLst>
      <p:ext uri="{BB962C8B-B14F-4D97-AF65-F5344CB8AC3E}">
        <p14:creationId xmlns:p14="http://schemas.microsoft.com/office/powerpoint/2010/main" val="997973267"/>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oAutofit/>
          </a:bodyPr>
          <a:lstStyle/>
          <a:p>
            <a:pPr lvl="0"/>
            <a:fld id="{23EB23D3-8724-435B-A720-A337B0E0A640}" type="slidenum">
              <a:t>89</a:t>
            </a:fld>
            <a:endParaRPr lang="en-US"/>
          </a:p>
        </p:txBody>
      </p:sp>
      <p:sp>
        <p:nvSpPr>
          <p:cNvPr id="2" name="Slide Image Placeholder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Notes Placeholder 2"/>
          <p:cNvSpPr txBox="1">
            <a:spLocks noGrp="1"/>
          </p:cNvSpPr>
          <p:nvPr>
            <p:ph type="body" sz="quarter" idx="1"/>
          </p:nvPr>
        </p:nvSpPr>
        <p:spPr>
          <a:xfrm>
            <a:off x="756000" y="5078520"/>
            <a:ext cx="6047640" cy="4721040"/>
          </a:xfrm>
        </p:spPr>
        <p:txBody>
          <a:bodyPr/>
          <a:lstStyle/>
          <a:p>
            <a:endParaRPr lang="en-US"/>
          </a:p>
        </p:txBody>
      </p:sp>
    </p:spTree>
    <p:extLst>
      <p:ext uri="{BB962C8B-B14F-4D97-AF65-F5344CB8AC3E}">
        <p14:creationId xmlns:p14="http://schemas.microsoft.com/office/powerpoint/2010/main" val="10507244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oAutofit/>
          </a:bodyPr>
          <a:lstStyle/>
          <a:p>
            <a:pPr lvl="0"/>
            <a:fld id="{CD138BE8-C5BC-485B-94A6-18740B757B17}" type="slidenum">
              <a:t>9</a:t>
            </a:fld>
            <a:endParaRPr lang="en-US"/>
          </a:p>
        </p:txBody>
      </p:sp>
      <p:sp>
        <p:nvSpPr>
          <p:cNvPr id="2" name="Slide Image Placeholder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Notes Placeholder 2"/>
          <p:cNvSpPr txBox="1">
            <a:spLocks noGrp="1"/>
          </p:cNvSpPr>
          <p:nvPr>
            <p:ph type="body" sz="quarter" idx="1"/>
          </p:nvPr>
        </p:nvSpPr>
        <p:spPr>
          <a:xfrm>
            <a:off x="756000" y="5078520"/>
            <a:ext cx="6047640" cy="4721040"/>
          </a:xfrm>
        </p:spPr>
        <p:txBody>
          <a:bodyPr/>
          <a:lstStyle/>
          <a:p>
            <a:endParaRPr lang="en-US"/>
          </a:p>
        </p:txBody>
      </p:sp>
    </p:spTree>
    <p:extLst>
      <p:ext uri="{BB962C8B-B14F-4D97-AF65-F5344CB8AC3E}">
        <p14:creationId xmlns:p14="http://schemas.microsoft.com/office/powerpoint/2010/main" val="950301911"/>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oAutofit/>
          </a:bodyPr>
          <a:lstStyle/>
          <a:p>
            <a:pPr lvl="0"/>
            <a:fld id="{DDF4088E-F944-4042-BC8D-71C6A740036E}" type="slidenum">
              <a:t>90</a:t>
            </a:fld>
            <a:endParaRPr lang="en-US"/>
          </a:p>
        </p:txBody>
      </p:sp>
      <p:sp>
        <p:nvSpPr>
          <p:cNvPr id="2" name="Slide Image Placeholder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Notes Placeholder 2"/>
          <p:cNvSpPr txBox="1">
            <a:spLocks noGrp="1"/>
          </p:cNvSpPr>
          <p:nvPr>
            <p:ph type="body" sz="quarter" idx="1"/>
          </p:nvPr>
        </p:nvSpPr>
        <p:spPr>
          <a:xfrm>
            <a:off x="756000" y="5078520"/>
            <a:ext cx="6047640" cy="4721040"/>
          </a:xfrm>
        </p:spPr>
        <p:txBody>
          <a:bodyPr/>
          <a:lstStyle/>
          <a:p>
            <a:endParaRPr lang="en-US"/>
          </a:p>
        </p:txBody>
      </p:sp>
    </p:spTree>
    <p:extLst>
      <p:ext uri="{BB962C8B-B14F-4D97-AF65-F5344CB8AC3E}">
        <p14:creationId xmlns:p14="http://schemas.microsoft.com/office/powerpoint/2010/main" val="250731184"/>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oAutofit/>
          </a:bodyPr>
          <a:lstStyle/>
          <a:p>
            <a:pPr lvl="0"/>
            <a:fld id="{868D3063-DF0A-4779-8D98-BAEE759451EE}" type="slidenum">
              <a:t>91</a:t>
            </a:fld>
            <a:endParaRPr lang="en-US"/>
          </a:p>
        </p:txBody>
      </p:sp>
      <p:sp>
        <p:nvSpPr>
          <p:cNvPr id="2" name="Slide Image Placeholder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Notes Placeholder 2"/>
          <p:cNvSpPr txBox="1">
            <a:spLocks noGrp="1"/>
          </p:cNvSpPr>
          <p:nvPr>
            <p:ph type="body" sz="quarter" idx="1"/>
          </p:nvPr>
        </p:nvSpPr>
        <p:spPr>
          <a:xfrm>
            <a:off x="756000" y="5078520"/>
            <a:ext cx="6047640" cy="4721040"/>
          </a:xfrm>
        </p:spPr>
        <p:txBody>
          <a:bodyPr/>
          <a:lstStyle/>
          <a:p>
            <a:endParaRPr lang="en-US"/>
          </a:p>
        </p:txBody>
      </p:sp>
    </p:spTree>
    <p:extLst>
      <p:ext uri="{BB962C8B-B14F-4D97-AF65-F5344CB8AC3E}">
        <p14:creationId xmlns:p14="http://schemas.microsoft.com/office/powerpoint/2010/main" val="259365081"/>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oAutofit/>
          </a:bodyPr>
          <a:lstStyle/>
          <a:p>
            <a:pPr lvl="0"/>
            <a:fld id="{1E8247EA-DAD7-4FAD-B44A-F1126B3F2C82}" type="slidenum">
              <a:t>92</a:t>
            </a:fld>
            <a:endParaRPr lang="en-US"/>
          </a:p>
        </p:txBody>
      </p:sp>
      <p:sp>
        <p:nvSpPr>
          <p:cNvPr id="2" name="Slide Image Placeholder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Notes Placeholder 2"/>
          <p:cNvSpPr txBox="1">
            <a:spLocks noGrp="1"/>
          </p:cNvSpPr>
          <p:nvPr>
            <p:ph type="body" sz="quarter" idx="1"/>
          </p:nvPr>
        </p:nvSpPr>
        <p:spPr>
          <a:xfrm>
            <a:off x="756000" y="5078520"/>
            <a:ext cx="6047640" cy="4721040"/>
          </a:xfrm>
        </p:spPr>
        <p:txBody>
          <a:bodyPr/>
          <a:lstStyle/>
          <a:p>
            <a:endParaRPr lang="en-US"/>
          </a:p>
        </p:txBody>
      </p:sp>
    </p:spTree>
    <p:extLst>
      <p:ext uri="{BB962C8B-B14F-4D97-AF65-F5344CB8AC3E}">
        <p14:creationId xmlns:p14="http://schemas.microsoft.com/office/powerpoint/2010/main" val="3263931175"/>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oAutofit/>
          </a:bodyPr>
          <a:lstStyle/>
          <a:p>
            <a:pPr lvl="0"/>
            <a:fld id="{C7BB54FA-7520-4168-9362-6CD9C4DE86E5}" type="slidenum">
              <a:t>93</a:t>
            </a:fld>
            <a:endParaRPr lang="en-US"/>
          </a:p>
        </p:txBody>
      </p:sp>
      <p:sp>
        <p:nvSpPr>
          <p:cNvPr id="2" name="Slide Image Placeholder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Notes Placeholder 2"/>
          <p:cNvSpPr txBox="1">
            <a:spLocks noGrp="1"/>
          </p:cNvSpPr>
          <p:nvPr>
            <p:ph type="body" sz="quarter" idx="1"/>
          </p:nvPr>
        </p:nvSpPr>
        <p:spPr>
          <a:xfrm>
            <a:off x="756000" y="5078520"/>
            <a:ext cx="6047640" cy="4721040"/>
          </a:xfrm>
        </p:spPr>
        <p:txBody>
          <a:bodyPr/>
          <a:lstStyle/>
          <a:p>
            <a:endParaRPr lang="en-US"/>
          </a:p>
        </p:txBody>
      </p:sp>
    </p:spTree>
    <p:extLst>
      <p:ext uri="{BB962C8B-B14F-4D97-AF65-F5344CB8AC3E}">
        <p14:creationId xmlns:p14="http://schemas.microsoft.com/office/powerpoint/2010/main" val="1304812928"/>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oAutofit/>
          </a:bodyPr>
          <a:lstStyle/>
          <a:p>
            <a:pPr lvl="0"/>
            <a:fld id="{0272429C-07DA-4A37-BA60-BAEBBF6CB230}" type="slidenum">
              <a:t>94</a:t>
            </a:fld>
            <a:endParaRPr lang="en-US"/>
          </a:p>
        </p:txBody>
      </p:sp>
      <p:sp>
        <p:nvSpPr>
          <p:cNvPr id="2" name="Slide Image Placeholder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Notes Placeholder 2"/>
          <p:cNvSpPr txBox="1">
            <a:spLocks noGrp="1"/>
          </p:cNvSpPr>
          <p:nvPr>
            <p:ph type="body" sz="quarter" idx="1"/>
          </p:nvPr>
        </p:nvSpPr>
        <p:spPr>
          <a:xfrm>
            <a:off x="756000" y="5078520"/>
            <a:ext cx="6047640" cy="4721040"/>
          </a:xfrm>
        </p:spPr>
        <p:txBody>
          <a:bodyPr/>
          <a:lstStyle/>
          <a:p>
            <a:endParaRPr lang="en-US"/>
          </a:p>
        </p:txBody>
      </p:sp>
    </p:spTree>
    <p:extLst>
      <p:ext uri="{BB962C8B-B14F-4D97-AF65-F5344CB8AC3E}">
        <p14:creationId xmlns:p14="http://schemas.microsoft.com/office/powerpoint/2010/main" val="4226694449"/>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oAutofit/>
          </a:bodyPr>
          <a:lstStyle/>
          <a:p>
            <a:pPr lvl="0"/>
            <a:fld id="{5851FB80-7282-41AD-B597-96DD87543FB7}" type="slidenum">
              <a:t>95</a:t>
            </a:fld>
            <a:endParaRPr lang="en-US"/>
          </a:p>
        </p:txBody>
      </p:sp>
      <p:sp>
        <p:nvSpPr>
          <p:cNvPr id="2" name="Slide Image Placeholder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Notes Placeholder 2"/>
          <p:cNvSpPr txBox="1">
            <a:spLocks noGrp="1"/>
          </p:cNvSpPr>
          <p:nvPr>
            <p:ph type="body" sz="quarter" idx="1"/>
          </p:nvPr>
        </p:nvSpPr>
        <p:spPr>
          <a:xfrm>
            <a:off x="756000" y="5078520"/>
            <a:ext cx="6047640" cy="4721040"/>
          </a:xfrm>
        </p:spPr>
        <p:txBody>
          <a:bodyPr/>
          <a:lstStyle/>
          <a:p>
            <a:endParaRPr lang="en-US"/>
          </a:p>
        </p:txBody>
      </p:sp>
    </p:spTree>
    <p:extLst>
      <p:ext uri="{BB962C8B-B14F-4D97-AF65-F5344CB8AC3E}">
        <p14:creationId xmlns:p14="http://schemas.microsoft.com/office/powerpoint/2010/main" val="2237909509"/>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oAutofit/>
          </a:bodyPr>
          <a:lstStyle/>
          <a:p>
            <a:pPr lvl="0"/>
            <a:fld id="{9EF5F425-0AC7-403D-86E3-CF53C62094BD}" type="slidenum">
              <a:t>96</a:t>
            </a:fld>
            <a:endParaRPr lang="en-US"/>
          </a:p>
        </p:txBody>
      </p:sp>
      <p:sp>
        <p:nvSpPr>
          <p:cNvPr id="2" name="Slide Image Placeholder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Notes Placeholder 2"/>
          <p:cNvSpPr txBox="1">
            <a:spLocks noGrp="1"/>
          </p:cNvSpPr>
          <p:nvPr>
            <p:ph type="body" sz="quarter" idx="1"/>
          </p:nvPr>
        </p:nvSpPr>
        <p:spPr>
          <a:xfrm>
            <a:off x="756000" y="5078520"/>
            <a:ext cx="6047640" cy="4721040"/>
          </a:xfrm>
        </p:spPr>
        <p:txBody>
          <a:bodyPr/>
          <a:lstStyle/>
          <a:p>
            <a:endParaRPr lang="en-US"/>
          </a:p>
        </p:txBody>
      </p:sp>
    </p:spTree>
    <p:extLst>
      <p:ext uri="{BB962C8B-B14F-4D97-AF65-F5344CB8AC3E}">
        <p14:creationId xmlns:p14="http://schemas.microsoft.com/office/powerpoint/2010/main" val="1086640970"/>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oAutofit/>
          </a:bodyPr>
          <a:lstStyle/>
          <a:p>
            <a:pPr lvl="0"/>
            <a:fld id="{32715A08-AC20-418D-9BB8-92D1DED577AD}" type="slidenum">
              <a:t>97</a:t>
            </a:fld>
            <a:endParaRPr lang="en-US"/>
          </a:p>
        </p:txBody>
      </p:sp>
      <p:sp>
        <p:nvSpPr>
          <p:cNvPr id="2" name="Slide Image Placeholder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Notes Placeholder 2"/>
          <p:cNvSpPr txBox="1">
            <a:spLocks noGrp="1"/>
          </p:cNvSpPr>
          <p:nvPr>
            <p:ph type="body" sz="quarter" idx="1"/>
          </p:nvPr>
        </p:nvSpPr>
        <p:spPr>
          <a:xfrm>
            <a:off x="756000" y="5078520"/>
            <a:ext cx="6047640" cy="4721040"/>
          </a:xfrm>
        </p:spPr>
        <p:txBody>
          <a:bodyPr/>
          <a:lstStyle/>
          <a:p>
            <a:endParaRPr lang="en-US"/>
          </a:p>
        </p:txBody>
      </p:sp>
    </p:spTree>
    <p:extLst>
      <p:ext uri="{BB962C8B-B14F-4D97-AF65-F5344CB8AC3E}">
        <p14:creationId xmlns:p14="http://schemas.microsoft.com/office/powerpoint/2010/main" val="4001493948"/>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oAutofit/>
          </a:bodyPr>
          <a:lstStyle/>
          <a:p>
            <a:pPr lvl="0"/>
            <a:fld id="{F43CAA24-ABA7-42FB-AD68-9EE0F1A5F13F}" type="slidenum">
              <a:t>98</a:t>
            </a:fld>
            <a:endParaRPr lang="en-US"/>
          </a:p>
        </p:txBody>
      </p:sp>
      <p:sp>
        <p:nvSpPr>
          <p:cNvPr id="2" name="Slide Image Placeholder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Notes Placeholder 2"/>
          <p:cNvSpPr txBox="1">
            <a:spLocks noGrp="1"/>
          </p:cNvSpPr>
          <p:nvPr>
            <p:ph type="body" sz="quarter" idx="1"/>
          </p:nvPr>
        </p:nvSpPr>
        <p:spPr>
          <a:xfrm>
            <a:off x="756000" y="5078520"/>
            <a:ext cx="6047640" cy="4721040"/>
          </a:xfrm>
        </p:spPr>
        <p:txBody>
          <a:bodyPr/>
          <a:lstStyle/>
          <a:p>
            <a:endParaRPr lang="en-US"/>
          </a:p>
        </p:txBody>
      </p:sp>
    </p:spTree>
    <p:extLst>
      <p:ext uri="{BB962C8B-B14F-4D97-AF65-F5344CB8AC3E}">
        <p14:creationId xmlns:p14="http://schemas.microsoft.com/office/powerpoint/2010/main" val="3237087081"/>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oAutofit/>
          </a:bodyPr>
          <a:lstStyle/>
          <a:p>
            <a:pPr lvl="0"/>
            <a:fld id="{7970F2AB-A0A8-4A40-B443-96A380A44733}" type="slidenum">
              <a:t>99</a:t>
            </a:fld>
            <a:endParaRPr lang="en-US"/>
          </a:p>
        </p:txBody>
      </p:sp>
      <p:sp>
        <p:nvSpPr>
          <p:cNvPr id="2" name="Slide Image Placeholder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Notes Placeholder 2"/>
          <p:cNvSpPr txBox="1">
            <a:spLocks noGrp="1"/>
          </p:cNvSpPr>
          <p:nvPr>
            <p:ph type="body" sz="quarter" idx="1"/>
          </p:nvPr>
        </p:nvSpPr>
        <p:spPr>
          <a:xfrm>
            <a:off x="756000" y="5078520"/>
            <a:ext cx="6047640" cy="4721040"/>
          </a:xfrm>
        </p:spPr>
        <p:txBody>
          <a:bodyPr/>
          <a:lstStyle/>
          <a:p>
            <a:endParaRPr lang="en-US"/>
          </a:p>
        </p:txBody>
      </p:sp>
    </p:spTree>
    <p:extLst>
      <p:ext uri="{BB962C8B-B14F-4D97-AF65-F5344CB8AC3E}">
        <p14:creationId xmlns:p14="http://schemas.microsoft.com/office/powerpoint/2010/main" val="28678336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260475" y="1236663"/>
            <a:ext cx="7559675" cy="2632075"/>
          </a:xfrm>
        </p:spPr>
        <p:txBody>
          <a:bodyPr anchor="b"/>
          <a:lstStyle>
            <a:lvl1pPr algn="ctr">
              <a:defRPr sz="6000"/>
            </a:lvl1pPr>
          </a:lstStyle>
          <a:p>
            <a:r>
              <a:rPr lang="en-US" smtClean="0"/>
              <a:t>Click to edit Master title style</a:t>
            </a:r>
            <a:endParaRPr lang="uk-UA"/>
          </a:p>
        </p:txBody>
      </p:sp>
      <p:sp>
        <p:nvSpPr>
          <p:cNvPr id="3" name="Subtitle 2"/>
          <p:cNvSpPr>
            <a:spLocks noGrp="1"/>
          </p:cNvSpPr>
          <p:nvPr>
            <p:ph type="subTitle" idx="1"/>
          </p:nvPr>
        </p:nvSpPr>
        <p:spPr>
          <a:xfrm>
            <a:off x="1260475" y="3970338"/>
            <a:ext cx="7559675" cy="1825625"/>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uk-UA"/>
          </a:p>
        </p:txBody>
      </p:sp>
      <p:sp>
        <p:nvSpPr>
          <p:cNvPr id="4" name="Date Placeholder 3"/>
          <p:cNvSpPr>
            <a:spLocks noGrp="1"/>
          </p:cNvSpPr>
          <p:nvPr>
            <p:ph type="dt" sz="half" idx="10"/>
          </p:nvPr>
        </p:nvSpPr>
        <p:spPr/>
        <p:txBody>
          <a:bodyPr/>
          <a:lstStyle/>
          <a:p>
            <a:pPr lvl="0"/>
            <a:endParaRPr lang="en-US"/>
          </a:p>
        </p:txBody>
      </p:sp>
      <p:sp>
        <p:nvSpPr>
          <p:cNvPr id="5" name="Footer Placeholder 4"/>
          <p:cNvSpPr>
            <a:spLocks noGrp="1"/>
          </p:cNvSpPr>
          <p:nvPr>
            <p:ph type="ftr" sz="quarter" idx="11"/>
          </p:nvPr>
        </p:nvSpPr>
        <p:spPr/>
        <p:txBody>
          <a:bodyPr/>
          <a:lstStyle/>
          <a:p>
            <a:pPr lvl="0"/>
            <a:endParaRPr lang="en-US"/>
          </a:p>
        </p:txBody>
      </p:sp>
      <p:sp>
        <p:nvSpPr>
          <p:cNvPr id="6" name="Slide Number Placeholder 5"/>
          <p:cNvSpPr>
            <a:spLocks noGrp="1"/>
          </p:cNvSpPr>
          <p:nvPr>
            <p:ph type="sldNum" sz="quarter" idx="12"/>
          </p:nvPr>
        </p:nvSpPr>
        <p:spPr/>
        <p:txBody>
          <a:bodyPr/>
          <a:lstStyle/>
          <a:p>
            <a:pPr lvl="0"/>
            <a:fld id="{5C705215-4D9C-4688-AC55-D52FF73ACA4D}" type="slidenum">
              <a:t>‹#›</a:t>
            </a:fld>
            <a:endParaRPr lang="en-US"/>
          </a:p>
        </p:txBody>
      </p:sp>
    </p:spTree>
    <p:extLst>
      <p:ext uri="{BB962C8B-B14F-4D97-AF65-F5344CB8AC3E}">
        <p14:creationId xmlns:p14="http://schemas.microsoft.com/office/powerpoint/2010/main" val="38104770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uk-UA"/>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uk-UA"/>
          </a:p>
        </p:txBody>
      </p:sp>
      <p:sp>
        <p:nvSpPr>
          <p:cNvPr id="4" name="Date Placeholder 3"/>
          <p:cNvSpPr>
            <a:spLocks noGrp="1"/>
          </p:cNvSpPr>
          <p:nvPr>
            <p:ph type="dt" sz="half" idx="10"/>
          </p:nvPr>
        </p:nvSpPr>
        <p:spPr/>
        <p:txBody>
          <a:bodyPr/>
          <a:lstStyle/>
          <a:p>
            <a:pPr lvl="0"/>
            <a:endParaRPr lang="en-US"/>
          </a:p>
        </p:txBody>
      </p:sp>
      <p:sp>
        <p:nvSpPr>
          <p:cNvPr id="5" name="Footer Placeholder 4"/>
          <p:cNvSpPr>
            <a:spLocks noGrp="1"/>
          </p:cNvSpPr>
          <p:nvPr>
            <p:ph type="ftr" sz="quarter" idx="11"/>
          </p:nvPr>
        </p:nvSpPr>
        <p:spPr/>
        <p:txBody>
          <a:bodyPr/>
          <a:lstStyle/>
          <a:p>
            <a:pPr lvl="0"/>
            <a:endParaRPr lang="en-US"/>
          </a:p>
        </p:txBody>
      </p:sp>
      <p:sp>
        <p:nvSpPr>
          <p:cNvPr id="6" name="Slide Number Placeholder 5"/>
          <p:cNvSpPr>
            <a:spLocks noGrp="1"/>
          </p:cNvSpPr>
          <p:nvPr>
            <p:ph type="sldNum" sz="quarter" idx="12"/>
          </p:nvPr>
        </p:nvSpPr>
        <p:spPr/>
        <p:txBody>
          <a:bodyPr/>
          <a:lstStyle/>
          <a:p>
            <a:pPr lvl="0"/>
            <a:fld id="{5A2F7878-A131-433B-807E-F19693952983}" type="slidenum">
              <a:t>‹#›</a:t>
            </a:fld>
            <a:endParaRPr lang="en-US"/>
          </a:p>
        </p:txBody>
      </p:sp>
    </p:spTree>
    <p:extLst>
      <p:ext uri="{BB962C8B-B14F-4D97-AF65-F5344CB8AC3E}">
        <p14:creationId xmlns:p14="http://schemas.microsoft.com/office/powerpoint/2010/main" val="15787069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308850" y="301625"/>
            <a:ext cx="2266950" cy="5851525"/>
          </a:xfrm>
        </p:spPr>
        <p:txBody>
          <a:bodyPr vert="eaVert"/>
          <a:lstStyle/>
          <a:p>
            <a:r>
              <a:rPr lang="en-US" smtClean="0"/>
              <a:t>Click to edit Master title style</a:t>
            </a:r>
            <a:endParaRPr lang="uk-UA"/>
          </a:p>
        </p:txBody>
      </p:sp>
      <p:sp>
        <p:nvSpPr>
          <p:cNvPr id="3" name="Vertical Text Placeholder 2"/>
          <p:cNvSpPr>
            <a:spLocks noGrp="1"/>
          </p:cNvSpPr>
          <p:nvPr>
            <p:ph type="body" orient="vert" idx="1"/>
          </p:nvPr>
        </p:nvSpPr>
        <p:spPr>
          <a:xfrm>
            <a:off x="503238" y="301625"/>
            <a:ext cx="6653212" cy="5851525"/>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uk-UA"/>
          </a:p>
        </p:txBody>
      </p:sp>
      <p:sp>
        <p:nvSpPr>
          <p:cNvPr id="4" name="Date Placeholder 3"/>
          <p:cNvSpPr>
            <a:spLocks noGrp="1"/>
          </p:cNvSpPr>
          <p:nvPr>
            <p:ph type="dt" sz="half" idx="10"/>
          </p:nvPr>
        </p:nvSpPr>
        <p:spPr/>
        <p:txBody>
          <a:bodyPr/>
          <a:lstStyle/>
          <a:p>
            <a:pPr lvl="0"/>
            <a:endParaRPr lang="en-US"/>
          </a:p>
        </p:txBody>
      </p:sp>
      <p:sp>
        <p:nvSpPr>
          <p:cNvPr id="5" name="Footer Placeholder 4"/>
          <p:cNvSpPr>
            <a:spLocks noGrp="1"/>
          </p:cNvSpPr>
          <p:nvPr>
            <p:ph type="ftr" sz="quarter" idx="11"/>
          </p:nvPr>
        </p:nvSpPr>
        <p:spPr/>
        <p:txBody>
          <a:bodyPr/>
          <a:lstStyle/>
          <a:p>
            <a:pPr lvl="0"/>
            <a:endParaRPr lang="en-US"/>
          </a:p>
        </p:txBody>
      </p:sp>
      <p:sp>
        <p:nvSpPr>
          <p:cNvPr id="6" name="Slide Number Placeholder 5"/>
          <p:cNvSpPr>
            <a:spLocks noGrp="1"/>
          </p:cNvSpPr>
          <p:nvPr>
            <p:ph type="sldNum" sz="quarter" idx="12"/>
          </p:nvPr>
        </p:nvSpPr>
        <p:spPr/>
        <p:txBody>
          <a:bodyPr/>
          <a:lstStyle/>
          <a:p>
            <a:pPr lvl="0"/>
            <a:fld id="{7415783E-4C8F-4097-82CC-B20D3F2E5D44}" type="slidenum">
              <a:t>‹#›</a:t>
            </a:fld>
            <a:endParaRPr lang="en-US"/>
          </a:p>
        </p:txBody>
      </p:sp>
    </p:spTree>
    <p:extLst>
      <p:ext uri="{BB962C8B-B14F-4D97-AF65-F5344CB8AC3E}">
        <p14:creationId xmlns:p14="http://schemas.microsoft.com/office/powerpoint/2010/main" val="7510455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uk-UA"/>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uk-UA"/>
          </a:p>
        </p:txBody>
      </p:sp>
      <p:sp>
        <p:nvSpPr>
          <p:cNvPr id="4" name="Date Placeholder 3"/>
          <p:cNvSpPr>
            <a:spLocks noGrp="1"/>
          </p:cNvSpPr>
          <p:nvPr>
            <p:ph type="dt" sz="half" idx="10"/>
          </p:nvPr>
        </p:nvSpPr>
        <p:spPr/>
        <p:txBody>
          <a:bodyPr/>
          <a:lstStyle/>
          <a:p>
            <a:pPr lvl="0"/>
            <a:endParaRPr lang="en-US"/>
          </a:p>
        </p:txBody>
      </p:sp>
      <p:sp>
        <p:nvSpPr>
          <p:cNvPr id="5" name="Footer Placeholder 4"/>
          <p:cNvSpPr>
            <a:spLocks noGrp="1"/>
          </p:cNvSpPr>
          <p:nvPr>
            <p:ph type="ftr" sz="quarter" idx="11"/>
          </p:nvPr>
        </p:nvSpPr>
        <p:spPr/>
        <p:txBody>
          <a:bodyPr/>
          <a:lstStyle/>
          <a:p>
            <a:pPr lvl="0"/>
            <a:endParaRPr lang="en-US"/>
          </a:p>
        </p:txBody>
      </p:sp>
      <p:sp>
        <p:nvSpPr>
          <p:cNvPr id="6" name="Slide Number Placeholder 5"/>
          <p:cNvSpPr>
            <a:spLocks noGrp="1"/>
          </p:cNvSpPr>
          <p:nvPr>
            <p:ph type="sldNum" sz="quarter" idx="12"/>
          </p:nvPr>
        </p:nvSpPr>
        <p:spPr/>
        <p:txBody>
          <a:bodyPr/>
          <a:lstStyle/>
          <a:p>
            <a:pPr lvl="0"/>
            <a:fld id="{ED6E00E0-2BAF-4D54-A1FC-598D4E91FF12}" type="slidenum">
              <a:t>‹#›</a:t>
            </a:fld>
            <a:endParaRPr lang="en-US"/>
          </a:p>
        </p:txBody>
      </p:sp>
    </p:spTree>
    <p:extLst>
      <p:ext uri="{BB962C8B-B14F-4D97-AF65-F5344CB8AC3E}">
        <p14:creationId xmlns:p14="http://schemas.microsoft.com/office/powerpoint/2010/main" val="34177335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7388" y="1884363"/>
            <a:ext cx="8694737" cy="3144837"/>
          </a:xfrm>
        </p:spPr>
        <p:txBody>
          <a:bodyPr anchor="b"/>
          <a:lstStyle>
            <a:lvl1pPr>
              <a:defRPr sz="6000"/>
            </a:lvl1pPr>
          </a:lstStyle>
          <a:p>
            <a:r>
              <a:rPr lang="en-US" smtClean="0"/>
              <a:t>Click to edit Master title style</a:t>
            </a:r>
            <a:endParaRPr lang="uk-UA"/>
          </a:p>
        </p:txBody>
      </p:sp>
      <p:sp>
        <p:nvSpPr>
          <p:cNvPr id="3" name="Text Placeholder 2"/>
          <p:cNvSpPr>
            <a:spLocks noGrp="1"/>
          </p:cNvSpPr>
          <p:nvPr>
            <p:ph type="body" idx="1"/>
          </p:nvPr>
        </p:nvSpPr>
        <p:spPr>
          <a:xfrm>
            <a:off x="687388" y="5059363"/>
            <a:ext cx="8694737" cy="16525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pPr lvl="0"/>
            <a:endParaRPr lang="en-US"/>
          </a:p>
        </p:txBody>
      </p:sp>
      <p:sp>
        <p:nvSpPr>
          <p:cNvPr id="5" name="Footer Placeholder 4"/>
          <p:cNvSpPr>
            <a:spLocks noGrp="1"/>
          </p:cNvSpPr>
          <p:nvPr>
            <p:ph type="ftr" sz="quarter" idx="11"/>
          </p:nvPr>
        </p:nvSpPr>
        <p:spPr/>
        <p:txBody>
          <a:bodyPr/>
          <a:lstStyle/>
          <a:p>
            <a:pPr lvl="0"/>
            <a:endParaRPr lang="en-US"/>
          </a:p>
        </p:txBody>
      </p:sp>
      <p:sp>
        <p:nvSpPr>
          <p:cNvPr id="6" name="Slide Number Placeholder 5"/>
          <p:cNvSpPr>
            <a:spLocks noGrp="1"/>
          </p:cNvSpPr>
          <p:nvPr>
            <p:ph type="sldNum" sz="quarter" idx="12"/>
          </p:nvPr>
        </p:nvSpPr>
        <p:spPr/>
        <p:txBody>
          <a:bodyPr/>
          <a:lstStyle/>
          <a:p>
            <a:pPr lvl="0"/>
            <a:fld id="{751F1641-D373-4840-A4DA-439B7ADF5837}" type="slidenum">
              <a:t>‹#›</a:t>
            </a:fld>
            <a:endParaRPr lang="en-US"/>
          </a:p>
        </p:txBody>
      </p:sp>
    </p:spTree>
    <p:extLst>
      <p:ext uri="{BB962C8B-B14F-4D97-AF65-F5344CB8AC3E}">
        <p14:creationId xmlns:p14="http://schemas.microsoft.com/office/powerpoint/2010/main" val="38904414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uk-UA"/>
          </a:p>
        </p:txBody>
      </p:sp>
      <p:sp>
        <p:nvSpPr>
          <p:cNvPr id="3" name="Content Placeholder 2"/>
          <p:cNvSpPr>
            <a:spLocks noGrp="1"/>
          </p:cNvSpPr>
          <p:nvPr>
            <p:ph sz="half" idx="1"/>
          </p:nvPr>
        </p:nvSpPr>
        <p:spPr>
          <a:xfrm>
            <a:off x="503238" y="1768475"/>
            <a:ext cx="4459287" cy="4384675"/>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uk-UA"/>
          </a:p>
        </p:txBody>
      </p:sp>
      <p:sp>
        <p:nvSpPr>
          <p:cNvPr id="4" name="Content Placeholder 3"/>
          <p:cNvSpPr>
            <a:spLocks noGrp="1"/>
          </p:cNvSpPr>
          <p:nvPr>
            <p:ph sz="half" idx="2"/>
          </p:nvPr>
        </p:nvSpPr>
        <p:spPr>
          <a:xfrm>
            <a:off x="5114925" y="1768475"/>
            <a:ext cx="4460875" cy="4384675"/>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uk-UA"/>
          </a:p>
        </p:txBody>
      </p:sp>
      <p:sp>
        <p:nvSpPr>
          <p:cNvPr id="5" name="Date Placeholder 4"/>
          <p:cNvSpPr>
            <a:spLocks noGrp="1"/>
          </p:cNvSpPr>
          <p:nvPr>
            <p:ph type="dt" sz="half" idx="10"/>
          </p:nvPr>
        </p:nvSpPr>
        <p:spPr/>
        <p:txBody>
          <a:bodyPr/>
          <a:lstStyle/>
          <a:p>
            <a:pPr lvl="0"/>
            <a:endParaRPr lang="en-US"/>
          </a:p>
        </p:txBody>
      </p:sp>
      <p:sp>
        <p:nvSpPr>
          <p:cNvPr id="6" name="Footer Placeholder 5"/>
          <p:cNvSpPr>
            <a:spLocks noGrp="1"/>
          </p:cNvSpPr>
          <p:nvPr>
            <p:ph type="ftr" sz="quarter" idx="11"/>
          </p:nvPr>
        </p:nvSpPr>
        <p:spPr/>
        <p:txBody>
          <a:bodyPr/>
          <a:lstStyle/>
          <a:p>
            <a:pPr lvl="0"/>
            <a:endParaRPr lang="en-US"/>
          </a:p>
        </p:txBody>
      </p:sp>
      <p:sp>
        <p:nvSpPr>
          <p:cNvPr id="7" name="Slide Number Placeholder 6"/>
          <p:cNvSpPr>
            <a:spLocks noGrp="1"/>
          </p:cNvSpPr>
          <p:nvPr>
            <p:ph type="sldNum" sz="quarter" idx="12"/>
          </p:nvPr>
        </p:nvSpPr>
        <p:spPr/>
        <p:txBody>
          <a:bodyPr/>
          <a:lstStyle/>
          <a:p>
            <a:pPr lvl="0"/>
            <a:fld id="{A20319EA-E8FA-4A13-8158-BCD693275CA7}" type="slidenum">
              <a:t>‹#›</a:t>
            </a:fld>
            <a:endParaRPr lang="en-US"/>
          </a:p>
        </p:txBody>
      </p:sp>
    </p:spTree>
    <p:extLst>
      <p:ext uri="{BB962C8B-B14F-4D97-AF65-F5344CB8AC3E}">
        <p14:creationId xmlns:p14="http://schemas.microsoft.com/office/powerpoint/2010/main" val="39404850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93738" y="403225"/>
            <a:ext cx="8694737" cy="1460500"/>
          </a:xfrm>
        </p:spPr>
        <p:txBody>
          <a:bodyPr/>
          <a:lstStyle/>
          <a:p>
            <a:r>
              <a:rPr lang="en-US" smtClean="0"/>
              <a:t>Click to edit Master title style</a:t>
            </a:r>
            <a:endParaRPr lang="uk-UA"/>
          </a:p>
        </p:txBody>
      </p:sp>
      <p:sp>
        <p:nvSpPr>
          <p:cNvPr id="3" name="Text Placeholder 2"/>
          <p:cNvSpPr>
            <a:spLocks noGrp="1"/>
          </p:cNvSpPr>
          <p:nvPr>
            <p:ph type="body" idx="1"/>
          </p:nvPr>
        </p:nvSpPr>
        <p:spPr>
          <a:xfrm>
            <a:off x="693738" y="1852613"/>
            <a:ext cx="4265612" cy="9080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693738" y="2760663"/>
            <a:ext cx="4265612" cy="406241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uk-UA"/>
          </a:p>
        </p:txBody>
      </p:sp>
      <p:sp>
        <p:nvSpPr>
          <p:cNvPr id="5" name="Text Placeholder 4"/>
          <p:cNvSpPr>
            <a:spLocks noGrp="1"/>
          </p:cNvSpPr>
          <p:nvPr>
            <p:ph type="body" sz="quarter" idx="3"/>
          </p:nvPr>
        </p:nvSpPr>
        <p:spPr>
          <a:xfrm>
            <a:off x="5103813" y="1852613"/>
            <a:ext cx="4284662" cy="9080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5103813" y="2760663"/>
            <a:ext cx="4284662" cy="406241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uk-UA"/>
          </a:p>
        </p:txBody>
      </p:sp>
      <p:sp>
        <p:nvSpPr>
          <p:cNvPr id="7" name="Date Placeholder 6"/>
          <p:cNvSpPr>
            <a:spLocks noGrp="1"/>
          </p:cNvSpPr>
          <p:nvPr>
            <p:ph type="dt" sz="half" idx="10"/>
          </p:nvPr>
        </p:nvSpPr>
        <p:spPr/>
        <p:txBody>
          <a:bodyPr/>
          <a:lstStyle/>
          <a:p>
            <a:pPr lvl="0"/>
            <a:endParaRPr lang="en-US"/>
          </a:p>
        </p:txBody>
      </p:sp>
      <p:sp>
        <p:nvSpPr>
          <p:cNvPr id="8" name="Footer Placeholder 7"/>
          <p:cNvSpPr>
            <a:spLocks noGrp="1"/>
          </p:cNvSpPr>
          <p:nvPr>
            <p:ph type="ftr" sz="quarter" idx="11"/>
          </p:nvPr>
        </p:nvSpPr>
        <p:spPr/>
        <p:txBody>
          <a:bodyPr/>
          <a:lstStyle/>
          <a:p>
            <a:pPr lvl="0"/>
            <a:endParaRPr lang="en-US"/>
          </a:p>
        </p:txBody>
      </p:sp>
      <p:sp>
        <p:nvSpPr>
          <p:cNvPr id="9" name="Slide Number Placeholder 8"/>
          <p:cNvSpPr>
            <a:spLocks noGrp="1"/>
          </p:cNvSpPr>
          <p:nvPr>
            <p:ph type="sldNum" sz="quarter" idx="12"/>
          </p:nvPr>
        </p:nvSpPr>
        <p:spPr/>
        <p:txBody>
          <a:bodyPr/>
          <a:lstStyle/>
          <a:p>
            <a:pPr lvl="0"/>
            <a:fld id="{782F9E8B-A2E0-4FF9-BD0F-1A2F4CEF2946}" type="slidenum">
              <a:t>‹#›</a:t>
            </a:fld>
            <a:endParaRPr lang="en-US"/>
          </a:p>
        </p:txBody>
      </p:sp>
    </p:spTree>
    <p:extLst>
      <p:ext uri="{BB962C8B-B14F-4D97-AF65-F5344CB8AC3E}">
        <p14:creationId xmlns:p14="http://schemas.microsoft.com/office/powerpoint/2010/main" val="4931734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uk-UA"/>
          </a:p>
        </p:txBody>
      </p:sp>
      <p:sp>
        <p:nvSpPr>
          <p:cNvPr id="3" name="Date Placeholder 2"/>
          <p:cNvSpPr>
            <a:spLocks noGrp="1"/>
          </p:cNvSpPr>
          <p:nvPr>
            <p:ph type="dt" sz="half" idx="10"/>
          </p:nvPr>
        </p:nvSpPr>
        <p:spPr/>
        <p:txBody>
          <a:bodyPr/>
          <a:lstStyle/>
          <a:p>
            <a:pPr lvl="0"/>
            <a:endParaRPr lang="en-US"/>
          </a:p>
        </p:txBody>
      </p:sp>
      <p:sp>
        <p:nvSpPr>
          <p:cNvPr id="4" name="Footer Placeholder 3"/>
          <p:cNvSpPr>
            <a:spLocks noGrp="1"/>
          </p:cNvSpPr>
          <p:nvPr>
            <p:ph type="ftr" sz="quarter" idx="11"/>
          </p:nvPr>
        </p:nvSpPr>
        <p:spPr/>
        <p:txBody>
          <a:bodyPr/>
          <a:lstStyle/>
          <a:p>
            <a:pPr lvl="0"/>
            <a:endParaRPr lang="en-US"/>
          </a:p>
        </p:txBody>
      </p:sp>
      <p:sp>
        <p:nvSpPr>
          <p:cNvPr id="5" name="Slide Number Placeholder 4"/>
          <p:cNvSpPr>
            <a:spLocks noGrp="1"/>
          </p:cNvSpPr>
          <p:nvPr>
            <p:ph type="sldNum" sz="quarter" idx="12"/>
          </p:nvPr>
        </p:nvSpPr>
        <p:spPr/>
        <p:txBody>
          <a:bodyPr/>
          <a:lstStyle/>
          <a:p>
            <a:pPr lvl="0"/>
            <a:fld id="{D5A97382-D840-46AF-A159-DF60DB9DCC0A}" type="slidenum">
              <a:t>‹#›</a:t>
            </a:fld>
            <a:endParaRPr lang="en-US"/>
          </a:p>
        </p:txBody>
      </p:sp>
    </p:spTree>
    <p:extLst>
      <p:ext uri="{BB962C8B-B14F-4D97-AF65-F5344CB8AC3E}">
        <p14:creationId xmlns:p14="http://schemas.microsoft.com/office/powerpoint/2010/main" val="22086502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lvl="0"/>
            <a:endParaRPr lang="en-US"/>
          </a:p>
        </p:txBody>
      </p:sp>
      <p:sp>
        <p:nvSpPr>
          <p:cNvPr id="3" name="Footer Placeholder 2"/>
          <p:cNvSpPr>
            <a:spLocks noGrp="1"/>
          </p:cNvSpPr>
          <p:nvPr>
            <p:ph type="ftr" sz="quarter" idx="11"/>
          </p:nvPr>
        </p:nvSpPr>
        <p:spPr/>
        <p:txBody>
          <a:bodyPr/>
          <a:lstStyle/>
          <a:p>
            <a:pPr lvl="0"/>
            <a:endParaRPr lang="en-US"/>
          </a:p>
        </p:txBody>
      </p:sp>
      <p:sp>
        <p:nvSpPr>
          <p:cNvPr id="4" name="Slide Number Placeholder 3"/>
          <p:cNvSpPr>
            <a:spLocks noGrp="1"/>
          </p:cNvSpPr>
          <p:nvPr>
            <p:ph type="sldNum" sz="quarter" idx="12"/>
          </p:nvPr>
        </p:nvSpPr>
        <p:spPr/>
        <p:txBody>
          <a:bodyPr/>
          <a:lstStyle/>
          <a:p>
            <a:pPr lvl="0"/>
            <a:fld id="{D374A7C8-757E-474D-926A-3087D7C190EF}" type="slidenum">
              <a:t>‹#›</a:t>
            </a:fld>
            <a:endParaRPr lang="en-US"/>
          </a:p>
        </p:txBody>
      </p:sp>
    </p:spTree>
    <p:extLst>
      <p:ext uri="{BB962C8B-B14F-4D97-AF65-F5344CB8AC3E}">
        <p14:creationId xmlns:p14="http://schemas.microsoft.com/office/powerpoint/2010/main" val="16922757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93738" y="503238"/>
            <a:ext cx="3251200" cy="1765300"/>
          </a:xfrm>
        </p:spPr>
        <p:txBody>
          <a:bodyPr anchor="b"/>
          <a:lstStyle>
            <a:lvl1pPr>
              <a:defRPr sz="3200"/>
            </a:lvl1pPr>
          </a:lstStyle>
          <a:p>
            <a:r>
              <a:rPr lang="en-US" smtClean="0"/>
              <a:t>Click to edit Master title style</a:t>
            </a:r>
            <a:endParaRPr lang="uk-UA"/>
          </a:p>
        </p:txBody>
      </p:sp>
      <p:sp>
        <p:nvSpPr>
          <p:cNvPr id="3" name="Content Placeholder 2"/>
          <p:cNvSpPr>
            <a:spLocks noGrp="1"/>
          </p:cNvSpPr>
          <p:nvPr>
            <p:ph idx="1"/>
          </p:nvPr>
        </p:nvSpPr>
        <p:spPr>
          <a:xfrm>
            <a:off x="4286250" y="1089025"/>
            <a:ext cx="5102225" cy="53721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uk-UA"/>
          </a:p>
        </p:txBody>
      </p:sp>
      <p:sp>
        <p:nvSpPr>
          <p:cNvPr id="4" name="Text Placeholder 3"/>
          <p:cNvSpPr>
            <a:spLocks noGrp="1"/>
          </p:cNvSpPr>
          <p:nvPr>
            <p:ph type="body" sz="half" idx="2"/>
          </p:nvPr>
        </p:nvSpPr>
        <p:spPr>
          <a:xfrm>
            <a:off x="693738" y="2268538"/>
            <a:ext cx="3251200" cy="420052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pPr lvl="0"/>
            <a:endParaRPr lang="en-US"/>
          </a:p>
        </p:txBody>
      </p:sp>
      <p:sp>
        <p:nvSpPr>
          <p:cNvPr id="6" name="Footer Placeholder 5"/>
          <p:cNvSpPr>
            <a:spLocks noGrp="1"/>
          </p:cNvSpPr>
          <p:nvPr>
            <p:ph type="ftr" sz="quarter" idx="11"/>
          </p:nvPr>
        </p:nvSpPr>
        <p:spPr/>
        <p:txBody>
          <a:bodyPr/>
          <a:lstStyle/>
          <a:p>
            <a:pPr lvl="0"/>
            <a:endParaRPr lang="en-US"/>
          </a:p>
        </p:txBody>
      </p:sp>
      <p:sp>
        <p:nvSpPr>
          <p:cNvPr id="7" name="Slide Number Placeholder 6"/>
          <p:cNvSpPr>
            <a:spLocks noGrp="1"/>
          </p:cNvSpPr>
          <p:nvPr>
            <p:ph type="sldNum" sz="quarter" idx="12"/>
          </p:nvPr>
        </p:nvSpPr>
        <p:spPr/>
        <p:txBody>
          <a:bodyPr/>
          <a:lstStyle/>
          <a:p>
            <a:pPr lvl="0"/>
            <a:fld id="{24E863A8-89FE-4B4C-A681-DE1A7D10C0E6}" type="slidenum">
              <a:t>‹#›</a:t>
            </a:fld>
            <a:endParaRPr lang="en-US"/>
          </a:p>
        </p:txBody>
      </p:sp>
    </p:spTree>
    <p:extLst>
      <p:ext uri="{BB962C8B-B14F-4D97-AF65-F5344CB8AC3E}">
        <p14:creationId xmlns:p14="http://schemas.microsoft.com/office/powerpoint/2010/main" val="26368391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93738" y="503238"/>
            <a:ext cx="3251200" cy="1765300"/>
          </a:xfrm>
        </p:spPr>
        <p:txBody>
          <a:bodyPr anchor="b"/>
          <a:lstStyle>
            <a:lvl1pPr>
              <a:defRPr sz="3200"/>
            </a:lvl1pPr>
          </a:lstStyle>
          <a:p>
            <a:r>
              <a:rPr lang="en-US" smtClean="0"/>
              <a:t>Click to edit Master title style</a:t>
            </a:r>
            <a:endParaRPr lang="uk-UA"/>
          </a:p>
        </p:txBody>
      </p:sp>
      <p:sp>
        <p:nvSpPr>
          <p:cNvPr id="3" name="Picture Placeholder 2"/>
          <p:cNvSpPr>
            <a:spLocks noGrp="1"/>
          </p:cNvSpPr>
          <p:nvPr>
            <p:ph type="pic" idx="1"/>
          </p:nvPr>
        </p:nvSpPr>
        <p:spPr>
          <a:xfrm>
            <a:off x="4286250" y="1089025"/>
            <a:ext cx="5102225" cy="5372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uk-UA"/>
          </a:p>
        </p:txBody>
      </p:sp>
      <p:sp>
        <p:nvSpPr>
          <p:cNvPr id="4" name="Text Placeholder 3"/>
          <p:cNvSpPr>
            <a:spLocks noGrp="1"/>
          </p:cNvSpPr>
          <p:nvPr>
            <p:ph type="body" sz="half" idx="2"/>
          </p:nvPr>
        </p:nvSpPr>
        <p:spPr>
          <a:xfrm>
            <a:off x="693738" y="2268538"/>
            <a:ext cx="3251200" cy="420052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pPr lvl="0"/>
            <a:endParaRPr lang="en-US"/>
          </a:p>
        </p:txBody>
      </p:sp>
      <p:sp>
        <p:nvSpPr>
          <p:cNvPr id="6" name="Footer Placeholder 5"/>
          <p:cNvSpPr>
            <a:spLocks noGrp="1"/>
          </p:cNvSpPr>
          <p:nvPr>
            <p:ph type="ftr" sz="quarter" idx="11"/>
          </p:nvPr>
        </p:nvSpPr>
        <p:spPr/>
        <p:txBody>
          <a:bodyPr/>
          <a:lstStyle/>
          <a:p>
            <a:pPr lvl="0"/>
            <a:endParaRPr lang="en-US"/>
          </a:p>
        </p:txBody>
      </p:sp>
      <p:sp>
        <p:nvSpPr>
          <p:cNvPr id="7" name="Slide Number Placeholder 6"/>
          <p:cNvSpPr>
            <a:spLocks noGrp="1"/>
          </p:cNvSpPr>
          <p:nvPr>
            <p:ph type="sldNum" sz="quarter" idx="12"/>
          </p:nvPr>
        </p:nvSpPr>
        <p:spPr/>
        <p:txBody>
          <a:bodyPr/>
          <a:lstStyle/>
          <a:p>
            <a:pPr lvl="0"/>
            <a:fld id="{0EF7F548-92DA-44E5-A44D-0A897312B8EA}" type="slidenum">
              <a:t>‹#›</a:t>
            </a:fld>
            <a:endParaRPr lang="en-US"/>
          </a:p>
        </p:txBody>
      </p:sp>
    </p:spTree>
    <p:extLst>
      <p:ext uri="{BB962C8B-B14F-4D97-AF65-F5344CB8AC3E}">
        <p14:creationId xmlns:p14="http://schemas.microsoft.com/office/powerpoint/2010/main" val="1261092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Placeholder 1"/>
          <p:cNvSpPr txBox="1">
            <a:spLocks noGrp="1"/>
          </p:cNvSpPr>
          <p:nvPr>
            <p:ph type="title"/>
          </p:nvPr>
        </p:nvSpPr>
        <p:spPr>
          <a:xfrm>
            <a:off x="503999" y="301320"/>
            <a:ext cx="9071640" cy="1262160"/>
          </a:xfrm>
          <a:prstGeom prst="rect">
            <a:avLst/>
          </a:prstGeom>
          <a:noFill/>
          <a:ln>
            <a:noFill/>
          </a:ln>
        </p:spPr>
        <p:txBody>
          <a:bodyPr lIns="0" tIns="0" rIns="0" bIns="0" anchor="ctr"/>
          <a:lstStyle/>
          <a:p>
            <a:endParaRPr lang="en-US"/>
          </a:p>
        </p:txBody>
      </p:sp>
      <p:sp>
        <p:nvSpPr>
          <p:cNvPr id="3" name="Text Placeholder 2"/>
          <p:cNvSpPr txBox="1">
            <a:spLocks noGrp="1"/>
          </p:cNvSpPr>
          <p:nvPr>
            <p:ph type="body" idx="1"/>
          </p:nvPr>
        </p:nvSpPr>
        <p:spPr>
          <a:xfrm>
            <a:off x="503999" y="1769040"/>
            <a:ext cx="9071640" cy="4384800"/>
          </a:xfrm>
          <a:prstGeom prst="rect">
            <a:avLst/>
          </a:prstGeom>
          <a:noFill/>
          <a:ln>
            <a:noFill/>
          </a:ln>
        </p:spPr>
        <p:txBody>
          <a:bodyPr lIns="0" tIns="0" rIns="0" bIns="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txBox="1">
            <a:spLocks noGrp="1"/>
          </p:cNvSpPr>
          <p:nvPr>
            <p:ph type="dt" sz="half" idx="2"/>
          </p:nvPr>
        </p:nvSpPr>
        <p:spPr>
          <a:xfrm>
            <a:off x="503999" y="6887160"/>
            <a:ext cx="2348280" cy="521280"/>
          </a:xfrm>
          <a:prstGeom prst="rect">
            <a:avLst/>
          </a:prstGeom>
          <a:noFill/>
          <a:ln>
            <a:noFill/>
          </a:ln>
        </p:spPr>
        <p:txBody>
          <a:bodyPr lIns="0" tIns="0" rIns="0" bIns="0">
            <a:noAutofit/>
          </a:bodyPr>
          <a:lstStyle>
            <a:lvl1pPr marL="0" marR="0" lvl="0" indent="0" rtl="0" hangingPunct="0">
              <a:buNone/>
              <a:tabLst/>
              <a:defRPr lang="en-US" sz="1400">
                <a:latin typeface="Times New Roman" pitchFamily="18"/>
                <a:ea typeface="Lucida Sans Unicode" pitchFamily="2"/>
                <a:cs typeface="Tahoma" pitchFamily="2"/>
              </a:defRPr>
            </a:lvl1pPr>
          </a:lstStyle>
          <a:p>
            <a:pPr lvl="0"/>
            <a:endParaRPr lang="en-US"/>
          </a:p>
        </p:txBody>
      </p:sp>
      <p:sp>
        <p:nvSpPr>
          <p:cNvPr id="5" name="Footer Placeholder 4"/>
          <p:cNvSpPr txBox="1">
            <a:spLocks noGrp="1"/>
          </p:cNvSpPr>
          <p:nvPr>
            <p:ph type="ftr" sz="quarter" idx="3"/>
          </p:nvPr>
        </p:nvSpPr>
        <p:spPr>
          <a:xfrm>
            <a:off x="3447360" y="6887160"/>
            <a:ext cx="3195000" cy="521280"/>
          </a:xfrm>
          <a:prstGeom prst="rect">
            <a:avLst/>
          </a:prstGeom>
          <a:noFill/>
          <a:ln>
            <a:noFill/>
          </a:ln>
        </p:spPr>
        <p:txBody>
          <a:bodyPr lIns="0" tIns="0" rIns="0" bIns="0">
            <a:noAutofit/>
          </a:bodyPr>
          <a:lstStyle>
            <a:lvl1pPr marL="0" marR="0" lvl="0" indent="0" algn="ctr" rtl="0" hangingPunct="0">
              <a:buNone/>
              <a:tabLst/>
              <a:defRPr lang="en-US" sz="1400">
                <a:latin typeface="Times New Roman" pitchFamily="18"/>
                <a:ea typeface="Lucida Sans Unicode" pitchFamily="2"/>
                <a:cs typeface="Tahoma" pitchFamily="2"/>
              </a:defRPr>
            </a:lvl1pPr>
          </a:lstStyle>
          <a:p>
            <a:pPr lvl="0"/>
            <a:endParaRPr lang="en-US"/>
          </a:p>
        </p:txBody>
      </p:sp>
      <p:sp>
        <p:nvSpPr>
          <p:cNvPr id="6" name="Slide Number Placeholder 5"/>
          <p:cNvSpPr txBox="1">
            <a:spLocks noGrp="1"/>
          </p:cNvSpPr>
          <p:nvPr>
            <p:ph type="sldNum" sz="quarter" idx="4"/>
          </p:nvPr>
        </p:nvSpPr>
        <p:spPr>
          <a:xfrm>
            <a:off x="7227360" y="6887160"/>
            <a:ext cx="2348280" cy="521280"/>
          </a:xfrm>
          <a:prstGeom prst="rect">
            <a:avLst/>
          </a:prstGeom>
          <a:noFill/>
          <a:ln>
            <a:noFill/>
          </a:ln>
        </p:spPr>
        <p:txBody>
          <a:bodyPr lIns="0" tIns="0" rIns="0" bIns="0">
            <a:noAutofit/>
          </a:bodyPr>
          <a:lstStyle>
            <a:lvl1pPr marL="0" marR="0" lvl="0" indent="0" algn="r" rtl="0" hangingPunct="0">
              <a:buNone/>
              <a:tabLst/>
              <a:defRPr lang="en-US" sz="1400">
                <a:latin typeface="Times New Roman" pitchFamily="18"/>
                <a:ea typeface="Lucida Sans Unicode" pitchFamily="2"/>
                <a:cs typeface="Tahoma" pitchFamily="2"/>
              </a:defRPr>
            </a:lvl1pPr>
          </a:lstStyle>
          <a:p>
            <a:pPr lvl="0"/>
            <a:fld id="{43274172-53BE-444C-8918-47B7F47AE33A}" type="slidenum">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slow" p14:dur="2000"/>
    </mc:Choice>
    <mc:Fallback xmlns="">
      <p:transition spd="slow"/>
    </mc:Fallback>
  </mc:AlternateContent>
  <p:txStyles>
    <p:titleStyle>
      <a:lvl1pPr algn="ctr" rtl="0" hangingPunct="0">
        <a:tabLst/>
        <a:defRPr lang="en-US" sz="4400" b="0" i="0" u="none" strike="noStrike">
          <a:ln>
            <a:noFill/>
          </a:ln>
          <a:latin typeface="Arial" pitchFamily="18"/>
          <a:cs typeface="Tahoma" pitchFamily="2"/>
        </a:defRPr>
      </a:lvl1pPr>
    </p:titleStyle>
    <p:bodyStyle>
      <a:lvl1pPr marL="0" marR="0" indent="0" rtl="0" hangingPunct="0">
        <a:spcBef>
          <a:spcPts val="0"/>
        </a:spcBef>
        <a:spcAft>
          <a:spcPts val="1417"/>
        </a:spcAft>
        <a:tabLst/>
        <a:defRPr lang="en-US" sz="3200" b="0" i="0" u="none" strike="noStrike">
          <a:ln>
            <a:noFill/>
          </a:ln>
          <a:latin typeface="Arial" pitchFamily="18"/>
          <a:cs typeface="Tahoma" pitchFamily="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uk-UA"/>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4.xml"/><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5.xml"/><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8.xml"/><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1.xml"/><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3.xml"/><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4.xml"/><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5.xml"/><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8.xml"/><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8.png"/></Relationships>
</file>

<file path=ppt/slides/_rels/slide1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9.xml"/><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0.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2.xml"/><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4.xml"/><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5.xml"/><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7.xml"/><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9.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0.xml"/><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1.xml"/><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2.xml"/><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4.xml"/><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5.xml"/><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6.xml"/><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7.xml"/><Relationship Id="rId1" Type="http://schemas.openxmlformats.org/officeDocument/2006/relationships/slideLayout" Target="../slideLayouts/slideLayout7.xml"/><Relationship Id="rId4" Type="http://schemas.openxmlformats.org/officeDocument/2006/relationships/hyperlink" Target="http://geuz.org/gmsh/" TargetMode="External"/></Relationships>
</file>

<file path=ppt/slides/_rels/slide13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8.xml"/><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5.xml"/><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8.xml"/><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0.xml"/><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1.xml"/><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15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52.xml"/><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15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53.xml"/><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15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54.xml"/><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15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55.xml"/><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7.xml"/><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58.xml"/><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60.xml"/><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61.xml"/><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62.xml"/><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63.xml"/><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64.xml"/><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65.xml"/><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66.xml"/><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67.xml"/><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168.xml"/><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169.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70.xml"/><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71.xml"/><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72.xml"/><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73.xml"/><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74.xml"/><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75.xml"/><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176.xml"/><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77.xml"/><Relationship Id="rId1" Type="http://schemas.openxmlformats.org/officeDocument/2006/relationships/slideLayout" Target="../slideLayouts/slideLayout7.xml"/><Relationship Id="rId4" Type="http://schemas.openxmlformats.org/officeDocument/2006/relationships/image" Target="../media/image49.png"/></Relationships>
</file>

<file path=ppt/slides/_rels/slide17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78.xml"/><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179.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180.xml"/><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181.xml"/><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182.xml"/><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183.xml"/><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184.xml"/><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2" Type="http://schemas.openxmlformats.org/officeDocument/2006/relationships/notesSlide" Target="../notesSlides/notesSlide185.xml"/><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186.xml"/><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187.xml"/><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2" Type="http://schemas.openxmlformats.org/officeDocument/2006/relationships/notesSlide" Target="../notesSlides/notesSlide188.xml"/><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89.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190.xml"/><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191.xml"/><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92.xml"/><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93.xml"/><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94.xml"/><Relationship Id="rId1" Type="http://schemas.openxmlformats.org/officeDocument/2006/relationships/slideLayout" Target="../slideLayouts/slideLayout7.xml"/><Relationship Id="rId4" Type="http://schemas.openxmlformats.org/officeDocument/2006/relationships/image" Target="../media/image52.png"/></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195.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name="page1">
    <p:spTree>
      <p:nvGrpSpPr>
        <p:cNvPr id="1" name=""/>
        <p:cNvGrpSpPr/>
        <p:nvPr/>
      </p:nvGrpSpPr>
      <p:grpSpPr>
        <a:xfrm>
          <a:off x="0" y="0"/>
          <a:ext cx="0" cy="0"/>
          <a:chOff x="0" y="0"/>
          <a:chExt cx="0" cy="0"/>
        </a:xfrm>
      </p:grpSpPr>
      <p:sp>
        <p:nvSpPr>
          <p:cNvPr id="2" name="Subtitle 1"/>
          <p:cNvSpPr txBox="1">
            <a:spLocks noGrp="1"/>
          </p:cNvSpPr>
          <p:nvPr>
            <p:ph type="subTitle" idx="4294967295"/>
          </p:nvPr>
        </p:nvSpPr>
        <p:spPr>
          <a:xfrm>
            <a:off x="540000" y="1760760"/>
            <a:ext cx="9071640" cy="4899240"/>
          </a:xfrm>
        </p:spPr>
        <p:txBody>
          <a:bodyPr anchor="ctr"/>
          <a:lstStyle/>
          <a:p>
            <a:pPr lvl="0" algn="ctr"/>
            <a:r>
              <a:rPr lang="en-US" sz="5400" dirty="0" err="1"/>
              <a:t>Обчислювальна</a:t>
            </a:r>
            <a:r>
              <a:rPr lang="en-US" sz="5400" dirty="0"/>
              <a:t> </a:t>
            </a:r>
            <a:r>
              <a:rPr lang="en-US" sz="5400" dirty="0" err="1"/>
              <a:t>геометрія</a:t>
            </a:r>
            <a:endParaRPr lang="en-US" sz="5400" dirty="0"/>
          </a:p>
          <a:p>
            <a:pPr lvl="0" algn="ctr"/>
            <a:endParaRPr lang="en-US" sz="5400" dirty="0"/>
          </a:p>
          <a:p>
            <a:pPr lvl="0" algn="ctr"/>
            <a:r>
              <a:rPr lang="en-US" sz="5400" dirty="0"/>
              <a:t>Computational Geometry</a:t>
            </a:r>
          </a:p>
          <a:p>
            <a:pPr lvl="0" algn="ctr"/>
            <a:endParaRPr lang="en-US" sz="5400" dirty="0"/>
          </a:p>
          <a:p>
            <a:pPr lvl="0" algn="ctr"/>
            <a:endParaRPr lang="en-US" sz="5400"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503999" y="301320"/>
            <a:ext cx="9071640" cy="1262520"/>
          </a:xfrm>
        </p:spPr>
        <p:txBody>
          <a:bodyPr>
            <a:spAutoFit/>
          </a:bodyPr>
          <a:lstStyle/>
          <a:p>
            <a:pPr lvl="0"/>
            <a:r>
              <a:rPr lang="x-none" sz="3600" b="1">
                <a:latin typeface="Arial" pitchFamily="34"/>
                <a:cs typeface="Arial" pitchFamily="34"/>
              </a:rPr>
              <a:t>Модель обчислень</a:t>
            </a:r>
          </a:p>
        </p:txBody>
      </p:sp>
      <p:sp>
        <p:nvSpPr>
          <p:cNvPr id="3" name="Subtitle 2"/>
          <p:cNvSpPr txBox="1">
            <a:spLocks noGrp="1"/>
          </p:cNvSpPr>
          <p:nvPr>
            <p:ph type="subTitle" idx="4294967295"/>
          </p:nvPr>
        </p:nvSpPr>
        <p:spPr>
          <a:xfrm>
            <a:off x="503999" y="1769040"/>
            <a:ext cx="9071640" cy="4989600"/>
          </a:xfrm>
        </p:spPr>
        <p:txBody>
          <a:bodyPr anchor="ctr">
            <a:spAutoFit/>
          </a:bodyPr>
          <a:lstStyle/>
          <a:p>
            <a:pPr lvl="0" algn="ctr"/>
            <a:r>
              <a:rPr lang="x-none">
                <a:latin typeface="Times New Roman" pitchFamily="18"/>
              </a:rPr>
              <a:t>Вартість кожної операції, яка враховується моделлю обчислень, встановлюється в абстрактних одиницях часу, званих кроками.</a:t>
            </a:r>
          </a:p>
          <a:p>
            <a:pPr lvl="0" algn="ctr"/>
            <a:endParaRPr lang="x-none">
              <a:latin typeface="Times New Roman" pitchFamily="18"/>
            </a:endParaRPr>
          </a:p>
          <a:p>
            <a:pPr lvl="0" algn="ctr"/>
            <a:r>
              <a:rPr lang="x-none">
                <a:latin typeface="Times New Roman" pitchFamily="18"/>
              </a:rPr>
              <a:t>Час роботи алгоритму дорівнює загальній кількості виконуваних кроків.</a:t>
            </a:r>
          </a:p>
        </p:txBody>
      </p:sp>
    </p:spTree>
    <p:extLst>
      <p:ext uri="{BB962C8B-B14F-4D97-AF65-F5344CB8AC3E}">
        <p14:creationId xmlns:p14="http://schemas.microsoft.com/office/powerpoint/2010/main" val="23449131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818971"/>
            <a:ext cx="10080625" cy="6066360"/>
          </a:xfrm>
          <a:prstGeom prst="rect">
            <a:avLst/>
          </a:prstGeom>
          <a:noFill/>
          <a:ln>
            <a:noFill/>
          </a:ln>
        </p:spPr>
        <p:txBody>
          <a:bodyPr lIns="0" tIns="0" rIns="0" bIns="0" anchor="ctr"/>
          <a:lstStyle/>
          <a:p>
            <a:pPr marL="0" marR="0" lvl="0" indent="0" algn="l" rtl="0" hangingPunct="0">
              <a:buNone/>
              <a:tabLst/>
            </a:pPr>
            <a:r>
              <a:rPr lang="en-US" sz="2000" b="0" i="0" u="none" strike="noStrike" dirty="0">
                <a:ln>
                  <a:noFill/>
                </a:ln>
                <a:latin typeface="Courier New" panose="02070309020205020404" pitchFamily="49" charset="0"/>
                <a:ea typeface="Arial Unicode MS" pitchFamily="2"/>
                <a:cs typeface="Courier New" panose="02070309020205020404" pitchFamily="49" charset="0"/>
              </a:rPr>
              <a:t>FUNCTION </a:t>
            </a:r>
            <a:r>
              <a:rPr lang="en-US" sz="2000" b="0" i="0" u="none" strike="noStrike" dirty="0" err="1">
                <a:ln>
                  <a:noFill/>
                </a:ln>
                <a:latin typeface="Courier New" panose="02070309020205020404" pitchFamily="49" charset="0"/>
                <a:ea typeface="Arial Unicode MS" pitchFamily="2"/>
                <a:cs typeface="Courier New" panose="02070309020205020404" pitchFamily="49" charset="0"/>
              </a:rPr>
              <a:t>ConvexPolygon</a:t>
            </a:r>
            <a:r>
              <a:rPr lang="en-US" sz="2000" b="0" i="0" u="none" strike="noStrike" dirty="0">
                <a:ln>
                  <a:noFill/>
                </a:ln>
                <a:latin typeface="Courier New" panose="02070309020205020404" pitchFamily="49" charset="0"/>
                <a:ea typeface="Arial Unicode MS" pitchFamily="2"/>
                <a:cs typeface="Courier New" panose="02070309020205020404" pitchFamily="49" charset="0"/>
              </a:rPr>
              <a:t>(L: </a:t>
            </a:r>
            <a:r>
              <a:rPr lang="en-US" sz="2000" b="0" i="0" u="none" strike="noStrike" dirty="0" err="1">
                <a:ln>
                  <a:noFill/>
                </a:ln>
                <a:latin typeface="Courier New" panose="02070309020205020404" pitchFamily="49" charset="0"/>
                <a:ea typeface="Arial Unicode MS" pitchFamily="2"/>
                <a:cs typeface="Courier New" panose="02070309020205020404" pitchFamily="49" charset="0"/>
              </a:rPr>
              <a:t>SetOfPoints</a:t>
            </a:r>
            <a:r>
              <a:rPr lang="en-US" sz="2000" b="0" i="0" u="none" strike="noStrike" dirty="0">
                <a:ln>
                  <a:noFill/>
                </a:ln>
                <a:latin typeface="Courier New" panose="02070309020205020404" pitchFamily="49" charset="0"/>
                <a:ea typeface="Arial Unicode MS" pitchFamily="2"/>
                <a:cs typeface="Courier New" panose="02070309020205020404" pitchFamily="49" charset="0"/>
              </a:rPr>
              <a:t>; n1,n2: INTEGER): Head;</a:t>
            </a:r>
          </a:p>
          <a:p>
            <a:pPr marL="0" marR="0" lvl="0" indent="0" algn="l" rtl="0" hangingPunct="0">
              <a:buNone/>
              <a:tabLst/>
            </a:pPr>
            <a:r>
              <a:rPr lang="en-US" sz="2000" b="0" i="0" u="none" strike="noStrike" dirty="0">
                <a:ln>
                  <a:noFill/>
                </a:ln>
                <a:latin typeface="Courier New" panose="02070309020205020404" pitchFamily="49" charset="0"/>
                <a:ea typeface="Arial Unicode MS" pitchFamily="2"/>
                <a:cs typeface="Courier New" panose="02070309020205020404" pitchFamily="49" charset="0"/>
              </a:rPr>
              <a:t>(* </a:t>
            </a:r>
            <a:r>
              <a:rPr lang="en-US" sz="2000" b="0" i="0" u="none" strike="noStrike" dirty="0" err="1">
                <a:ln>
                  <a:noFill/>
                </a:ln>
                <a:latin typeface="Courier New" panose="02070309020205020404" pitchFamily="49" charset="0"/>
                <a:ea typeface="Arial Unicode MS" pitchFamily="2"/>
                <a:cs typeface="Courier New" panose="02070309020205020404" pitchFamily="49" charset="0"/>
              </a:rPr>
              <a:t>Для</a:t>
            </a:r>
            <a:r>
              <a:rPr lang="en-US" sz="2000" b="0" i="0" u="none" strike="noStrike" dirty="0">
                <a:ln>
                  <a:noFill/>
                </a:ln>
                <a:latin typeface="Courier New" panose="02070309020205020404" pitchFamily="49" charset="0"/>
                <a:ea typeface="Arial Unicode MS" pitchFamily="2"/>
                <a:cs typeface="Courier New" panose="02070309020205020404" pitchFamily="49" charset="0"/>
              </a:rPr>
              <a:t> </a:t>
            </a:r>
            <a:r>
              <a:rPr lang="en-US" sz="2000" b="0" i="0" u="none" strike="noStrike" dirty="0" err="1">
                <a:ln>
                  <a:noFill/>
                </a:ln>
                <a:latin typeface="Courier New" panose="02070309020205020404" pitchFamily="49" charset="0"/>
                <a:ea typeface="Arial Unicode MS" pitchFamily="2"/>
                <a:cs typeface="Courier New" panose="02070309020205020404" pitchFamily="49" charset="0"/>
              </a:rPr>
              <a:t>точок</a:t>
            </a:r>
            <a:r>
              <a:rPr lang="en-US" sz="2000" b="0" i="0" u="none" strike="noStrike" dirty="0">
                <a:ln>
                  <a:noFill/>
                </a:ln>
                <a:latin typeface="Courier New" panose="02070309020205020404" pitchFamily="49" charset="0"/>
                <a:ea typeface="Arial Unicode MS" pitchFamily="2"/>
                <a:cs typeface="Courier New" panose="02070309020205020404" pitchFamily="49" charset="0"/>
              </a:rPr>
              <a:t> </a:t>
            </a:r>
            <a:r>
              <a:rPr lang="en-US" sz="2000" b="0" i="0" u="none" strike="noStrike" dirty="0" err="1">
                <a:ln>
                  <a:noFill/>
                </a:ln>
                <a:latin typeface="Courier New" panose="02070309020205020404" pitchFamily="49" charset="0"/>
                <a:ea typeface="Arial Unicode MS" pitchFamily="2"/>
                <a:cs typeface="Courier New" panose="02070309020205020404" pitchFamily="49" charset="0"/>
              </a:rPr>
              <a:t>впорядкованого</a:t>
            </a:r>
            <a:r>
              <a:rPr lang="en-US" sz="2000" b="0" i="0" u="none" strike="noStrike" dirty="0">
                <a:ln>
                  <a:noFill/>
                </a:ln>
                <a:latin typeface="Courier New" panose="02070309020205020404" pitchFamily="49" charset="0"/>
                <a:ea typeface="Arial Unicode MS" pitchFamily="2"/>
                <a:cs typeface="Courier New" panose="02070309020205020404" pitchFamily="49" charset="0"/>
              </a:rPr>
              <a:t> </a:t>
            </a:r>
            <a:r>
              <a:rPr lang="en-US" sz="2000" b="0" i="0" u="none" strike="noStrike" dirty="0" err="1">
                <a:ln>
                  <a:noFill/>
                </a:ln>
                <a:latin typeface="Courier New" panose="02070309020205020404" pitchFamily="49" charset="0"/>
                <a:ea typeface="Arial Unicode MS" pitchFamily="2"/>
                <a:cs typeface="Courier New" panose="02070309020205020404" pitchFamily="49" charset="0"/>
              </a:rPr>
              <a:t>масиву</a:t>
            </a:r>
            <a:r>
              <a:rPr lang="en-US" sz="2000" b="0" i="0" u="none" strike="noStrike" dirty="0">
                <a:ln>
                  <a:noFill/>
                </a:ln>
                <a:latin typeface="Courier New" panose="02070309020205020404" pitchFamily="49" charset="0"/>
                <a:ea typeface="Arial Unicode MS" pitchFamily="2"/>
                <a:cs typeface="Courier New" panose="02070309020205020404" pitchFamily="49" charset="0"/>
              </a:rPr>
              <a:t> L </a:t>
            </a:r>
            <a:r>
              <a:rPr lang="en-US" sz="2000" b="0" i="0" u="none" strike="noStrike" dirty="0" smtClean="0">
                <a:ln>
                  <a:noFill/>
                </a:ln>
                <a:latin typeface="Courier New" panose="02070309020205020404" pitchFamily="49" charset="0"/>
                <a:ea typeface="Arial Unicode MS" pitchFamily="2"/>
                <a:cs typeface="Courier New" panose="02070309020205020404" pitchFamily="49" charset="0"/>
              </a:rPr>
              <a:t>з </a:t>
            </a:r>
            <a:r>
              <a:rPr lang="en-US" sz="2000" b="0" i="0" u="none" strike="noStrike" dirty="0">
                <a:ln>
                  <a:noFill/>
                </a:ln>
                <a:latin typeface="Courier New" panose="02070309020205020404" pitchFamily="49" charset="0"/>
                <a:ea typeface="Arial Unicode MS" pitchFamily="2"/>
                <a:cs typeface="Courier New" panose="02070309020205020404" pitchFamily="49" charset="0"/>
              </a:rPr>
              <a:t>L[n1</a:t>
            </a:r>
            <a:r>
              <a:rPr lang="en-US" sz="2000" b="0" i="0" u="none" strike="noStrike" dirty="0" smtClean="0">
                <a:ln>
                  <a:noFill/>
                </a:ln>
                <a:latin typeface="Courier New" panose="02070309020205020404" pitchFamily="49" charset="0"/>
                <a:ea typeface="Arial Unicode MS" pitchFamily="2"/>
                <a:cs typeface="Courier New" panose="02070309020205020404" pitchFamily="49" charset="0"/>
              </a:rPr>
              <a:t>]</a:t>
            </a:r>
            <a:r>
              <a:rPr lang="uk-UA" sz="2000" b="0" i="0" u="none" strike="noStrike" dirty="0" smtClean="0">
                <a:ln>
                  <a:noFill/>
                </a:ln>
                <a:latin typeface="Courier New" panose="02070309020205020404" pitchFamily="49" charset="0"/>
                <a:ea typeface="Arial Unicode MS" pitchFamily="2"/>
                <a:cs typeface="Courier New" panose="02070309020205020404" pitchFamily="49" charset="0"/>
              </a:rPr>
              <a:t> </a:t>
            </a:r>
            <a:r>
              <a:rPr lang="en-US" sz="2000" b="0" i="0" u="none" strike="noStrike" dirty="0" err="1" smtClean="0">
                <a:ln>
                  <a:noFill/>
                </a:ln>
                <a:latin typeface="Courier New" panose="02070309020205020404" pitchFamily="49" charset="0"/>
                <a:ea typeface="Arial Unicode MS" pitchFamily="2"/>
                <a:cs typeface="Courier New" panose="02070309020205020404" pitchFamily="49" charset="0"/>
              </a:rPr>
              <a:t>по</a:t>
            </a:r>
            <a:r>
              <a:rPr lang="en-US" sz="2000" b="0" i="0" u="none" strike="noStrike" dirty="0" smtClean="0">
                <a:ln>
                  <a:noFill/>
                </a:ln>
                <a:latin typeface="Courier New" panose="02070309020205020404" pitchFamily="49" charset="0"/>
                <a:ea typeface="Arial Unicode MS" pitchFamily="2"/>
                <a:cs typeface="Courier New" panose="02070309020205020404" pitchFamily="49" charset="0"/>
              </a:rPr>
              <a:t> </a:t>
            </a:r>
            <a:r>
              <a:rPr lang="en-US" sz="2000" b="0" i="0" u="none" strike="noStrike" dirty="0">
                <a:ln>
                  <a:noFill/>
                </a:ln>
                <a:latin typeface="Courier New" panose="02070309020205020404" pitchFamily="49" charset="0"/>
                <a:ea typeface="Arial Unicode MS" pitchFamily="2"/>
                <a:cs typeface="Courier New" panose="02070309020205020404" pitchFamily="49" charset="0"/>
              </a:rPr>
              <a:t>L[n2] </a:t>
            </a:r>
            <a:r>
              <a:rPr lang="en-US" sz="2000" b="0" i="0" u="none" strike="noStrike" dirty="0" err="1">
                <a:ln>
                  <a:noFill/>
                </a:ln>
                <a:latin typeface="Courier New" panose="02070309020205020404" pitchFamily="49" charset="0"/>
                <a:ea typeface="Arial Unicode MS" pitchFamily="2"/>
                <a:cs typeface="Courier New" panose="02070309020205020404" pitchFamily="49" charset="0"/>
              </a:rPr>
              <a:t>будується</a:t>
            </a:r>
            <a:r>
              <a:rPr lang="en-US" sz="2000" b="0" i="0" u="none" strike="noStrike" dirty="0">
                <a:ln>
                  <a:noFill/>
                </a:ln>
                <a:latin typeface="Courier New" panose="02070309020205020404" pitchFamily="49" charset="0"/>
                <a:ea typeface="Arial Unicode MS" pitchFamily="2"/>
                <a:cs typeface="Courier New" panose="02070309020205020404" pitchFamily="49" charset="0"/>
              </a:rPr>
              <a:t> </a:t>
            </a:r>
            <a:r>
              <a:rPr lang="en-US" sz="2000" b="0" i="0" u="none" strike="noStrike" dirty="0" err="1">
                <a:ln>
                  <a:noFill/>
                </a:ln>
                <a:latin typeface="Courier New" panose="02070309020205020404" pitchFamily="49" charset="0"/>
                <a:ea typeface="Arial Unicode MS" pitchFamily="2"/>
                <a:cs typeface="Courier New" panose="02070309020205020404" pitchFamily="49" charset="0"/>
              </a:rPr>
              <a:t>випукла</a:t>
            </a:r>
            <a:r>
              <a:rPr lang="en-US" sz="2000" b="0" i="0" u="none" strike="noStrike" dirty="0">
                <a:ln>
                  <a:noFill/>
                </a:ln>
                <a:latin typeface="Courier New" panose="02070309020205020404" pitchFamily="49" charset="0"/>
                <a:ea typeface="Arial Unicode MS" pitchFamily="2"/>
                <a:cs typeface="Courier New" panose="02070309020205020404" pitchFamily="49" charset="0"/>
              </a:rPr>
              <a:t> </a:t>
            </a:r>
            <a:r>
              <a:rPr lang="en-US" sz="2000" b="0" i="0" u="none" strike="noStrike" dirty="0" err="1">
                <a:ln>
                  <a:noFill/>
                </a:ln>
                <a:latin typeface="Courier New" panose="02070309020205020404" pitchFamily="49" charset="0"/>
                <a:ea typeface="Arial Unicode MS" pitchFamily="2"/>
                <a:cs typeface="Courier New" panose="02070309020205020404" pitchFamily="49" charset="0"/>
              </a:rPr>
              <a:t>оболонка</a:t>
            </a:r>
            <a:r>
              <a:rPr lang="en-US" sz="2000" b="0" i="0" u="none" strike="noStrike" dirty="0">
                <a:ln>
                  <a:noFill/>
                </a:ln>
                <a:latin typeface="Courier New" panose="02070309020205020404" pitchFamily="49" charset="0"/>
                <a:ea typeface="Arial Unicode MS" pitchFamily="2"/>
                <a:cs typeface="Courier New" panose="02070309020205020404" pitchFamily="49" charset="0"/>
              </a:rPr>
              <a:t>. </a:t>
            </a:r>
            <a:r>
              <a:rPr lang="en-US" sz="2000" b="0" i="0" u="none" strike="noStrike" dirty="0" err="1" smtClean="0">
                <a:ln>
                  <a:noFill/>
                </a:ln>
                <a:latin typeface="Courier New" panose="02070309020205020404" pitchFamily="49" charset="0"/>
                <a:ea typeface="Arial Unicode MS" pitchFamily="2"/>
                <a:cs typeface="Courier New" panose="02070309020205020404" pitchFamily="49" charset="0"/>
              </a:rPr>
              <a:t>Повертається</a:t>
            </a:r>
            <a:r>
              <a:rPr lang="en-US" sz="2000" b="0" i="0" u="none" strike="noStrike" dirty="0" smtClean="0">
                <a:ln>
                  <a:noFill/>
                </a:ln>
                <a:latin typeface="Courier New" panose="02070309020205020404" pitchFamily="49" charset="0"/>
                <a:ea typeface="Arial Unicode MS" pitchFamily="2"/>
                <a:cs typeface="Courier New" panose="02070309020205020404" pitchFamily="49" charset="0"/>
              </a:rPr>
              <a:t> </a:t>
            </a:r>
            <a:r>
              <a:rPr lang="en-US" sz="2000" b="0" i="0" u="none" strike="noStrike" dirty="0" err="1" smtClean="0">
                <a:ln>
                  <a:noFill/>
                </a:ln>
                <a:latin typeface="Courier New" panose="02070309020205020404" pitchFamily="49" charset="0"/>
                <a:ea typeface="Arial Unicode MS" pitchFamily="2"/>
                <a:cs typeface="Courier New" panose="02070309020205020404" pitchFamily="49" charset="0"/>
              </a:rPr>
              <a:t>список</a:t>
            </a:r>
            <a:r>
              <a:rPr lang="en-US" sz="2000" b="0" i="0" u="none" strike="noStrike" dirty="0" smtClean="0">
                <a:ln>
                  <a:noFill/>
                </a:ln>
                <a:latin typeface="Courier New" panose="02070309020205020404" pitchFamily="49" charset="0"/>
                <a:ea typeface="Arial Unicode MS" pitchFamily="2"/>
                <a:cs typeface="Courier New" panose="02070309020205020404" pitchFamily="49" charset="0"/>
              </a:rPr>
              <a:t> </a:t>
            </a:r>
            <a:r>
              <a:rPr lang="en-US" sz="2000" b="0" i="0" u="none" strike="noStrike" dirty="0" err="1">
                <a:ln>
                  <a:noFill/>
                </a:ln>
                <a:latin typeface="Courier New" panose="02070309020205020404" pitchFamily="49" charset="0"/>
                <a:ea typeface="Arial Unicode MS" pitchFamily="2"/>
                <a:cs typeface="Courier New" panose="02070309020205020404" pitchFamily="49" charset="0"/>
              </a:rPr>
              <a:t>вершин</a:t>
            </a:r>
            <a:r>
              <a:rPr lang="en-US" sz="2000" b="0" i="0" u="none" strike="noStrike" dirty="0">
                <a:ln>
                  <a:noFill/>
                </a:ln>
                <a:latin typeface="Courier New" panose="02070309020205020404" pitchFamily="49" charset="0"/>
                <a:ea typeface="Arial Unicode MS" pitchFamily="2"/>
                <a:cs typeface="Courier New" panose="02070309020205020404" pitchFamily="49" charset="0"/>
              </a:rPr>
              <a:t> </a:t>
            </a:r>
            <a:r>
              <a:rPr lang="en-US" sz="2000" b="0" i="0" u="none" strike="noStrike" dirty="0" err="1">
                <a:ln>
                  <a:noFill/>
                </a:ln>
                <a:latin typeface="Courier New" panose="02070309020205020404" pitchFamily="49" charset="0"/>
                <a:ea typeface="Arial Unicode MS" pitchFamily="2"/>
                <a:cs typeface="Courier New" panose="02070309020205020404" pitchFamily="49" charset="0"/>
              </a:rPr>
              <a:t>оболонки</a:t>
            </a:r>
            <a:r>
              <a:rPr lang="en-US" sz="2000" b="0" i="0" u="none" strike="noStrike" dirty="0">
                <a:ln>
                  <a:noFill/>
                </a:ln>
                <a:latin typeface="Courier New" panose="02070309020205020404" pitchFamily="49" charset="0"/>
                <a:ea typeface="Arial Unicode MS" pitchFamily="2"/>
                <a:cs typeface="Courier New" panose="02070309020205020404" pitchFamily="49" charset="0"/>
              </a:rPr>
              <a:t> *)</a:t>
            </a:r>
          </a:p>
          <a:p>
            <a:pPr marL="0" marR="0" lvl="0" indent="0" algn="l" rtl="0" hangingPunct="0">
              <a:buNone/>
              <a:tabLst/>
            </a:pPr>
            <a:r>
              <a:rPr lang="en-US" sz="2000" b="0" i="0" u="none" strike="noStrike" dirty="0">
                <a:ln>
                  <a:noFill/>
                </a:ln>
                <a:latin typeface="Courier New" panose="02070309020205020404" pitchFamily="49" charset="0"/>
                <a:ea typeface="Arial Unicode MS" pitchFamily="2"/>
                <a:cs typeface="Courier New" panose="02070309020205020404" pitchFamily="49" charset="0"/>
              </a:rPr>
              <a:t>VAR P,PL,PR: Head;</a:t>
            </a:r>
          </a:p>
          <a:p>
            <a:pPr marL="0" marR="0" lvl="0" indent="0" algn="l" rtl="0" hangingPunct="0">
              <a:buNone/>
              <a:tabLst/>
            </a:pPr>
            <a:r>
              <a:rPr lang="en-US" sz="2000" b="0" i="0" u="none" strike="noStrike" dirty="0">
                <a:ln>
                  <a:noFill/>
                </a:ln>
                <a:latin typeface="Courier New" panose="02070309020205020404" pitchFamily="49" charset="0"/>
                <a:ea typeface="Arial Unicode MS" pitchFamily="2"/>
                <a:cs typeface="Courier New" panose="02070309020205020404" pitchFamily="49" charset="0"/>
              </a:rPr>
              <a:t>    M: INTEGER;</a:t>
            </a:r>
          </a:p>
          <a:p>
            <a:pPr marL="0" marR="0" lvl="0" indent="0" algn="l" rtl="0" hangingPunct="0">
              <a:buNone/>
              <a:tabLst/>
            </a:pPr>
            <a:r>
              <a:rPr lang="en-US" sz="2000" b="0" i="0" u="none" strike="noStrike" dirty="0">
                <a:ln>
                  <a:noFill/>
                </a:ln>
                <a:latin typeface="Courier New" panose="02070309020205020404" pitchFamily="49" charset="0"/>
                <a:ea typeface="Arial Unicode MS" pitchFamily="2"/>
                <a:cs typeface="Courier New" panose="02070309020205020404" pitchFamily="49" charset="0"/>
              </a:rPr>
              <a:t>BEGIN</a:t>
            </a:r>
          </a:p>
          <a:p>
            <a:pPr marL="0" marR="0" lvl="0" indent="0" algn="l" rtl="0" hangingPunct="0">
              <a:buNone/>
              <a:tabLst/>
            </a:pPr>
            <a:r>
              <a:rPr lang="en-US" sz="2000" b="0" i="0" u="none" strike="noStrike" dirty="0">
                <a:ln>
                  <a:noFill/>
                </a:ln>
                <a:latin typeface="Courier New" panose="02070309020205020404" pitchFamily="49" charset="0"/>
                <a:ea typeface="Arial Unicode MS" pitchFamily="2"/>
                <a:cs typeface="Courier New" panose="02070309020205020404" pitchFamily="49" charset="0"/>
              </a:rPr>
              <a:t>  P:=Head.Create;</a:t>
            </a:r>
          </a:p>
          <a:p>
            <a:pPr marL="0" marR="0" lvl="0" indent="0" algn="l" rtl="0" hangingPunct="0">
              <a:buNone/>
              <a:tabLst/>
            </a:pPr>
            <a:r>
              <a:rPr lang="en-US" sz="2000" b="0" i="0" u="none" strike="noStrike" dirty="0">
                <a:ln>
                  <a:noFill/>
                </a:ln>
                <a:latin typeface="Courier New" panose="02070309020205020404" pitchFamily="49" charset="0"/>
                <a:ea typeface="Arial Unicode MS" pitchFamily="2"/>
                <a:cs typeface="Courier New" panose="02070309020205020404" pitchFamily="49" charset="0"/>
              </a:rPr>
              <a:t>  IF n1=n2 THEN  (* </a:t>
            </a:r>
            <a:r>
              <a:rPr lang="en-US" sz="2000" b="0" i="0" u="none" strike="noStrike" dirty="0" err="1">
                <a:ln>
                  <a:noFill/>
                </a:ln>
                <a:latin typeface="Courier New" panose="02070309020205020404" pitchFamily="49" charset="0"/>
                <a:ea typeface="Arial Unicode MS" pitchFamily="2"/>
                <a:cs typeface="Courier New" panose="02070309020205020404" pitchFamily="49" charset="0"/>
              </a:rPr>
              <a:t>Оболонка</a:t>
            </a:r>
            <a:r>
              <a:rPr lang="en-US" sz="2000" b="0" i="0" u="none" strike="noStrike" dirty="0">
                <a:ln>
                  <a:noFill/>
                </a:ln>
                <a:latin typeface="Courier New" panose="02070309020205020404" pitchFamily="49" charset="0"/>
                <a:ea typeface="Arial Unicode MS" pitchFamily="2"/>
                <a:cs typeface="Courier New" panose="02070309020205020404" pitchFamily="49" charset="0"/>
              </a:rPr>
              <a:t> </a:t>
            </a:r>
            <a:r>
              <a:rPr lang="en-US" sz="2000" b="0" i="0" u="none" strike="noStrike" dirty="0" err="1">
                <a:ln>
                  <a:noFill/>
                </a:ln>
                <a:latin typeface="Courier New" panose="02070309020205020404" pitchFamily="49" charset="0"/>
                <a:ea typeface="Arial Unicode MS" pitchFamily="2"/>
                <a:cs typeface="Courier New" panose="02070309020205020404" pitchFamily="49" charset="0"/>
              </a:rPr>
              <a:t>для</a:t>
            </a:r>
            <a:r>
              <a:rPr lang="en-US" sz="2000" b="0" i="0" u="none" strike="noStrike" dirty="0">
                <a:ln>
                  <a:noFill/>
                </a:ln>
                <a:latin typeface="Courier New" panose="02070309020205020404" pitchFamily="49" charset="0"/>
                <a:ea typeface="Arial Unicode MS" pitchFamily="2"/>
                <a:cs typeface="Courier New" panose="02070309020205020404" pitchFamily="49" charset="0"/>
              </a:rPr>
              <a:t> 1 </a:t>
            </a:r>
            <a:r>
              <a:rPr lang="en-US" sz="2000" b="0" i="0" u="none" strike="noStrike" dirty="0" err="1">
                <a:ln>
                  <a:noFill/>
                </a:ln>
                <a:latin typeface="Courier New" panose="02070309020205020404" pitchFamily="49" charset="0"/>
                <a:ea typeface="Arial Unicode MS" pitchFamily="2"/>
                <a:cs typeface="Courier New" panose="02070309020205020404" pitchFamily="49" charset="0"/>
              </a:rPr>
              <a:t>точки</a:t>
            </a:r>
            <a:r>
              <a:rPr lang="en-US" sz="2000" b="0" i="0" u="none" strike="noStrike" dirty="0">
                <a:ln>
                  <a:noFill/>
                </a:ln>
                <a:latin typeface="Courier New" panose="02070309020205020404" pitchFamily="49" charset="0"/>
                <a:ea typeface="Arial Unicode MS" pitchFamily="2"/>
                <a:cs typeface="Courier New" panose="02070309020205020404" pitchFamily="49" charset="0"/>
              </a:rPr>
              <a:t> *)</a:t>
            </a:r>
          </a:p>
          <a:p>
            <a:pPr marL="0" marR="0" lvl="0" indent="0" algn="l" rtl="0" hangingPunct="0">
              <a:buNone/>
              <a:tabLst/>
            </a:pPr>
            <a:r>
              <a:rPr lang="en-US" sz="2000" b="0" i="0" u="none" strike="noStrike" dirty="0">
                <a:ln>
                  <a:noFill/>
                </a:ln>
                <a:latin typeface="Courier New" panose="02070309020205020404" pitchFamily="49" charset="0"/>
                <a:ea typeface="Arial Unicode MS" pitchFamily="2"/>
                <a:cs typeface="Courier New" panose="02070309020205020404" pitchFamily="49" charset="0"/>
              </a:rPr>
              <a:t>    L[n1].into(P)</a:t>
            </a:r>
          </a:p>
          <a:p>
            <a:pPr marL="0" marR="0" lvl="0" indent="0" algn="l" rtl="0" hangingPunct="0">
              <a:buNone/>
              <a:tabLst/>
            </a:pPr>
            <a:r>
              <a:rPr lang="en-US" sz="2000" b="0" i="0" u="none" strike="noStrike" dirty="0">
                <a:ln>
                  <a:noFill/>
                </a:ln>
                <a:latin typeface="Courier New" panose="02070309020205020404" pitchFamily="49" charset="0"/>
                <a:ea typeface="Arial Unicode MS" pitchFamily="2"/>
                <a:cs typeface="Courier New" panose="02070309020205020404" pitchFamily="49" charset="0"/>
              </a:rPr>
              <a:t>  ELSE</a:t>
            </a:r>
          </a:p>
          <a:p>
            <a:pPr marL="0" marR="0" lvl="0" indent="0" algn="l" rtl="0" hangingPunct="0">
              <a:buNone/>
              <a:tabLst/>
            </a:pPr>
            <a:r>
              <a:rPr lang="en-US" sz="2000" b="0" i="0" u="none" strike="noStrike" dirty="0">
                <a:ln>
                  <a:noFill/>
                </a:ln>
                <a:latin typeface="Courier New" panose="02070309020205020404" pitchFamily="49" charset="0"/>
                <a:ea typeface="Arial Unicode MS" pitchFamily="2"/>
                <a:cs typeface="Courier New" panose="02070309020205020404" pitchFamily="49" charset="0"/>
              </a:rPr>
              <a:t>  BEGIN</a:t>
            </a:r>
          </a:p>
          <a:p>
            <a:pPr marL="0" marR="0" lvl="0" indent="0" algn="l" rtl="0" hangingPunct="0">
              <a:buNone/>
              <a:tabLst/>
            </a:pPr>
            <a:r>
              <a:rPr lang="en-US" sz="2000" b="0" i="0" u="none" strike="noStrike" dirty="0">
                <a:ln>
                  <a:noFill/>
                </a:ln>
                <a:latin typeface="Courier New" panose="02070309020205020404" pitchFamily="49" charset="0"/>
                <a:ea typeface="Arial Unicode MS" pitchFamily="2"/>
                <a:cs typeface="Courier New" panose="02070309020205020404" pitchFamily="49" charset="0"/>
              </a:rPr>
              <a:t>    m:=(n1+n2) DIV 2;  (* </a:t>
            </a:r>
            <a:r>
              <a:rPr lang="en-US" sz="2000" b="0" i="0" u="none" strike="noStrike" dirty="0" err="1">
                <a:ln>
                  <a:noFill/>
                </a:ln>
                <a:latin typeface="Courier New" panose="02070309020205020404" pitchFamily="49" charset="0"/>
                <a:ea typeface="Arial Unicode MS" pitchFamily="2"/>
                <a:cs typeface="Courier New" panose="02070309020205020404" pitchFamily="49" charset="0"/>
              </a:rPr>
              <a:t>середина</a:t>
            </a:r>
            <a:r>
              <a:rPr lang="en-US" sz="2000" b="0" i="0" u="none" strike="noStrike" dirty="0">
                <a:ln>
                  <a:noFill/>
                </a:ln>
                <a:latin typeface="Courier New" panose="02070309020205020404" pitchFamily="49" charset="0"/>
                <a:ea typeface="Arial Unicode MS" pitchFamily="2"/>
                <a:cs typeface="Courier New" panose="02070309020205020404" pitchFamily="49" charset="0"/>
              </a:rPr>
              <a:t> </a:t>
            </a:r>
            <a:r>
              <a:rPr lang="en-US" sz="2000" b="0" i="0" u="none" strike="noStrike" dirty="0" err="1">
                <a:ln>
                  <a:noFill/>
                </a:ln>
                <a:latin typeface="Courier New" panose="02070309020205020404" pitchFamily="49" charset="0"/>
                <a:ea typeface="Arial Unicode MS" pitchFamily="2"/>
                <a:cs typeface="Courier New" panose="02070309020205020404" pitchFamily="49" charset="0"/>
              </a:rPr>
              <a:t>масиву</a:t>
            </a:r>
            <a:r>
              <a:rPr lang="en-US" sz="2000" b="0" i="0" u="none" strike="noStrike" dirty="0">
                <a:ln>
                  <a:noFill/>
                </a:ln>
                <a:latin typeface="Courier New" panose="02070309020205020404" pitchFamily="49" charset="0"/>
                <a:ea typeface="Arial Unicode MS" pitchFamily="2"/>
                <a:cs typeface="Courier New" panose="02070309020205020404" pitchFamily="49" charset="0"/>
              </a:rPr>
              <a:t> *)</a:t>
            </a:r>
          </a:p>
          <a:p>
            <a:pPr marL="0" marR="0" lvl="0" indent="0" algn="l" rtl="0" hangingPunct="0">
              <a:buNone/>
              <a:tabLst/>
            </a:pPr>
            <a:r>
              <a:rPr lang="en-US" sz="2000" b="0" i="0" u="none" strike="noStrike" dirty="0">
                <a:ln>
                  <a:noFill/>
                </a:ln>
                <a:latin typeface="Courier New" panose="02070309020205020404" pitchFamily="49" charset="0"/>
                <a:ea typeface="Arial Unicode MS" pitchFamily="2"/>
                <a:cs typeface="Courier New" panose="02070309020205020404" pitchFamily="49" charset="0"/>
              </a:rPr>
              <a:t>    PL:=</a:t>
            </a:r>
            <a:r>
              <a:rPr lang="en-US" sz="2000" b="0" i="0" u="none" strike="noStrike" dirty="0" err="1">
                <a:ln>
                  <a:noFill/>
                </a:ln>
                <a:solidFill>
                  <a:srgbClr val="FF0000"/>
                </a:solidFill>
                <a:latin typeface="Courier New" panose="02070309020205020404" pitchFamily="49" charset="0"/>
                <a:ea typeface="Arial Unicode MS" pitchFamily="2"/>
                <a:cs typeface="Courier New" panose="02070309020205020404" pitchFamily="49" charset="0"/>
              </a:rPr>
              <a:t>ConvexPolygon</a:t>
            </a:r>
            <a:r>
              <a:rPr lang="en-US" sz="2000" b="0" i="0" u="none" strike="noStrike" dirty="0">
                <a:ln>
                  <a:noFill/>
                </a:ln>
                <a:latin typeface="Courier New" panose="02070309020205020404" pitchFamily="49" charset="0"/>
                <a:ea typeface="Arial Unicode MS" pitchFamily="2"/>
                <a:cs typeface="Courier New" panose="02070309020205020404" pitchFamily="49" charset="0"/>
              </a:rPr>
              <a:t>(L,n1,m); (*</a:t>
            </a:r>
            <a:r>
              <a:rPr lang="en-US" sz="2000" b="0" i="0" u="none" strike="noStrike" dirty="0" err="1">
                <a:ln>
                  <a:noFill/>
                </a:ln>
                <a:latin typeface="Courier New" panose="02070309020205020404" pitchFamily="49" charset="0"/>
                <a:ea typeface="Arial Unicode MS" pitchFamily="2"/>
                <a:cs typeface="Courier New" panose="02070309020205020404" pitchFamily="49" charset="0"/>
              </a:rPr>
              <a:t>оболонка</a:t>
            </a:r>
            <a:r>
              <a:rPr lang="en-US" sz="2000" b="0" i="0" u="none" strike="noStrike" dirty="0">
                <a:ln>
                  <a:noFill/>
                </a:ln>
                <a:latin typeface="Courier New" panose="02070309020205020404" pitchFamily="49" charset="0"/>
                <a:ea typeface="Arial Unicode MS" pitchFamily="2"/>
                <a:cs typeface="Courier New" panose="02070309020205020404" pitchFamily="49" charset="0"/>
              </a:rPr>
              <a:t> </a:t>
            </a:r>
            <a:r>
              <a:rPr lang="en-US" sz="2000" b="0" i="0" u="none" strike="noStrike" dirty="0" err="1">
                <a:ln>
                  <a:noFill/>
                </a:ln>
                <a:latin typeface="Courier New" panose="02070309020205020404" pitchFamily="49" charset="0"/>
                <a:ea typeface="Arial Unicode MS" pitchFamily="2"/>
                <a:cs typeface="Courier New" panose="02070309020205020404" pitchFamily="49" charset="0"/>
              </a:rPr>
              <a:t>лівої</a:t>
            </a:r>
            <a:r>
              <a:rPr lang="en-US" sz="2000" b="0" i="0" u="none" strike="noStrike" dirty="0">
                <a:ln>
                  <a:noFill/>
                </a:ln>
                <a:latin typeface="Courier New" panose="02070309020205020404" pitchFamily="49" charset="0"/>
                <a:ea typeface="Arial Unicode MS" pitchFamily="2"/>
                <a:cs typeface="Courier New" panose="02070309020205020404" pitchFamily="49" charset="0"/>
              </a:rPr>
              <a:t> </a:t>
            </a:r>
            <a:r>
              <a:rPr lang="en-US" sz="2000" b="0" i="0" u="none" strike="noStrike" dirty="0" err="1">
                <a:ln>
                  <a:noFill/>
                </a:ln>
                <a:latin typeface="Courier New" panose="02070309020205020404" pitchFamily="49" charset="0"/>
                <a:ea typeface="Arial Unicode MS" pitchFamily="2"/>
                <a:cs typeface="Courier New" panose="02070309020205020404" pitchFamily="49" charset="0"/>
              </a:rPr>
              <a:t>підмножини</a:t>
            </a:r>
            <a:r>
              <a:rPr lang="en-US" sz="2000" b="0" i="0" u="none" strike="noStrike" dirty="0">
                <a:ln>
                  <a:noFill/>
                </a:ln>
                <a:latin typeface="Courier New" panose="02070309020205020404" pitchFamily="49" charset="0"/>
                <a:ea typeface="Arial Unicode MS" pitchFamily="2"/>
                <a:cs typeface="Courier New" panose="02070309020205020404" pitchFamily="49" charset="0"/>
              </a:rPr>
              <a:t>*)</a:t>
            </a:r>
          </a:p>
          <a:p>
            <a:pPr marL="0" marR="0" lvl="0" indent="0" algn="l" rtl="0" hangingPunct="0">
              <a:buNone/>
              <a:tabLst/>
            </a:pPr>
            <a:r>
              <a:rPr lang="en-US" sz="2000" b="0" i="0" u="none" strike="noStrike" dirty="0">
                <a:ln>
                  <a:noFill/>
                </a:ln>
                <a:latin typeface="Courier New" panose="02070309020205020404" pitchFamily="49" charset="0"/>
                <a:ea typeface="Arial Unicode MS" pitchFamily="2"/>
                <a:cs typeface="Courier New" panose="02070309020205020404" pitchFamily="49" charset="0"/>
              </a:rPr>
              <a:t>    PR:=</a:t>
            </a:r>
            <a:r>
              <a:rPr lang="en-US" sz="2000" b="0" i="0" u="none" strike="noStrike" dirty="0" err="1">
                <a:ln>
                  <a:noFill/>
                </a:ln>
                <a:solidFill>
                  <a:srgbClr val="FF0000"/>
                </a:solidFill>
                <a:latin typeface="Courier New" panose="02070309020205020404" pitchFamily="49" charset="0"/>
                <a:ea typeface="Arial Unicode MS" pitchFamily="2"/>
                <a:cs typeface="Courier New" panose="02070309020205020404" pitchFamily="49" charset="0"/>
              </a:rPr>
              <a:t>ConvexPolygon</a:t>
            </a:r>
            <a:r>
              <a:rPr lang="en-US" sz="2000" b="0" i="0" u="none" strike="noStrike" dirty="0">
                <a:ln>
                  <a:noFill/>
                </a:ln>
                <a:latin typeface="Courier New" panose="02070309020205020404" pitchFamily="49" charset="0"/>
                <a:ea typeface="Arial Unicode MS" pitchFamily="2"/>
                <a:cs typeface="Courier New" panose="02070309020205020404" pitchFamily="49" charset="0"/>
              </a:rPr>
              <a:t>(L,m+1,n2); (*</a:t>
            </a:r>
            <a:r>
              <a:rPr lang="en-US" sz="2000" b="0" i="0" u="none" strike="noStrike" dirty="0" err="1">
                <a:ln>
                  <a:noFill/>
                </a:ln>
                <a:latin typeface="Courier New" panose="02070309020205020404" pitchFamily="49" charset="0"/>
                <a:ea typeface="Arial Unicode MS" pitchFamily="2"/>
                <a:cs typeface="Courier New" panose="02070309020205020404" pitchFamily="49" charset="0"/>
              </a:rPr>
              <a:t>оболонка</a:t>
            </a:r>
            <a:r>
              <a:rPr lang="en-US" sz="2000" b="0" i="0" u="none" strike="noStrike" dirty="0">
                <a:ln>
                  <a:noFill/>
                </a:ln>
                <a:latin typeface="Courier New" panose="02070309020205020404" pitchFamily="49" charset="0"/>
                <a:ea typeface="Arial Unicode MS" pitchFamily="2"/>
                <a:cs typeface="Courier New" panose="02070309020205020404" pitchFamily="49" charset="0"/>
              </a:rPr>
              <a:t> </a:t>
            </a:r>
            <a:r>
              <a:rPr lang="en-US" sz="2000" b="0" i="0" u="none" strike="noStrike" dirty="0" err="1">
                <a:ln>
                  <a:noFill/>
                </a:ln>
                <a:latin typeface="Courier New" panose="02070309020205020404" pitchFamily="49" charset="0"/>
                <a:ea typeface="Arial Unicode MS" pitchFamily="2"/>
                <a:cs typeface="Courier New" panose="02070309020205020404" pitchFamily="49" charset="0"/>
              </a:rPr>
              <a:t>правої</a:t>
            </a:r>
            <a:r>
              <a:rPr lang="en-US" sz="2000" b="0" i="0" u="none" strike="noStrike" dirty="0">
                <a:ln>
                  <a:noFill/>
                </a:ln>
                <a:latin typeface="Courier New" panose="02070309020205020404" pitchFamily="49" charset="0"/>
                <a:ea typeface="Arial Unicode MS" pitchFamily="2"/>
                <a:cs typeface="Courier New" panose="02070309020205020404" pitchFamily="49" charset="0"/>
              </a:rPr>
              <a:t> </a:t>
            </a:r>
            <a:r>
              <a:rPr lang="en-US" sz="2000" b="0" i="0" u="none" strike="noStrike" dirty="0" err="1">
                <a:ln>
                  <a:noFill/>
                </a:ln>
                <a:latin typeface="Courier New" panose="02070309020205020404" pitchFamily="49" charset="0"/>
                <a:ea typeface="Arial Unicode MS" pitchFamily="2"/>
                <a:cs typeface="Courier New" panose="02070309020205020404" pitchFamily="49" charset="0"/>
              </a:rPr>
              <a:t>підмножини</a:t>
            </a:r>
            <a:r>
              <a:rPr lang="en-US" sz="2000" b="0" i="0" u="none" strike="noStrike" dirty="0">
                <a:ln>
                  <a:noFill/>
                </a:ln>
                <a:latin typeface="Courier New" panose="02070309020205020404" pitchFamily="49" charset="0"/>
                <a:ea typeface="Arial Unicode MS" pitchFamily="2"/>
                <a:cs typeface="Courier New" panose="02070309020205020404" pitchFamily="49" charset="0"/>
              </a:rPr>
              <a:t>*)</a:t>
            </a:r>
          </a:p>
          <a:p>
            <a:pPr marL="0" marR="0" lvl="0" indent="0" algn="l" rtl="0" hangingPunct="0">
              <a:buNone/>
              <a:tabLst/>
            </a:pPr>
            <a:r>
              <a:rPr lang="en-US" sz="2000" b="0" i="0" u="none" strike="noStrike" dirty="0">
                <a:ln>
                  <a:noFill/>
                </a:ln>
                <a:latin typeface="Courier New" panose="02070309020205020404" pitchFamily="49" charset="0"/>
                <a:ea typeface="Arial Unicode MS" pitchFamily="2"/>
                <a:cs typeface="Courier New" panose="02070309020205020404" pitchFamily="49" charset="0"/>
              </a:rPr>
              <a:t>    </a:t>
            </a:r>
            <a:r>
              <a:rPr lang="en-US" sz="2000" b="0" i="0" u="none" strike="noStrike" dirty="0" err="1">
                <a:ln>
                  <a:noFill/>
                </a:ln>
                <a:solidFill>
                  <a:srgbClr val="FF0000"/>
                </a:solidFill>
                <a:latin typeface="Courier New" panose="02070309020205020404" pitchFamily="49" charset="0"/>
                <a:ea typeface="Arial Unicode MS" pitchFamily="2"/>
                <a:cs typeface="Courier New" panose="02070309020205020404" pitchFamily="49" charset="0"/>
              </a:rPr>
              <a:t>MergePolygons</a:t>
            </a:r>
            <a:r>
              <a:rPr lang="en-US" sz="2000" b="0" i="0" u="none" strike="noStrike" dirty="0">
                <a:ln>
                  <a:noFill/>
                </a:ln>
                <a:latin typeface="Courier New" panose="02070309020205020404" pitchFamily="49" charset="0"/>
                <a:ea typeface="Arial Unicode MS" pitchFamily="2"/>
                <a:cs typeface="Courier New" panose="02070309020205020404" pitchFamily="49" charset="0"/>
              </a:rPr>
              <a:t>(PL,PR,P); (* </a:t>
            </a:r>
            <a:r>
              <a:rPr lang="en-US" sz="2000" b="0" i="0" u="none" strike="noStrike" dirty="0" err="1">
                <a:ln>
                  <a:noFill/>
                </a:ln>
                <a:latin typeface="Courier New" panose="02070309020205020404" pitchFamily="49" charset="0"/>
                <a:ea typeface="Arial Unicode MS" pitchFamily="2"/>
                <a:cs typeface="Courier New" panose="02070309020205020404" pitchFamily="49" charset="0"/>
              </a:rPr>
              <a:t>об'єднання</a:t>
            </a:r>
            <a:r>
              <a:rPr lang="en-US" sz="2000" b="0" i="0" u="none" strike="noStrike" dirty="0">
                <a:ln>
                  <a:noFill/>
                </a:ln>
                <a:latin typeface="Courier New" panose="02070309020205020404" pitchFamily="49" charset="0"/>
                <a:ea typeface="Arial Unicode MS" pitchFamily="2"/>
                <a:cs typeface="Courier New" panose="02070309020205020404" pitchFamily="49" charset="0"/>
              </a:rPr>
              <a:t> </a:t>
            </a:r>
            <a:r>
              <a:rPr lang="en-US" sz="2000" b="0" i="0" u="none" strike="noStrike" dirty="0" err="1">
                <a:ln>
                  <a:noFill/>
                </a:ln>
                <a:latin typeface="Courier New" panose="02070309020205020404" pitchFamily="49" charset="0"/>
                <a:ea typeface="Arial Unicode MS" pitchFamily="2"/>
                <a:cs typeface="Courier New" panose="02070309020205020404" pitchFamily="49" charset="0"/>
              </a:rPr>
              <a:t>оболонок</a:t>
            </a:r>
            <a:r>
              <a:rPr lang="en-US" sz="2000" b="0" i="0" u="none" strike="noStrike" dirty="0">
                <a:ln>
                  <a:noFill/>
                </a:ln>
                <a:latin typeface="Courier New" panose="02070309020205020404" pitchFamily="49" charset="0"/>
                <a:ea typeface="Arial Unicode MS" pitchFamily="2"/>
                <a:cs typeface="Courier New" panose="02070309020205020404" pitchFamily="49" charset="0"/>
              </a:rPr>
              <a:t> *)</a:t>
            </a:r>
          </a:p>
          <a:p>
            <a:pPr marL="0" marR="0" lvl="0" indent="0" algn="l" rtl="0" hangingPunct="0">
              <a:buNone/>
              <a:tabLst/>
            </a:pPr>
            <a:r>
              <a:rPr lang="en-US" sz="2000" b="0" i="0" u="none" strike="noStrike" dirty="0">
                <a:ln>
                  <a:noFill/>
                </a:ln>
                <a:latin typeface="Courier New" panose="02070309020205020404" pitchFamily="49" charset="0"/>
                <a:ea typeface="Arial Unicode MS" pitchFamily="2"/>
                <a:cs typeface="Courier New" panose="02070309020205020404" pitchFamily="49" charset="0"/>
              </a:rPr>
              <a:t>    </a:t>
            </a:r>
            <a:r>
              <a:rPr lang="en-US" sz="2000" b="0" i="0" u="none" strike="noStrike" dirty="0" err="1">
                <a:ln>
                  <a:noFill/>
                </a:ln>
                <a:latin typeface="Courier New" panose="02070309020205020404" pitchFamily="49" charset="0"/>
                <a:ea typeface="Arial Unicode MS" pitchFamily="2"/>
                <a:cs typeface="Courier New" panose="02070309020205020404" pitchFamily="49" charset="0"/>
              </a:rPr>
              <a:t>PL.Destroy</a:t>
            </a:r>
            <a:r>
              <a:rPr lang="en-US" sz="2000" b="0" i="0" u="none" strike="noStrike" dirty="0">
                <a:ln>
                  <a:noFill/>
                </a:ln>
                <a:latin typeface="Courier New" panose="02070309020205020404" pitchFamily="49" charset="0"/>
                <a:ea typeface="Arial Unicode MS" pitchFamily="2"/>
                <a:cs typeface="Courier New" panose="02070309020205020404" pitchFamily="49" charset="0"/>
              </a:rPr>
              <a:t>;</a:t>
            </a:r>
          </a:p>
          <a:p>
            <a:pPr marL="0" marR="0" lvl="0" indent="0" algn="l" rtl="0" hangingPunct="0">
              <a:buNone/>
              <a:tabLst/>
            </a:pPr>
            <a:r>
              <a:rPr lang="en-US" sz="2000" b="0" i="0" u="none" strike="noStrike" dirty="0">
                <a:ln>
                  <a:noFill/>
                </a:ln>
                <a:latin typeface="Courier New" panose="02070309020205020404" pitchFamily="49" charset="0"/>
                <a:ea typeface="Arial Unicode MS" pitchFamily="2"/>
                <a:cs typeface="Courier New" panose="02070309020205020404" pitchFamily="49" charset="0"/>
              </a:rPr>
              <a:t>    </a:t>
            </a:r>
            <a:r>
              <a:rPr lang="en-US" sz="2000" b="0" i="0" u="none" strike="noStrike" dirty="0" err="1">
                <a:ln>
                  <a:noFill/>
                </a:ln>
                <a:latin typeface="Courier New" panose="02070309020205020404" pitchFamily="49" charset="0"/>
                <a:ea typeface="Arial Unicode MS" pitchFamily="2"/>
                <a:cs typeface="Courier New" panose="02070309020205020404" pitchFamily="49" charset="0"/>
              </a:rPr>
              <a:t>PR.Destroy</a:t>
            </a:r>
            <a:r>
              <a:rPr lang="en-US" sz="2000" b="0" i="0" u="none" strike="noStrike" dirty="0">
                <a:ln>
                  <a:noFill/>
                </a:ln>
                <a:latin typeface="Courier New" panose="02070309020205020404" pitchFamily="49" charset="0"/>
                <a:ea typeface="Arial Unicode MS" pitchFamily="2"/>
                <a:cs typeface="Courier New" panose="02070309020205020404" pitchFamily="49" charset="0"/>
              </a:rPr>
              <a:t>;</a:t>
            </a:r>
          </a:p>
          <a:p>
            <a:pPr marL="0" marR="0" lvl="0" indent="0" algn="l" rtl="0" hangingPunct="0">
              <a:buNone/>
              <a:tabLst/>
            </a:pPr>
            <a:r>
              <a:rPr lang="en-US" sz="2000" b="0" i="0" u="none" strike="noStrike" dirty="0">
                <a:ln>
                  <a:noFill/>
                </a:ln>
                <a:latin typeface="Courier New" panose="02070309020205020404" pitchFamily="49" charset="0"/>
                <a:ea typeface="Arial Unicode MS" pitchFamily="2"/>
                <a:cs typeface="Courier New" panose="02070309020205020404" pitchFamily="49" charset="0"/>
              </a:rPr>
              <a:t>  END;</a:t>
            </a:r>
          </a:p>
          <a:p>
            <a:pPr marL="0" marR="0" lvl="0" indent="0" algn="l" rtl="0" hangingPunct="0">
              <a:buNone/>
              <a:tabLst/>
            </a:pPr>
            <a:r>
              <a:rPr lang="en-US" sz="2000" b="0" i="0" u="none" strike="noStrike" dirty="0">
                <a:ln>
                  <a:noFill/>
                </a:ln>
                <a:latin typeface="Courier New" panose="02070309020205020404" pitchFamily="49" charset="0"/>
                <a:ea typeface="Arial Unicode MS" pitchFamily="2"/>
                <a:cs typeface="Courier New" panose="02070309020205020404" pitchFamily="49" charset="0"/>
              </a:rPr>
              <a:t>  Result:=P;</a:t>
            </a:r>
          </a:p>
          <a:p>
            <a:pPr marL="0" marR="0" lvl="0" indent="0" algn="l" rtl="0" hangingPunct="0">
              <a:buNone/>
              <a:tabLst/>
            </a:pPr>
            <a:r>
              <a:rPr lang="en-US" sz="2000" b="0" i="0" u="none" strike="noStrike" dirty="0">
                <a:ln>
                  <a:noFill/>
                </a:ln>
                <a:latin typeface="Courier New" panose="02070309020205020404" pitchFamily="49" charset="0"/>
                <a:ea typeface="Arial Unicode MS" pitchFamily="2"/>
                <a:cs typeface="Courier New" panose="02070309020205020404" pitchFamily="49" charset="0"/>
              </a:rPr>
              <a:t>END;</a:t>
            </a:r>
          </a:p>
        </p:txBody>
      </p:sp>
    </p:spTree>
    <p:extLst>
      <p:ext uri="{BB962C8B-B14F-4D97-AF65-F5344CB8AC3E}">
        <p14:creationId xmlns:p14="http://schemas.microsoft.com/office/powerpoint/2010/main" val="42753841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900000" y="764280"/>
            <a:ext cx="8100000" cy="2475720"/>
          </a:xfrm>
        </p:spPr>
        <p:txBody>
          <a:bodyPr/>
          <a:lstStyle/>
          <a:p>
            <a:pPr lvl="0"/>
            <a:r>
              <a:rPr lang="uk-UA">
                <a:latin typeface="Times New Roman" pitchFamily="18"/>
              </a:rPr>
              <a:t>Модифицированный метод Джарвиса для поиска замкнутых контуров</a:t>
            </a:r>
            <a:br>
              <a:rPr lang="uk-UA">
                <a:latin typeface="Times New Roman" pitchFamily="18"/>
              </a:rPr>
            </a:br>
            <a:endParaRPr lang="uk-UA">
              <a:latin typeface="Times New Roman" pitchFamily="18"/>
            </a:endParaRPr>
          </a:p>
        </p:txBody>
      </p:sp>
      <p:sp>
        <p:nvSpPr>
          <p:cNvPr id="3" name="TextBox 2"/>
          <p:cNvSpPr txBox="1"/>
          <p:nvPr/>
        </p:nvSpPr>
        <p:spPr>
          <a:xfrm>
            <a:off x="1232640" y="3240000"/>
            <a:ext cx="8487360" cy="2086560"/>
          </a:xfrm>
          <a:prstGeom prst="rect">
            <a:avLst/>
          </a:prstGeom>
          <a:noFill/>
          <a:ln>
            <a:noFill/>
          </a:ln>
        </p:spPr>
        <p:txBody>
          <a:bodyPr vert="horz" lIns="90000" tIns="45000" rIns="90000" bIns="45000" anchorCtr="0" compatLnSpc="0">
            <a:spAutoFit/>
          </a:bodyPr>
          <a:lstStyle/>
          <a:p>
            <a:pPr marL="0" marR="0" lvl="0" indent="0" algn="just" rtl="0" hangingPunct="0">
              <a:lnSpc>
                <a:spcPct val="100000"/>
              </a:lnSpc>
              <a:spcBef>
                <a:spcPts val="0"/>
              </a:spcBef>
              <a:spcAft>
                <a:spcPts val="0"/>
              </a:spcAft>
              <a:buNone/>
              <a:tabLst/>
              <a:defRPr sz="2800">
                <a:latin typeface="Times New Roman" pitchFamily="18"/>
              </a:defRPr>
            </a:pPr>
            <a:r>
              <a:rPr lang="uk-UA" sz="2800" b="0" i="0" u="none" strike="noStrike" kern="1200">
                <a:ln>
                  <a:noFill/>
                </a:ln>
                <a:latin typeface="Times New Roman" pitchFamily="18"/>
                <a:ea typeface="MS Gothic" pitchFamily="2"/>
                <a:cs typeface="Tahoma" pitchFamily="2"/>
              </a:rPr>
              <a:t>Рассмотрим ППЛГ на плоскости,</a:t>
            </a:r>
          </a:p>
          <a:p>
            <a:pPr marL="0" marR="0" lvl="0" indent="0" algn="just" rtl="0" hangingPunct="0">
              <a:lnSpc>
                <a:spcPct val="100000"/>
              </a:lnSpc>
              <a:spcBef>
                <a:spcPts val="0"/>
              </a:spcBef>
              <a:spcAft>
                <a:spcPts val="0"/>
              </a:spcAft>
              <a:buNone/>
              <a:tabLst/>
              <a:defRPr sz="2800">
                <a:latin typeface="Times New Roman" pitchFamily="18"/>
              </a:defRPr>
            </a:pPr>
            <a:r>
              <a:rPr lang="uk-UA" sz="2800" b="0" i="0" u="none" strike="noStrike" kern="1200">
                <a:ln>
                  <a:noFill/>
                </a:ln>
                <a:latin typeface="Times New Roman" pitchFamily="18"/>
                <a:ea typeface="MS Gothic" pitchFamily="2"/>
                <a:cs typeface="Tahoma" pitchFamily="2"/>
              </a:rPr>
              <a:t>который задан в виде ребер (отрезков).</a:t>
            </a:r>
          </a:p>
          <a:p>
            <a:pPr marL="0" marR="0" lvl="0" indent="0" algn="just" rtl="0" hangingPunct="0">
              <a:lnSpc>
                <a:spcPct val="100000"/>
              </a:lnSpc>
              <a:spcBef>
                <a:spcPts val="0"/>
              </a:spcBef>
              <a:spcAft>
                <a:spcPts val="0"/>
              </a:spcAft>
              <a:buNone/>
              <a:tabLst/>
              <a:defRPr sz="2800">
                <a:latin typeface="Times New Roman" pitchFamily="18"/>
              </a:defRPr>
            </a:pPr>
            <a:endParaRPr lang="uk-UA" sz="2800" b="0" i="0" u="none" strike="noStrike" kern="1200">
              <a:ln>
                <a:noFill/>
              </a:ln>
              <a:latin typeface="Times New Roman" pitchFamily="18"/>
              <a:ea typeface="MS Gothic" pitchFamily="2"/>
              <a:cs typeface="Tahoma" pitchFamily="2"/>
            </a:endParaRPr>
          </a:p>
          <a:p>
            <a:pPr marL="0" marR="0" lvl="0" indent="0" algn="just" rtl="0" hangingPunct="0">
              <a:lnSpc>
                <a:spcPct val="100000"/>
              </a:lnSpc>
              <a:spcBef>
                <a:spcPts val="0"/>
              </a:spcBef>
              <a:spcAft>
                <a:spcPts val="0"/>
              </a:spcAft>
              <a:buNone/>
              <a:tabLst/>
              <a:defRPr sz="2800">
                <a:latin typeface="Times New Roman" pitchFamily="18"/>
              </a:defRPr>
            </a:pPr>
            <a:r>
              <a:rPr lang="uk-UA" sz="2800" b="0" i="0" u="none" strike="noStrike" kern="1200">
                <a:ln>
                  <a:noFill/>
                </a:ln>
                <a:latin typeface="Times New Roman" pitchFamily="18"/>
                <a:ea typeface="MS Gothic" pitchFamily="2"/>
                <a:cs typeface="Tahoma" pitchFamily="2"/>
              </a:rPr>
              <a:t>Ставится задача найти замкнутые контура в ППЛГ за время О(f(n)), минимально возможное.</a:t>
            </a:r>
          </a:p>
        </p:txBody>
      </p:sp>
    </p:spTree>
    <p:extLst>
      <p:ext uri="{BB962C8B-B14F-4D97-AF65-F5344CB8AC3E}">
        <p14:creationId xmlns:p14="http://schemas.microsoft.com/office/powerpoint/2010/main" val="40185024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503999" y="346320"/>
            <a:ext cx="9071640" cy="1172160"/>
          </a:xfrm>
        </p:spPr>
        <p:txBody>
          <a:bodyPr/>
          <a:lstStyle/>
          <a:p>
            <a:pPr lvl="0"/>
            <a:r>
              <a:rPr lang="uk-UA">
                <a:latin typeface="Times New Roman" pitchFamily="18"/>
              </a:rPr>
              <a:t>Постановка задачи</a:t>
            </a:r>
          </a:p>
        </p:txBody>
      </p:sp>
      <p:sp>
        <p:nvSpPr>
          <p:cNvPr id="3" name="TextBox 2"/>
          <p:cNvSpPr txBox="1"/>
          <p:nvPr/>
        </p:nvSpPr>
        <p:spPr>
          <a:xfrm>
            <a:off x="720000" y="1620000"/>
            <a:ext cx="8487360" cy="5045312"/>
          </a:xfrm>
          <a:prstGeom prst="rect">
            <a:avLst/>
          </a:prstGeom>
          <a:noFill/>
          <a:ln>
            <a:noFill/>
          </a:ln>
        </p:spPr>
        <p:txBody>
          <a:bodyPr vert="horz" lIns="90000" tIns="45000" rIns="90000" bIns="45000" anchorCtr="0" compatLnSpc="0">
            <a:spAutoFit/>
          </a:bodyPr>
          <a:lstStyle/>
          <a:p>
            <a:pPr marL="0" marR="0" lvl="0" indent="0" algn="just" rtl="0" hangingPunct="0">
              <a:lnSpc>
                <a:spcPct val="100000"/>
              </a:lnSpc>
              <a:spcBef>
                <a:spcPts val="0"/>
              </a:spcBef>
              <a:spcAft>
                <a:spcPts val="0"/>
              </a:spcAft>
              <a:buNone/>
              <a:tabLst/>
              <a:defRPr sz="2800">
                <a:latin typeface="Times New Roman" pitchFamily="18"/>
              </a:defRPr>
            </a:pPr>
            <a:r>
              <a:rPr lang="uk-UA" sz="2800" b="0" i="0" u="none" strike="noStrike" kern="1200" dirty="0" err="1">
                <a:ln>
                  <a:noFill/>
                </a:ln>
                <a:latin typeface="Times New Roman" pitchFamily="18"/>
                <a:ea typeface="MS Gothic" pitchFamily="2"/>
                <a:cs typeface="Tahoma" pitchFamily="2"/>
              </a:rPr>
              <a:t>Будем</a:t>
            </a:r>
            <a:r>
              <a:rPr lang="uk-UA" sz="2800" b="0" i="0" u="none" strike="noStrike" kern="1200" dirty="0">
                <a:ln>
                  <a:noFill/>
                </a:ln>
                <a:latin typeface="Times New Roman" pitchFamily="18"/>
                <a:ea typeface="MS Gothic" pitchFamily="2"/>
                <a:cs typeface="Tahoma" pitchFamily="2"/>
              </a:rPr>
              <a:t> </a:t>
            </a:r>
            <a:r>
              <a:rPr lang="uk-UA" sz="2800" b="0" i="0" u="none" strike="noStrike" kern="1200" dirty="0" err="1">
                <a:ln>
                  <a:noFill/>
                </a:ln>
                <a:latin typeface="Times New Roman" pitchFamily="18"/>
                <a:ea typeface="MS Gothic" pitchFamily="2"/>
                <a:cs typeface="Tahoma" pitchFamily="2"/>
              </a:rPr>
              <a:t>считать</a:t>
            </a:r>
            <a:r>
              <a:rPr lang="uk-UA" sz="2800" b="0" i="0" u="none" strike="noStrike" kern="1200" dirty="0">
                <a:ln>
                  <a:noFill/>
                </a:ln>
                <a:latin typeface="Times New Roman" pitchFamily="18"/>
                <a:ea typeface="MS Gothic" pitchFamily="2"/>
                <a:cs typeface="Tahoma" pitchFamily="2"/>
              </a:rPr>
              <a:t>, </a:t>
            </a:r>
            <a:r>
              <a:rPr lang="uk-UA" sz="2800" b="0" i="0" u="none" strike="noStrike" kern="1200" dirty="0" err="1">
                <a:ln>
                  <a:noFill/>
                </a:ln>
                <a:latin typeface="Times New Roman" pitchFamily="18"/>
                <a:ea typeface="MS Gothic" pitchFamily="2"/>
                <a:cs typeface="Tahoma" pitchFamily="2"/>
              </a:rPr>
              <a:t>что</a:t>
            </a:r>
            <a:r>
              <a:rPr lang="uk-UA" sz="2800" b="0" i="0" u="none" strike="noStrike" kern="1200" dirty="0">
                <a:ln>
                  <a:noFill/>
                </a:ln>
                <a:latin typeface="Times New Roman" pitchFamily="18"/>
                <a:ea typeface="MS Gothic" pitchFamily="2"/>
                <a:cs typeface="Tahoma" pitchFamily="2"/>
              </a:rPr>
              <a:t> </a:t>
            </a:r>
            <a:r>
              <a:rPr lang="uk-UA" sz="2800" b="0" i="0" u="none" strike="noStrike" kern="1200" dirty="0" err="1">
                <a:ln>
                  <a:noFill/>
                </a:ln>
                <a:latin typeface="Times New Roman" pitchFamily="18"/>
                <a:ea typeface="MS Gothic" pitchFamily="2"/>
                <a:cs typeface="Tahoma" pitchFamily="2"/>
              </a:rPr>
              <a:t>отрезки</a:t>
            </a:r>
            <a:r>
              <a:rPr lang="uk-UA" sz="2800" b="0" i="0" u="none" strike="noStrike" kern="1200" dirty="0">
                <a:ln>
                  <a:noFill/>
                </a:ln>
                <a:latin typeface="Times New Roman" pitchFamily="18"/>
                <a:ea typeface="MS Gothic" pitchFamily="2"/>
                <a:cs typeface="Tahoma" pitchFamily="2"/>
              </a:rPr>
              <a:t>, </a:t>
            </a:r>
            <a:r>
              <a:rPr lang="uk-UA" sz="2800" b="0" i="0" u="none" strike="noStrike" kern="1200" dirty="0" err="1">
                <a:ln>
                  <a:noFill/>
                </a:ln>
                <a:latin typeface="Times New Roman" pitchFamily="18"/>
                <a:ea typeface="MS Gothic" pitchFamily="2"/>
                <a:cs typeface="Tahoma" pitchFamily="2"/>
              </a:rPr>
              <a:t>образующие</a:t>
            </a:r>
            <a:r>
              <a:rPr lang="uk-UA" sz="2800" b="0" i="0" u="none" strike="noStrike" kern="1200" dirty="0">
                <a:ln>
                  <a:noFill/>
                </a:ln>
                <a:latin typeface="Times New Roman" pitchFamily="18"/>
                <a:ea typeface="MS Gothic" pitchFamily="2"/>
                <a:cs typeface="Tahoma" pitchFamily="2"/>
              </a:rPr>
              <a:t> </a:t>
            </a:r>
            <a:r>
              <a:rPr lang="uk-UA" sz="2800" b="0" i="0" u="none" strike="noStrike" kern="1200" dirty="0" err="1">
                <a:ln>
                  <a:noFill/>
                </a:ln>
                <a:latin typeface="Times New Roman" pitchFamily="18"/>
                <a:ea typeface="MS Gothic" pitchFamily="2"/>
                <a:cs typeface="Tahoma" pitchFamily="2"/>
              </a:rPr>
              <a:t>связанный</a:t>
            </a:r>
            <a:r>
              <a:rPr lang="uk-UA" sz="2800" b="0" i="0" u="none" strike="noStrike" kern="1200" dirty="0">
                <a:ln>
                  <a:noFill/>
                </a:ln>
                <a:latin typeface="Times New Roman" pitchFamily="18"/>
                <a:ea typeface="MS Gothic" pitchFamily="2"/>
                <a:cs typeface="Tahoma" pitchFamily="2"/>
              </a:rPr>
              <a:t> контур, </a:t>
            </a:r>
            <a:r>
              <a:rPr lang="uk-UA" sz="2800" b="0" i="0" u="none" strike="noStrike" kern="1200" dirty="0" err="1">
                <a:ln>
                  <a:noFill/>
                </a:ln>
                <a:latin typeface="Times New Roman" pitchFamily="18"/>
                <a:ea typeface="MS Gothic" pitchFamily="2"/>
                <a:cs typeface="Tahoma" pitchFamily="2"/>
              </a:rPr>
              <a:t>имеют</a:t>
            </a:r>
            <a:r>
              <a:rPr lang="uk-UA" sz="2800" b="0" i="0" u="none" strike="noStrike" kern="1200" dirty="0">
                <a:ln>
                  <a:noFill/>
                </a:ln>
                <a:latin typeface="Times New Roman" pitchFamily="18"/>
                <a:ea typeface="MS Gothic" pitchFamily="2"/>
                <a:cs typeface="Tahoma" pitchFamily="2"/>
              </a:rPr>
              <a:t> </a:t>
            </a:r>
            <a:r>
              <a:rPr lang="uk-UA" sz="2800" b="0" i="0" u="none" strike="noStrike" kern="1200" dirty="0" err="1">
                <a:ln>
                  <a:noFill/>
                </a:ln>
                <a:latin typeface="Times New Roman" pitchFamily="18"/>
                <a:ea typeface="MS Gothic" pitchFamily="2"/>
                <a:cs typeface="Tahoma" pitchFamily="2"/>
              </a:rPr>
              <a:t>одинаковые</a:t>
            </a:r>
            <a:r>
              <a:rPr lang="uk-UA" sz="2800" b="0" i="0" u="none" strike="noStrike" kern="1200" dirty="0">
                <a:ln>
                  <a:noFill/>
                </a:ln>
                <a:latin typeface="Times New Roman" pitchFamily="18"/>
                <a:ea typeface="MS Gothic" pitchFamily="2"/>
                <a:cs typeface="Tahoma" pitchFamily="2"/>
              </a:rPr>
              <a:t> </a:t>
            </a:r>
            <a:r>
              <a:rPr lang="uk-UA" sz="2800" b="0" i="0" u="none" strike="noStrike" kern="1200" dirty="0" err="1">
                <a:ln>
                  <a:noFill/>
                </a:ln>
                <a:latin typeface="Times New Roman" pitchFamily="18"/>
                <a:ea typeface="MS Gothic" pitchFamily="2"/>
                <a:cs typeface="Tahoma" pitchFamily="2"/>
              </a:rPr>
              <a:t>координаты</a:t>
            </a:r>
            <a:r>
              <a:rPr lang="uk-UA" sz="2800" b="0" i="0" u="none" strike="noStrike" kern="1200" dirty="0">
                <a:ln>
                  <a:noFill/>
                </a:ln>
                <a:latin typeface="Times New Roman" pitchFamily="18"/>
                <a:ea typeface="MS Gothic" pitchFamily="2"/>
                <a:cs typeface="Tahoma" pitchFamily="2"/>
              </a:rPr>
              <a:t> X,Y.</a:t>
            </a:r>
          </a:p>
          <a:p>
            <a:pPr marL="0" marR="0" lvl="0" indent="0" algn="just" rtl="0" hangingPunct="0">
              <a:lnSpc>
                <a:spcPct val="100000"/>
              </a:lnSpc>
              <a:spcBef>
                <a:spcPts val="0"/>
              </a:spcBef>
              <a:spcAft>
                <a:spcPts val="0"/>
              </a:spcAft>
              <a:buNone/>
              <a:tabLst/>
              <a:defRPr sz="2800">
                <a:latin typeface="Times New Roman" pitchFamily="18"/>
              </a:defRPr>
            </a:pPr>
            <a:endParaRPr lang="uk-UA" sz="2800" b="0" i="0" u="none" strike="noStrike" kern="1200" dirty="0">
              <a:ln>
                <a:noFill/>
              </a:ln>
              <a:latin typeface="Times New Roman" pitchFamily="18"/>
              <a:ea typeface="MS Gothic" pitchFamily="2"/>
              <a:cs typeface="Tahoma" pitchFamily="2"/>
            </a:endParaRPr>
          </a:p>
          <a:p>
            <a:pPr marL="0" marR="0" lvl="0" indent="0" algn="just" rtl="0" hangingPunct="0">
              <a:lnSpc>
                <a:spcPct val="100000"/>
              </a:lnSpc>
              <a:spcBef>
                <a:spcPts val="0"/>
              </a:spcBef>
              <a:spcAft>
                <a:spcPts val="0"/>
              </a:spcAft>
              <a:buNone/>
              <a:tabLst/>
              <a:defRPr sz="2800">
                <a:latin typeface="Times New Roman" pitchFamily="18"/>
              </a:defRPr>
            </a:pPr>
            <a:r>
              <a:rPr lang="uk-UA" sz="2800" b="0" i="0" u="none" strike="noStrike" kern="1200" dirty="0">
                <a:ln>
                  <a:noFill/>
                </a:ln>
                <a:latin typeface="Times New Roman" pitchFamily="18"/>
                <a:ea typeface="MS Gothic" pitchFamily="2"/>
                <a:cs typeface="Tahoma" pitchFamily="2"/>
              </a:rPr>
              <a:t>Алгоритм </a:t>
            </a:r>
            <a:r>
              <a:rPr lang="uk-UA" sz="2800" b="0" i="0" u="none" strike="noStrike" kern="1200" dirty="0" err="1">
                <a:ln>
                  <a:noFill/>
                </a:ln>
                <a:latin typeface="Times New Roman" pitchFamily="18"/>
                <a:ea typeface="MS Gothic" pitchFamily="2"/>
                <a:cs typeface="Tahoma" pitchFamily="2"/>
              </a:rPr>
              <a:t>поиска</a:t>
            </a:r>
            <a:r>
              <a:rPr lang="uk-UA" sz="2800" b="0" i="0" u="none" strike="noStrike" kern="1200" dirty="0">
                <a:ln>
                  <a:noFill/>
                </a:ln>
                <a:latin typeface="Times New Roman" pitchFamily="18"/>
                <a:ea typeface="MS Gothic" pitchFamily="2"/>
                <a:cs typeface="Tahoma" pitchFamily="2"/>
              </a:rPr>
              <a:t> </a:t>
            </a:r>
            <a:r>
              <a:rPr lang="uk-UA" sz="2800" b="0" i="0" u="none" strike="noStrike" kern="1200" dirty="0" err="1">
                <a:ln>
                  <a:noFill/>
                </a:ln>
                <a:latin typeface="Times New Roman" pitchFamily="18"/>
                <a:ea typeface="MS Gothic" pitchFamily="2"/>
                <a:cs typeface="Tahoma" pitchFamily="2"/>
              </a:rPr>
              <a:t>контуров</a:t>
            </a:r>
            <a:r>
              <a:rPr lang="uk-UA" sz="2800" b="0" i="0" u="none" strike="noStrike" kern="1200" dirty="0">
                <a:ln>
                  <a:noFill/>
                </a:ln>
                <a:latin typeface="Times New Roman" pitchFamily="18"/>
                <a:ea typeface="MS Gothic" pitchFamily="2"/>
                <a:cs typeface="Tahoma" pitchFamily="2"/>
              </a:rPr>
              <a:t> </a:t>
            </a:r>
            <a:r>
              <a:rPr lang="uk-UA" sz="2800" b="0" i="0" u="none" strike="noStrike" kern="1200" dirty="0" err="1">
                <a:ln>
                  <a:noFill/>
                </a:ln>
                <a:latin typeface="Times New Roman" pitchFamily="18"/>
                <a:ea typeface="MS Gothic" pitchFamily="2"/>
                <a:cs typeface="Tahoma" pitchFamily="2"/>
              </a:rPr>
              <a:t>должен</a:t>
            </a:r>
            <a:r>
              <a:rPr lang="uk-UA" sz="2800" b="0" i="0" u="none" strike="noStrike" kern="1200" dirty="0">
                <a:ln>
                  <a:noFill/>
                </a:ln>
                <a:latin typeface="Times New Roman" pitchFamily="18"/>
                <a:ea typeface="MS Gothic" pitchFamily="2"/>
                <a:cs typeface="Tahoma" pitchFamily="2"/>
              </a:rPr>
              <a:t> находить:</a:t>
            </a:r>
          </a:p>
          <a:p>
            <a:pPr marL="0" marR="0" lvl="0" indent="0" algn="just" rtl="0" hangingPunct="0">
              <a:lnSpc>
                <a:spcPct val="100000"/>
              </a:lnSpc>
              <a:spcBef>
                <a:spcPts val="0"/>
              </a:spcBef>
              <a:spcAft>
                <a:spcPts val="0"/>
              </a:spcAft>
              <a:buNone/>
              <a:tabLst/>
              <a:defRPr sz="2800">
                <a:latin typeface="Times New Roman" pitchFamily="18"/>
              </a:defRPr>
            </a:pPr>
            <a:endParaRPr lang="uk-UA" sz="2800" b="0" i="0" u="none" strike="noStrike" kern="1200" dirty="0">
              <a:ln>
                <a:noFill/>
              </a:ln>
              <a:latin typeface="Times New Roman" pitchFamily="18"/>
              <a:ea typeface="MS Gothic" pitchFamily="2"/>
              <a:cs typeface="Tahoma" pitchFamily="2"/>
            </a:endParaRPr>
          </a:p>
          <a:p>
            <a:pPr marL="0" marR="0" lvl="0" indent="0" algn="just" rtl="0" hangingPunct="0">
              <a:lnSpc>
                <a:spcPct val="100000"/>
              </a:lnSpc>
              <a:spcBef>
                <a:spcPts val="0"/>
              </a:spcBef>
              <a:spcAft>
                <a:spcPts val="0"/>
              </a:spcAft>
              <a:buNone/>
              <a:tabLst/>
              <a:defRPr sz="2800">
                <a:latin typeface="Times New Roman" pitchFamily="18"/>
              </a:defRPr>
            </a:pPr>
            <a:r>
              <a:rPr lang="uk-UA" sz="2800" b="0" i="0" u="none" strike="noStrike" kern="1200" dirty="0">
                <a:ln>
                  <a:noFill/>
                </a:ln>
                <a:latin typeface="Times New Roman" pitchFamily="18"/>
                <a:ea typeface="MS Gothic" pitchFamily="2"/>
                <a:cs typeface="Tahoma" pitchFamily="2"/>
              </a:rPr>
              <a:t>- список </a:t>
            </a:r>
            <a:r>
              <a:rPr lang="uk-UA" sz="2800" b="0" i="0" u="none" strike="noStrike" kern="1200" dirty="0" err="1">
                <a:ln>
                  <a:noFill/>
                </a:ln>
                <a:latin typeface="Times New Roman" pitchFamily="18"/>
                <a:ea typeface="MS Gothic" pitchFamily="2"/>
                <a:cs typeface="Tahoma" pitchFamily="2"/>
              </a:rPr>
              <a:t>отрезков</a:t>
            </a:r>
            <a:r>
              <a:rPr lang="uk-UA" sz="2800" b="0" i="0" u="none" strike="noStrike" kern="1200" dirty="0">
                <a:ln>
                  <a:noFill/>
                </a:ln>
                <a:latin typeface="Times New Roman" pitchFamily="18"/>
                <a:ea typeface="MS Gothic" pitchFamily="2"/>
                <a:cs typeface="Tahoma" pitchFamily="2"/>
              </a:rPr>
              <a:t>, </a:t>
            </a:r>
            <a:r>
              <a:rPr lang="uk-UA" sz="2800" b="0" i="0" u="none" strike="noStrike" kern="1200" dirty="0" err="1">
                <a:ln>
                  <a:noFill/>
                </a:ln>
                <a:latin typeface="Times New Roman" pitchFamily="18"/>
                <a:ea typeface="MS Gothic" pitchFamily="2"/>
                <a:cs typeface="Tahoma" pitchFamily="2"/>
              </a:rPr>
              <a:t>перечисленный</a:t>
            </a:r>
            <a:r>
              <a:rPr lang="uk-UA" sz="2800" b="0" i="0" u="none" strike="noStrike" kern="1200" dirty="0">
                <a:ln>
                  <a:noFill/>
                </a:ln>
                <a:latin typeface="Times New Roman" pitchFamily="18"/>
                <a:ea typeface="MS Gothic" pitchFamily="2"/>
                <a:cs typeface="Tahoma" pitchFamily="2"/>
              </a:rPr>
              <a:t> </a:t>
            </a:r>
            <a:r>
              <a:rPr lang="uk-UA" sz="2800" b="0" i="0" u="none" strike="noStrike" kern="1200" dirty="0" err="1">
                <a:ln>
                  <a:noFill/>
                </a:ln>
                <a:latin typeface="Times New Roman" pitchFamily="18"/>
                <a:ea typeface="MS Gothic" pitchFamily="2"/>
                <a:cs typeface="Tahoma" pitchFamily="2"/>
              </a:rPr>
              <a:t>против</a:t>
            </a:r>
            <a:r>
              <a:rPr lang="uk-UA" sz="2800" b="0" i="0" u="none" strike="noStrike" kern="1200" dirty="0">
                <a:ln>
                  <a:noFill/>
                </a:ln>
                <a:latin typeface="Times New Roman" pitchFamily="18"/>
                <a:ea typeface="MS Gothic" pitchFamily="2"/>
                <a:cs typeface="Tahoma" pitchFamily="2"/>
              </a:rPr>
              <a:t> </a:t>
            </a:r>
            <a:r>
              <a:rPr lang="uk-UA" sz="2800" b="0" i="0" u="none" strike="noStrike" kern="1200" dirty="0" err="1">
                <a:ln>
                  <a:noFill/>
                </a:ln>
                <a:latin typeface="Times New Roman" pitchFamily="18"/>
                <a:ea typeface="MS Gothic" pitchFamily="2"/>
                <a:cs typeface="Tahoma" pitchFamily="2"/>
              </a:rPr>
              <a:t>часовой</a:t>
            </a:r>
            <a:r>
              <a:rPr lang="uk-UA" sz="2800" b="0" i="0" u="none" strike="noStrike" kern="1200" dirty="0">
                <a:ln>
                  <a:noFill/>
                </a:ln>
                <a:latin typeface="Times New Roman" pitchFamily="18"/>
                <a:ea typeface="MS Gothic" pitchFamily="2"/>
                <a:cs typeface="Tahoma" pitchFamily="2"/>
              </a:rPr>
              <a:t> </a:t>
            </a:r>
            <a:r>
              <a:rPr lang="uk-UA" sz="2800" b="0" i="0" u="none" strike="noStrike" kern="1200" dirty="0" err="1" smtClean="0">
                <a:ln>
                  <a:noFill/>
                </a:ln>
                <a:latin typeface="Times New Roman" pitchFamily="18"/>
                <a:ea typeface="MS Gothic" pitchFamily="2"/>
                <a:cs typeface="Tahoma" pitchFamily="2"/>
              </a:rPr>
              <a:t>стрелки</a:t>
            </a:r>
            <a:r>
              <a:rPr lang="en-US" sz="2800" dirty="0">
                <a:latin typeface="Times New Roman" pitchFamily="18"/>
                <a:ea typeface="MS Gothic" pitchFamily="2"/>
                <a:cs typeface="Tahoma" pitchFamily="2"/>
              </a:rPr>
              <a:t>,</a:t>
            </a:r>
            <a:r>
              <a:rPr lang="uk-UA" sz="2800" b="0" i="0" u="none" strike="noStrike" kern="1200" dirty="0" smtClean="0">
                <a:ln>
                  <a:noFill/>
                </a:ln>
                <a:latin typeface="Times New Roman" pitchFamily="18"/>
                <a:ea typeface="MS Gothic" pitchFamily="2"/>
                <a:cs typeface="Tahoma" pitchFamily="2"/>
              </a:rPr>
              <a:t> </a:t>
            </a:r>
            <a:r>
              <a:rPr lang="uk-UA" sz="2800" b="0" i="0" u="none" strike="noStrike" kern="1200" dirty="0">
                <a:ln>
                  <a:noFill/>
                </a:ln>
                <a:latin typeface="Times New Roman" pitchFamily="18"/>
                <a:ea typeface="MS Gothic" pitchFamily="2"/>
                <a:cs typeface="Tahoma" pitchFamily="2"/>
              </a:rPr>
              <a:t>для </a:t>
            </a:r>
            <a:r>
              <a:rPr lang="uk-UA" sz="2800" b="0" i="0" u="none" strike="noStrike" kern="1200" dirty="0" err="1">
                <a:ln>
                  <a:noFill/>
                </a:ln>
                <a:latin typeface="Times New Roman" pitchFamily="18"/>
                <a:ea typeface="MS Gothic" pitchFamily="2"/>
                <a:cs typeface="Tahoma" pitchFamily="2"/>
              </a:rPr>
              <a:t>внешнего</a:t>
            </a:r>
            <a:r>
              <a:rPr lang="uk-UA" sz="2800" b="0" i="0" u="none" strike="noStrike" kern="1200" dirty="0">
                <a:ln>
                  <a:noFill/>
                </a:ln>
                <a:latin typeface="Times New Roman" pitchFamily="18"/>
                <a:ea typeface="MS Gothic" pitchFamily="2"/>
                <a:cs typeface="Tahoma" pitchFamily="2"/>
              </a:rPr>
              <a:t> </a:t>
            </a:r>
            <a:r>
              <a:rPr lang="uk-UA" sz="2800" b="0" i="0" u="none" strike="noStrike" kern="1200" dirty="0" err="1">
                <a:ln>
                  <a:noFill/>
                </a:ln>
                <a:latin typeface="Times New Roman" pitchFamily="18"/>
                <a:ea typeface="MS Gothic" pitchFamily="2"/>
                <a:cs typeface="Tahoma" pitchFamily="2"/>
              </a:rPr>
              <a:t>контура</a:t>
            </a:r>
            <a:endParaRPr lang="uk-UA" sz="2800" b="0" i="0" u="none" strike="noStrike" kern="1200" dirty="0">
              <a:ln>
                <a:noFill/>
              </a:ln>
              <a:latin typeface="Times New Roman" pitchFamily="18"/>
              <a:ea typeface="MS Gothic" pitchFamily="2"/>
              <a:cs typeface="Tahoma" pitchFamily="2"/>
            </a:endParaRPr>
          </a:p>
          <a:p>
            <a:pPr marL="0" marR="0" lvl="0" indent="0" algn="just" rtl="0" hangingPunct="0">
              <a:lnSpc>
                <a:spcPct val="100000"/>
              </a:lnSpc>
              <a:spcBef>
                <a:spcPts val="0"/>
              </a:spcBef>
              <a:spcAft>
                <a:spcPts val="0"/>
              </a:spcAft>
              <a:buNone/>
              <a:tabLst/>
              <a:defRPr sz="2800">
                <a:latin typeface="Times New Roman" pitchFamily="18"/>
              </a:defRPr>
            </a:pPr>
            <a:r>
              <a:rPr lang="uk-UA" sz="2800" b="0" i="0" u="none" strike="noStrike" kern="1200" dirty="0">
                <a:ln>
                  <a:noFill/>
                </a:ln>
                <a:latin typeface="Times New Roman" pitchFamily="18"/>
                <a:ea typeface="MS Gothic" pitchFamily="2"/>
                <a:cs typeface="Tahoma" pitchFamily="2"/>
              </a:rPr>
              <a:t>- список </a:t>
            </a:r>
            <a:r>
              <a:rPr lang="uk-UA" sz="2800" b="0" i="0" u="none" strike="noStrike" kern="1200" dirty="0" err="1">
                <a:ln>
                  <a:noFill/>
                </a:ln>
                <a:latin typeface="Times New Roman" pitchFamily="18"/>
                <a:ea typeface="MS Gothic" pitchFamily="2"/>
                <a:cs typeface="Tahoma" pitchFamily="2"/>
              </a:rPr>
              <a:t>отрезков</a:t>
            </a:r>
            <a:r>
              <a:rPr lang="uk-UA" sz="2800" b="0" i="0" u="none" strike="noStrike" kern="1200" dirty="0">
                <a:ln>
                  <a:noFill/>
                </a:ln>
                <a:latin typeface="Times New Roman" pitchFamily="18"/>
                <a:ea typeface="MS Gothic" pitchFamily="2"/>
                <a:cs typeface="Tahoma" pitchFamily="2"/>
              </a:rPr>
              <a:t>, </a:t>
            </a:r>
            <a:r>
              <a:rPr lang="uk-UA" sz="2800" b="0" i="0" u="none" strike="noStrike" kern="1200" dirty="0" err="1">
                <a:ln>
                  <a:noFill/>
                </a:ln>
                <a:latin typeface="Times New Roman" pitchFamily="18"/>
                <a:ea typeface="MS Gothic" pitchFamily="2"/>
                <a:cs typeface="Tahoma" pitchFamily="2"/>
              </a:rPr>
              <a:t>перечисленный</a:t>
            </a:r>
            <a:r>
              <a:rPr lang="uk-UA" sz="2800" b="0" i="0" u="none" strike="noStrike" kern="1200" dirty="0">
                <a:ln>
                  <a:noFill/>
                </a:ln>
                <a:latin typeface="Times New Roman" pitchFamily="18"/>
                <a:ea typeface="MS Gothic" pitchFamily="2"/>
                <a:cs typeface="Tahoma" pitchFamily="2"/>
              </a:rPr>
              <a:t> </a:t>
            </a:r>
            <a:r>
              <a:rPr lang="uk-UA" sz="2800" b="0" i="0" u="none" strike="noStrike" kern="1200" dirty="0" err="1">
                <a:ln>
                  <a:noFill/>
                </a:ln>
                <a:latin typeface="Times New Roman" pitchFamily="18"/>
                <a:ea typeface="MS Gothic" pitchFamily="2"/>
                <a:cs typeface="Tahoma" pitchFamily="2"/>
              </a:rPr>
              <a:t>против</a:t>
            </a:r>
            <a:r>
              <a:rPr lang="uk-UA" sz="2800" b="0" i="0" u="none" strike="noStrike" kern="1200" dirty="0">
                <a:ln>
                  <a:noFill/>
                </a:ln>
                <a:latin typeface="Times New Roman" pitchFamily="18"/>
                <a:ea typeface="MS Gothic" pitchFamily="2"/>
                <a:cs typeface="Tahoma" pitchFamily="2"/>
              </a:rPr>
              <a:t> </a:t>
            </a:r>
            <a:r>
              <a:rPr lang="uk-UA" sz="2800" b="0" i="0" u="none" strike="noStrike" kern="1200" dirty="0" err="1">
                <a:ln>
                  <a:noFill/>
                </a:ln>
                <a:latin typeface="Times New Roman" pitchFamily="18"/>
                <a:ea typeface="MS Gothic" pitchFamily="2"/>
                <a:cs typeface="Tahoma" pitchFamily="2"/>
              </a:rPr>
              <a:t>часовой</a:t>
            </a:r>
            <a:r>
              <a:rPr lang="uk-UA" sz="2800" b="0" i="0" u="none" strike="noStrike" kern="1200" dirty="0">
                <a:ln>
                  <a:noFill/>
                </a:ln>
                <a:latin typeface="Times New Roman" pitchFamily="18"/>
                <a:ea typeface="MS Gothic" pitchFamily="2"/>
                <a:cs typeface="Tahoma" pitchFamily="2"/>
              </a:rPr>
              <a:t> </a:t>
            </a:r>
            <a:r>
              <a:rPr lang="uk-UA" sz="2800" b="0" i="0" u="none" strike="noStrike" kern="1200" dirty="0" err="1" smtClean="0">
                <a:ln>
                  <a:noFill/>
                </a:ln>
                <a:latin typeface="Times New Roman" pitchFamily="18"/>
                <a:ea typeface="MS Gothic" pitchFamily="2"/>
                <a:cs typeface="Tahoma" pitchFamily="2"/>
              </a:rPr>
              <a:t>стрелки</a:t>
            </a:r>
            <a:r>
              <a:rPr lang="en-US" sz="2800" b="0" i="0" u="none" strike="noStrike" kern="1200" dirty="0" smtClean="0">
                <a:ln>
                  <a:noFill/>
                </a:ln>
                <a:latin typeface="Times New Roman" pitchFamily="18"/>
                <a:ea typeface="MS Gothic" pitchFamily="2"/>
                <a:cs typeface="Tahoma" pitchFamily="2"/>
              </a:rPr>
              <a:t>,</a:t>
            </a:r>
            <a:r>
              <a:rPr lang="uk-UA" sz="2800" b="0" i="0" u="none" strike="noStrike" kern="1200" dirty="0" smtClean="0">
                <a:ln>
                  <a:noFill/>
                </a:ln>
                <a:latin typeface="Times New Roman" pitchFamily="18"/>
                <a:ea typeface="MS Gothic" pitchFamily="2"/>
                <a:cs typeface="Tahoma" pitchFamily="2"/>
              </a:rPr>
              <a:t> </a:t>
            </a:r>
            <a:r>
              <a:rPr lang="uk-UA" sz="2800" b="0" i="0" u="none" strike="noStrike" kern="1200" dirty="0">
                <a:ln>
                  <a:noFill/>
                </a:ln>
                <a:latin typeface="Times New Roman" pitchFamily="18"/>
                <a:ea typeface="MS Gothic" pitchFamily="2"/>
                <a:cs typeface="Tahoma" pitchFamily="2"/>
              </a:rPr>
              <a:t>для </a:t>
            </a:r>
            <a:r>
              <a:rPr lang="uk-UA" sz="2800" b="0" i="0" u="none" strike="noStrike" kern="1200" dirty="0" err="1">
                <a:ln>
                  <a:noFill/>
                </a:ln>
                <a:latin typeface="Times New Roman" pitchFamily="18"/>
                <a:ea typeface="MS Gothic" pitchFamily="2"/>
                <a:cs typeface="Tahoma" pitchFamily="2"/>
              </a:rPr>
              <a:t>всех</a:t>
            </a:r>
            <a:r>
              <a:rPr lang="uk-UA" sz="2800" b="0" i="0" u="none" strike="noStrike" kern="1200" dirty="0">
                <a:ln>
                  <a:noFill/>
                </a:ln>
                <a:latin typeface="Times New Roman" pitchFamily="18"/>
                <a:ea typeface="MS Gothic" pitchFamily="2"/>
                <a:cs typeface="Tahoma" pitchFamily="2"/>
              </a:rPr>
              <a:t> </a:t>
            </a:r>
            <a:r>
              <a:rPr lang="uk-UA" sz="2800" b="0" i="0" u="none" strike="noStrike" kern="1200" dirty="0" err="1">
                <a:ln>
                  <a:noFill/>
                </a:ln>
                <a:latin typeface="Times New Roman" pitchFamily="18"/>
                <a:ea typeface="MS Gothic" pitchFamily="2"/>
                <a:cs typeface="Tahoma" pitchFamily="2"/>
              </a:rPr>
              <a:t>внутренних</a:t>
            </a:r>
            <a:r>
              <a:rPr lang="uk-UA" sz="2800" b="0" i="0" u="none" strike="noStrike" kern="1200" dirty="0">
                <a:ln>
                  <a:noFill/>
                </a:ln>
                <a:latin typeface="Times New Roman" pitchFamily="18"/>
                <a:ea typeface="MS Gothic" pitchFamily="2"/>
                <a:cs typeface="Tahoma" pitchFamily="2"/>
              </a:rPr>
              <a:t> </a:t>
            </a:r>
            <a:r>
              <a:rPr lang="uk-UA" sz="2800" b="0" i="0" u="none" strike="noStrike" kern="1200" dirty="0" err="1">
                <a:ln>
                  <a:noFill/>
                </a:ln>
                <a:latin typeface="Times New Roman" pitchFamily="18"/>
                <a:ea typeface="MS Gothic" pitchFamily="2"/>
                <a:cs typeface="Tahoma" pitchFamily="2"/>
              </a:rPr>
              <a:t>контуров</a:t>
            </a:r>
            <a:endParaRPr lang="uk-UA" sz="2800" b="0" i="0" u="none" strike="noStrike" kern="1200" dirty="0">
              <a:ln>
                <a:noFill/>
              </a:ln>
              <a:latin typeface="Times New Roman" pitchFamily="18"/>
              <a:ea typeface="MS Gothic" pitchFamily="2"/>
              <a:cs typeface="Tahoma" pitchFamily="2"/>
            </a:endParaRPr>
          </a:p>
          <a:p>
            <a:pPr marL="0" marR="0" lvl="0" indent="0" algn="just" rtl="0" hangingPunct="0">
              <a:lnSpc>
                <a:spcPct val="100000"/>
              </a:lnSpc>
              <a:spcBef>
                <a:spcPts val="0"/>
              </a:spcBef>
              <a:spcAft>
                <a:spcPts val="0"/>
              </a:spcAft>
              <a:buNone/>
              <a:tabLst/>
              <a:defRPr sz="2800">
                <a:latin typeface="Times New Roman" pitchFamily="18"/>
              </a:defRPr>
            </a:pPr>
            <a:r>
              <a:rPr lang="uk-UA" sz="2800" b="0" i="0" u="none" strike="noStrike" kern="1200" dirty="0">
                <a:ln>
                  <a:noFill/>
                </a:ln>
                <a:latin typeface="Times New Roman" pitchFamily="18"/>
                <a:ea typeface="MS Gothic" pitchFamily="2"/>
                <a:cs typeface="Tahoma" pitchFamily="2"/>
              </a:rPr>
              <a:t>- </a:t>
            </a:r>
            <a:r>
              <a:rPr lang="uk-UA" sz="2800" b="0" i="0" u="none" strike="noStrike" kern="1200" dirty="0" err="1">
                <a:ln>
                  <a:noFill/>
                </a:ln>
                <a:latin typeface="Times New Roman" pitchFamily="18"/>
                <a:ea typeface="MS Gothic" pitchFamily="2"/>
                <a:cs typeface="Tahoma" pitchFamily="2"/>
              </a:rPr>
              <a:t>выявить</a:t>
            </a:r>
            <a:r>
              <a:rPr lang="uk-UA" sz="2800" b="0" i="0" u="none" strike="noStrike" kern="1200" dirty="0">
                <a:ln>
                  <a:noFill/>
                </a:ln>
                <a:latin typeface="Times New Roman" pitchFamily="18"/>
                <a:ea typeface="MS Gothic" pitchFamily="2"/>
                <a:cs typeface="Tahoma" pitchFamily="2"/>
              </a:rPr>
              <a:t> </a:t>
            </a:r>
            <a:r>
              <a:rPr lang="uk-UA" sz="2800" b="0" i="0" u="none" strike="noStrike" kern="1200" dirty="0" err="1">
                <a:ln>
                  <a:noFill/>
                </a:ln>
                <a:latin typeface="Times New Roman" pitchFamily="18"/>
                <a:ea typeface="MS Gothic" pitchFamily="2"/>
                <a:cs typeface="Tahoma" pitchFamily="2"/>
              </a:rPr>
              <a:t>вершины</a:t>
            </a:r>
            <a:r>
              <a:rPr lang="uk-UA" sz="2800" b="0" i="0" u="none" strike="noStrike" kern="1200" dirty="0">
                <a:ln>
                  <a:noFill/>
                </a:ln>
                <a:latin typeface="Times New Roman" pitchFamily="18"/>
                <a:ea typeface="MS Gothic" pitchFamily="2"/>
                <a:cs typeface="Tahoma" pitchFamily="2"/>
              </a:rPr>
              <a:t> </a:t>
            </a:r>
            <a:r>
              <a:rPr lang="uk-UA" sz="2800" b="0" i="0" u="none" strike="noStrike" kern="1200" dirty="0" err="1" smtClean="0">
                <a:ln>
                  <a:noFill/>
                </a:ln>
                <a:latin typeface="Times New Roman" pitchFamily="18"/>
                <a:ea typeface="MS Gothic" pitchFamily="2"/>
                <a:cs typeface="Tahoma" pitchFamily="2"/>
              </a:rPr>
              <a:t>с</a:t>
            </a:r>
            <a:r>
              <a:rPr lang="uk-UA" sz="2800" dirty="0" err="1">
                <a:latin typeface="Times New Roman" pitchFamily="18"/>
                <a:ea typeface="MS Gothic" pitchFamily="2"/>
                <a:cs typeface="Tahoma" pitchFamily="2"/>
              </a:rPr>
              <a:t>о</a:t>
            </a:r>
            <a:r>
              <a:rPr lang="uk-UA" sz="2800" b="0" i="0" u="none" strike="noStrike" kern="1200" dirty="0" smtClean="0">
                <a:ln>
                  <a:noFill/>
                </a:ln>
                <a:latin typeface="Times New Roman" pitchFamily="18"/>
                <a:ea typeface="MS Gothic" pitchFamily="2"/>
                <a:cs typeface="Tahoma" pitchFamily="2"/>
              </a:rPr>
              <a:t> </a:t>
            </a:r>
            <a:r>
              <a:rPr lang="uk-UA" sz="2800" b="0" i="0" u="none" strike="noStrike" kern="1200" dirty="0" err="1">
                <a:ln>
                  <a:noFill/>
                </a:ln>
                <a:latin typeface="Times New Roman" pitchFamily="18"/>
                <a:ea typeface="MS Gothic" pitchFamily="2"/>
                <a:cs typeface="Tahoma" pitchFamily="2"/>
              </a:rPr>
              <a:t>степенью</a:t>
            </a:r>
            <a:r>
              <a:rPr lang="uk-UA" sz="2800" b="0" i="0" u="none" strike="noStrike" kern="1200" dirty="0">
                <a:ln>
                  <a:noFill/>
                </a:ln>
                <a:latin typeface="Times New Roman" pitchFamily="18"/>
                <a:ea typeface="MS Gothic" pitchFamily="2"/>
                <a:cs typeface="Tahoma" pitchFamily="2"/>
              </a:rPr>
              <a:t> </a:t>
            </a:r>
            <a:r>
              <a:rPr lang="uk-UA" sz="2800" b="0" i="0" u="none" strike="noStrike" kern="1200" dirty="0" err="1">
                <a:ln>
                  <a:noFill/>
                </a:ln>
                <a:latin typeface="Times New Roman" pitchFamily="18"/>
                <a:ea typeface="MS Gothic" pitchFamily="2"/>
                <a:cs typeface="Tahoma" pitchFamily="2"/>
              </a:rPr>
              <a:t>меньше</a:t>
            </a:r>
            <a:r>
              <a:rPr lang="uk-UA" sz="2800" b="0" i="0" u="none" strike="noStrike" kern="1200" dirty="0">
                <a:ln>
                  <a:noFill/>
                </a:ln>
                <a:latin typeface="Times New Roman" pitchFamily="18"/>
                <a:ea typeface="MS Gothic" pitchFamily="2"/>
                <a:cs typeface="Tahoma" pitchFamily="2"/>
              </a:rPr>
              <a:t> 2 (</a:t>
            </a:r>
            <a:r>
              <a:rPr lang="uk-UA" sz="2800" b="0" i="0" u="none" strike="noStrike" kern="1200" dirty="0" err="1">
                <a:ln>
                  <a:noFill/>
                </a:ln>
                <a:latin typeface="Times New Roman" pitchFamily="18"/>
                <a:ea typeface="MS Gothic" pitchFamily="2"/>
                <a:cs typeface="Tahoma" pitchFamily="2"/>
              </a:rPr>
              <a:t>несвязанный</a:t>
            </a:r>
            <a:r>
              <a:rPr lang="uk-UA" sz="2800" b="0" i="0" u="none" strike="noStrike" kern="1200" dirty="0">
                <a:ln>
                  <a:noFill/>
                </a:ln>
                <a:latin typeface="Times New Roman" pitchFamily="18"/>
                <a:ea typeface="MS Gothic" pitchFamily="2"/>
                <a:cs typeface="Tahoma" pitchFamily="2"/>
              </a:rPr>
              <a:t> контур)</a:t>
            </a:r>
          </a:p>
          <a:p>
            <a:pPr marL="0" marR="0" lvl="0" indent="0" algn="just" rtl="0" hangingPunct="0">
              <a:lnSpc>
                <a:spcPct val="100000"/>
              </a:lnSpc>
              <a:spcBef>
                <a:spcPts val="0"/>
              </a:spcBef>
              <a:spcAft>
                <a:spcPts val="0"/>
              </a:spcAft>
              <a:buNone/>
              <a:tabLst/>
              <a:defRPr sz="2800">
                <a:latin typeface="Times New Roman" pitchFamily="18"/>
              </a:defRPr>
            </a:pPr>
            <a:endParaRPr lang="uk-UA" sz="2800" b="0" i="0" u="none" strike="noStrike" kern="1200" dirty="0">
              <a:ln>
                <a:noFill/>
              </a:ln>
              <a:latin typeface="Times New Roman" pitchFamily="18"/>
              <a:ea typeface="MS Gothic" pitchFamily="2"/>
              <a:cs typeface="Tahoma" pitchFamily="2"/>
            </a:endParaRPr>
          </a:p>
        </p:txBody>
      </p:sp>
    </p:spTree>
    <p:extLst>
      <p:ext uri="{BB962C8B-B14F-4D97-AF65-F5344CB8AC3E}">
        <p14:creationId xmlns:p14="http://schemas.microsoft.com/office/powerpoint/2010/main" val="40769833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504359" y="313920"/>
            <a:ext cx="9071640" cy="1238039"/>
          </a:xfrm>
        </p:spPr>
        <p:txBody>
          <a:bodyPr/>
          <a:lstStyle/>
          <a:p>
            <a:pPr lvl="0"/>
            <a:r>
              <a:rPr lang="uk-UA">
                <a:latin typeface="Times New Roman" pitchFamily="18"/>
              </a:rPr>
              <a:t>Классический алгоритм Джарвиса для нахождения выпуклой оболочки</a:t>
            </a:r>
          </a:p>
        </p:txBody>
      </p:sp>
      <p:grpSp>
        <p:nvGrpSpPr>
          <p:cNvPr id="36" name="Group 35"/>
          <p:cNvGrpSpPr/>
          <p:nvPr/>
        </p:nvGrpSpPr>
        <p:grpSpPr>
          <a:xfrm>
            <a:off x="1620000" y="2520000"/>
            <a:ext cx="6816960" cy="3420000"/>
            <a:chOff x="1620000" y="2520000"/>
            <a:chExt cx="6816960" cy="3420000"/>
          </a:xfrm>
        </p:grpSpPr>
        <p:grpSp>
          <p:nvGrpSpPr>
            <p:cNvPr id="37" name="Group 36"/>
            <p:cNvGrpSpPr/>
            <p:nvPr/>
          </p:nvGrpSpPr>
          <p:grpSpPr>
            <a:xfrm>
              <a:off x="1903320" y="2912759"/>
              <a:ext cx="5025600" cy="2368801"/>
              <a:chOff x="1903320" y="2912759"/>
              <a:chExt cx="5025600" cy="2368801"/>
            </a:xfrm>
          </p:grpSpPr>
          <p:sp>
            <p:nvSpPr>
              <p:cNvPr id="54" name="Freeform 53"/>
              <p:cNvSpPr/>
              <p:nvPr/>
            </p:nvSpPr>
            <p:spPr>
              <a:xfrm>
                <a:off x="5584320" y="3086280"/>
                <a:ext cx="82080" cy="82440"/>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200 f10 1"/>
                  <a:gd name="f16" fmla="*/ 18400 f10 1"/>
                  <a:gd name="f17" fmla="*/ 18400 f11 1"/>
                  <a:gd name="f18" fmla="*/ 3200 f11 1"/>
                  <a:gd name="f19" fmla="*/ f12 1 f2"/>
                  <a:gd name="f20" fmla="*/ f13 1 f2"/>
                  <a:gd name="f21" fmla="*/ f14 1 f2"/>
                  <a:gd name="f22" fmla="*/ 10800 f10 1"/>
                  <a:gd name="f23" fmla="*/ 0 f11 1"/>
                  <a:gd name="f24" fmla="*/ 3160 f10 1"/>
                  <a:gd name="f25" fmla="*/ 3160 f11 1"/>
                  <a:gd name="f26" fmla="*/ 0 f10 1"/>
                  <a:gd name="f27" fmla="*/ 10800 f11 1"/>
                  <a:gd name="f28" fmla="*/ 18440 f11 1"/>
                  <a:gd name="f29" fmla="*/ 21600 f11 1"/>
                  <a:gd name="f30" fmla="*/ 18440 f10 1"/>
                  <a:gd name="f31" fmla="*/ 21600 f10 1"/>
                  <a:gd name="f32" fmla="+- 0 0 f19"/>
                  <a:gd name="f33" fmla="+- f20 0 f1"/>
                  <a:gd name="f34" fmla="+- f21 0 f1"/>
                  <a:gd name="f35" fmla="*/ f32 f0 1"/>
                  <a:gd name="f36" fmla="+- f34 0 f33"/>
                  <a:gd name="f37" fmla="*/ f35 1 f5"/>
                  <a:gd name="f38" fmla="+- f37 0 f1"/>
                  <a:gd name="f39" fmla="cos 1 f38"/>
                  <a:gd name="f40" fmla="sin 1 f38"/>
                  <a:gd name="f41" fmla="+- 0 0 f39"/>
                  <a:gd name="f42" fmla="+- 0 0 f40"/>
                  <a:gd name="f43" fmla="*/ 10800 f41 1"/>
                  <a:gd name="f44" fmla="*/ 10800 f42 1"/>
                  <a:gd name="f45" fmla="*/ f43 f43 1"/>
                  <a:gd name="f46" fmla="*/ f44 f44 1"/>
                  <a:gd name="f47" fmla="+- f45 f46 0"/>
                  <a:gd name="f48" fmla="sqrt f47"/>
                  <a:gd name="f49" fmla="*/ f6 1 f48"/>
                  <a:gd name="f50" fmla="*/ f41 f49 1"/>
                  <a:gd name="f51" fmla="*/ f42 f49 1"/>
                  <a:gd name="f52" fmla="+- 10800 0 f50"/>
                  <a:gd name="f53" fmla="+- 10800 0 f51"/>
                </a:gdLst>
                <a:ahLst/>
                <a:cxnLst>
                  <a:cxn ang="3cd4">
                    <a:pos x="hc" y="t"/>
                  </a:cxn>
                  <a:cxn ang="0">
                    <a:pos x="r" y="vc"/>
                  </a:cxn>
                  <a:cxn ang="cd4">
                    <a:pos x="hc" y="b"/>
                  </a:cxn>
                  <a:cxn ang="cd2">
                    <a:pos x="l" y="vc"/>
                  </a:cxn>
                  <a:cxn ang="f33">
                    <a:pos x="f22" y="f23"/>
                  </a:cxn>
                  <a:cxn ang="f33">
                    <a:pos x="f24" y="f25"/>
                  </a:cxn>
                  <a:cxn ang="f33">
                    <a:pos x="f26" y="f27"/>
                  </a:cxn>
                  <a:cxn ang="f33">
                    <a:pos x="f24" y="f28"/>
                  </a:cxn>
                  <a:cxn ang="f33">
                    <a:pos x="f22" y="f29"/>
                  </a:cxn>
                  <a:cxn ang="f33">
                    <a:pos x="f30" y="f28"/>
                  </a:cxn>
                  <a:cxn ang="f33">
                    <a:pos x="f31" y="f27"/>
                  </a:cxn>
                  <a:cxn ang="f33">
                    <a:pos x="f30" y="f25"/>
                  </a:cxn>
                </a:cxnLst>
                <a:rect l="f15" t="f18" r="f16" b="f17"/>
                <a:pathLst>
                  <a:path w="21600" h="21600">
                    <a:moveTo>
                      <a:pt x="f52" y="f53"/>
                    </a:moveTo>
                    <a:arcTo wR="f9" hR="f9" stAng="f33" swAng="f36"/>
                    <a:close/>
                  </a:path>
                </a:pathLst>
              </a:custGeom>
              <a:solidFill>
                <a:srgbClr val="000000"/>
              </a:solidFill>
              <a:ln w="9360">
                <a:solidFill>
                  <a:srgbClr val="000000"/>
                </a:solidFill>
                <a:prstDash val="solid"/>
                <a:miter/>
              </a:ln>
            </p:spPr>
            <p:txBody>
              <a:bodyPr vert="horz" wrap="square" lIns="158760" tIns="82440" rIns="158760" bIns="82440" anchor="t" anchorCtr="0" compatLnSpc="0">
                <a:noAutofit/>
              </a:bodyPr>
              <a:lstStyle/>
              <a:p>
                <a:pPr marL="0" marR="0" lvl="0" indent="0" rtl="0" hangingPunct="0">
                  <a:lnSpc>
                    <a:spcPct val="100000"/>
                  </a:lnSpc>
                  <a:spcBef>
                    <a:spcPts val="0"/>
                  </a:spcBef>
                  <a:spcAft>
                    <a:spcPts val="0"/>
                  </a:spcAft>
                  <a:buNone/>
                  <a:tabLst/>
                </a:pPr>
                <a:endParaRPr lang="en-US" sz="1800" b="0" i="0" u="none" strike="noStrike">
                  <a:ln>
                    <a:noFill/>
                  </a:ln>
                  <a:latin typeface="Arial" pitchFamily="18"/>
                  <a:ea typeface="Lucida Sans Unicode" pitchFamily="2"/>
                  <a:cs typeface="Tahoma" pitchFamily="2"/>
                </a:endParaRPr>
              </a:p>
            </p:txBody>
          </p:sp>
          <p:sp>
            <p:nvSpPr>
              <p:cNvPr id="55" name="Freeform 54"/>
              <p:cNvSpPr/>
              <p:nvPr/>
            </p:nvSpPr>
            <p:spPr>
              <a:xfrm>
                <a:off x="3275279" y="5199120"/>
                <a:ext cx="82080" cy="82440"/>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200 f10 1"/>
                  <a:gd name="f16" fmla="*/ 18400 f10 1"/>
                  <a:gd name="f17" fmla="*/ 18400 f11 1"/>
                  <a:gd name="f18" fmla="*/ 3200 f11 1"/>
                  <a:gd name="f19" fmla="*/ f12 1 f2"/>
                  <a:gd name="f20" fmla="*/ f13 1 f2"/>
                  <a:gd name="f21" fmla="*/ f14 1 f2"/>
                  <a:gd name="f22" fmla="*/ 10800 f10 1"/>
                  <a:gd name="f23" fmla="*/ 0 f11 1"/>
                  <a:gd name="f24" fmla="*/ 3160 f10 1"/>
                  <a:gd name="f25" fmla="*/ 3160 f11 1"/>
                  <a:gd name="f26" fmla="*/ 0 f10 1"/>
                  <a:gd name="f27" fmla="*/ 10800 f11 1"/>
                  <a:gd name="f28" fmla="*/ 18440 f11 1"/>
                  <a:gd name="f29" fmla="*/ 21600 f11 1"/>
                  <a:gd name="f30" fmla="*/ 18440 f10 1"/>
                  <a:gd name="f31" fmla="*/ 21600 f10 1"/>
                  <a:gd name="f32" fmla="+- 0 0 f19"/>
                  <a:gd name="f33" fmla="+- f20 0 f1"/>
                  <a:gd name="f34" fmla="+- f21 0 f1"/>
                  <a:gd name="f35" fmla="*/ f32 f0 1"/>
                  <a:gd name="f36" fmla="+- f34 0 f33"/>
                  <a:gd name="f37" fmla="*/ f35 1 f5"/>
                  <a:gd name="f38" fmla="+- f37 0 f1"/>
                  <a:gd name="f39" fmla="cos 1 f38"/>
                  <a:gd name="f40" fmla="sin 1 f38"/>
                  <a:gd name="f41" fmla="+- 0 0 f39"/>
                  <a:gd name="f42" fmla="+- 0 0 f40"/>
                  <a:gd name="f43" fmla="*/ 10800 f41 1"/>
                  <a:gd name="f44" fmla="*/ 10800 f42 1"/>
                  <a:gd name="f45" fmla="*/ f43 f43 1"/>
                  <a:gd name="f46" fmla="*/ f44 f44 1"/>
                  <a:gd name="f47" fmla="+- f45 f46 0"/>
                  <a:gd name="f48" fmla="sqrt f47"/>
                  <a:gd name="f49" fmla="*/ f6 1 f48"/>
                  <a:gd name="f50" fmla="*/ f41 f49 1"/>
                  <a:gd name="f51" fmla="*/ f42 f49 1"/>
                  <a:gd name="f52" fmla="+- 10800 0 f50"/>
                  <a:gd name="f53" fmla="+- 10800 0 f51"/>
                </a:gdLst>
                <a:ahLst/>
                <a:cxnLst>
                  <a:cxn ang="3cd4">
                    <a:pos x="hc" y="t"/>
                  </a:cxn>
                  <a:cxn ang="0">
                    <a:pos x="r" y="vc"/>
                  </a:cxn>
                  <a:cxn ang="cd4">
                    <a:pos x="hc" y="b"/>
                  </a:cxn>
                  <a:cxn ang="cd2">
                    <a:pos x="l" y="vc"/>
                  </a:cxn>
                  <a:cxn ang="f33">
                    <a:pos x="f22" y="f23"/>
                  </a:cxn>
                  <a:cxn ang="f33">
                    <a:pos x="f24" y="f25"/>
                  </a:cxn>
                  <a:cxn ang="f33">
                    <a:pos x="f26" y="f27"/>
                  </a:cxn>
                  <a:cxn ang="f33">
                    <a:pos x="f24" y="f28"/>
                  </a:cxn>
                  <a:cxn ang="f33">
                    <a:pos x="f22" y="f29"/>
                  </a:cxn>
                  <a:cxn ang="f33">
                    <a:pos x="f30" y="f28"/>
                  </a:cxn>
                  <a:cxn ang="f33">
                    <a:pos x="f31" y="f27"/>
                  </a:cxn>
                  <a:cxn ang="f33">
                    <a:pos x="f30" y="f25"/>
                  </a:cxn>
                </a:cxnLst>
                <a:rect l="f15" t="f18" r="f16" b="f17"/>
                <a:pathLst>
                  <a:path w="21600" h="21600">
                    <a:moveTo>
                      <a:pt x="f52" y="f53"/>
                    </a:moveTo>
                    <a:arcTo wR="f9" hR="f9" stAng="f33" swAng="f36"/>
                    <a:close/>
                  </a:path>
                </a:pathLst>
              </a:custGeom>
              <a:solidFill>
                <a:srgbClr val="000000"/>
              </a:solidFill>
              <a:ln w="9360">
                <a:solidFill>
                  <a:srgbClr val="000000"/>
                </a:solidFill>
                <a:prstDash val="solid"/>
                <a:miter/>
              </a:ln>
            </p:spPr>
            <p:txBody>
              <a:bodyPr vert="horz" wrap="square" lIns="158760" tIns="82440" rIns="158760" bIns="82440" anchor="t" anchorCtr="0" compatLnSpc="0">
                <a:noAutofit/>
              </a:bodyPr>
              <a:lstStyle/>
              <a:p>
                <a:pPr marL="0" marR="0" lvl="0" indent="0" rtl="0" hangingPunct="0">
                  <a:lnSpc>
                    <a:spcPct val="100000"/>
                  </a:lnSpc>
                  <a:spcBef>
                    <a:spcPts val="0"/>
                  </a:spcBef>
                  <a:spcAft>
                    <a:spcPts val="0"/>
                  </a:spcAft>
                  <a:buNone/>
                  <a:tabLst/>
                </a:pPr>
                <a:endParaRPr lang="en-US" sz="1800" b="0" i="0" u="none" strike="noStrike">
                  <a:ln>
                    <a:noFill/>
                  </a:ln>
                  <a:latin typeface="Arial" pitchFamily="18"/>
                  <a:ea typeface="Lucida Sans Unicode" pitchFamily="2"/>
                  <a:cs typeface="Tahoma" pitchFamily="2"/>
                </a:endParaRPr>
              </a:p>
            </p:txBody>
          </p:sp>
          <p:sp>
            <p:nvSpPr>
              <p:cNvPr id="56" name="Freeform 55"/>
              <p:cNvSpPr/>
              <p:nvPr/>
            </p:nvSpPr>
            <p:spPr>
              <a:xfrm>
                <a:off x="4059719" y="3914280"/>
                <a:ext cx="82440" cy="82440"/>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200 f10 1"/>
                  <a:gd name="f16" fmla="*/ 18400 f10 1"/>
                  <a:gd name="f17" fmla="*/ 18400 f11 1"/>
                  <a:gd name="f18" fmla="*/ 3200 f11 1"/>
                  <a:gd name="f19" fmla="*/ f12 1 f2"/>
                  <a:gd name="f20" fmla="*/ f13 1 f2"/>
                  <a:gd name="f21" fmla="*/ f14 1 f2"/>
                  <a:gd name="f22" fmla="*/ 10800 f10 1"/>
                  <a:gd name="f23" fmla="*/ 0 f11 1"/>
                  <a:gd name="f24" fmla="*/ 3160 f10 1"/>
                  <a:gd name="f25" fmla="*/ 3160 f11 1"/>
                  <a:gd name="f26" fmla="*/ 0 f10 1"/>
                  <a:gd name="f27" fmla="*/ 10800 f11 1"/>
                  <a:gd name="f28" fmla="*/ 18440 f11 1"/>
                  <a:gd name="f29" fmla="*/ 21600 f11 1"/>
                  <a:gd name="f30" fmla="*/ 18440 f10 1"/>
                  <a:gd name="f31" fmla="*/ 21600 f10 1"/>
                  <a:gd name="f32" fmla="+- 0 0 f19"/>
                  <a:gd name="f33" fmla="+- f20 0 f1"/>
                  <a:gd name="f34" fmla="+- f21 0 f1"/>
                  <a:gd name="f35" fmla="*/ f32 f0 1"/>
                  <a:gd name="f36" fmla="+- f34 0 f33"/>
                  <a:gd name="f37" fmla="*/ f35 1 f5"/>
                  <a:gd name="f38" fmla="+- f37 0 f1"/>
                  <a:gd name="f39" fmla="cos 1 f38"/>
                  <a:gd name="f40" fmla="sin 1 f38"/>
                  <a:gd name="f41" fmla="+- 0 0 f39"/>
                  <a:gd name="f42" fmla="+- 0 0 f40"/>
                  <a:gd name="f43" fmla="*/ 10800 f41 1"/>
                  <a:gd name="f44" fmla="*/ 10800 f42 1"/>
                  <a:gd name="f45" fmla="*/ f43 f43 1"/>
                  <a:gd name="f46" fmla="*/ f44 f44 1"/>
                  <a:gd name="f47" fmla="+- f45 f46 0"/>
                  <a:gd name="f48" fmla="sqrt f47"/>
                  <a:gd name="f49" fmla="*/ f6 1 f48"/>
                  <a:gd name="f50" fmla="*/ f41 f49 1"/>
                  <a:gd name="f51" fmla="*/ f42 f49 1"/>
                  <a:gd name="f52" fmla="+- 10800 0 f50"/>
                  <a:gd name="f53" fmla="+- 10800 0 f51"/>
                </a:gdLst>
                <a:ahLst/>
                <a:cxnLst>
                  <a:cxn ang="3cd4">
                    <a:pos x="hc" y="t"/>
                  </a:cxn>
                  <a:cxn ang="0">
                    <a:pos x="r" y="vc"/>
                  </a:cxn>
                  <a:cxn ang="cd4">
                    <a:pos x="hc" y="b"/>
                  </a:cxn>
                  <a:cxn ang="cd2">
                    <a:pos x="l" y="vc"/>
                  </a:cxn>
                  <a:cxn ang="f33">
                    <a:pos x="f22" y="f23"/>
                  </a:cxn>
                  <a:cxn ang="f33">
                    <a:pos x="f24" y="f25"/>
                  </a:cxn>
                  <a:cxn ang="f33">
                    <a:pos x="f26" y="f27"/>
                  </a:cxn>
                  <a:cxn ang="f33">
                    <a:pos x="f24" y="f28"/>
                  </a:cxn>
                  <a:cxn ang="f33">
                    <a:pos x="f22" y="f29"/>
                  </a:cxn>
                  <a:cxn ang="f33">
                    <a:pos x="f30" y="f28"/>
                  </a:cxn>
                  <a:cxn ang="f33">
                    <a:pos x="f31" y="f27"/>
                  </a:cxn>
                  <a:cxn ang="f33">
                    <a:pos x="f30" y="f25"/>
                  </a:cxn>
                </a:cxnLst>
                <a:rect l="f15" t="f18" r="f16" b="f17"/>
                <a:pathLst>
                  <a:path w="21600" h="21600">
                    <a:moveTo>
                      <a:pt x="f52" y="f53"/>
                    </a:moveTo>
                    <a:arcTo wR="f9" hR="f9" stAng="f33" swAng="f36"/>
                    <a:close/>
                  </a:path>
                </a:pathLst>
              </a:custGeom>
              <a:solidFill>
                <a:srgbClr val="000000"/>
              </a:solidFill>
              <a:ln w="9360">
                <a:solidFill>
                  <a:srgbClr val="000000"/>
                </a:solidFill>
                <a:prstDash val="solid"/>
                <a:miter/>
              </a:ln>
            </p:spPr>
            <p:txBody>
              <a:bodyPr vert="horz" wrap="square" lIns="158760" tIns="82440" rIns="158760" bIns="82440" anchor="t" anchorCtr="0" compatLnSpc="0">
                <a:noAutofit/>
              </a:bodyPr>
              <a:lstStyle/>
              <a:p>
                <a:pPr marL="0" marR="0" lvl="0" indent="0" rtl="0" hangingPunct="0">
                  <a:lnSpc>
                    <a:spcPct val="100000"/>
                  </a:lnSpc>
                  <a:spcBef>
                    <a:spcPts val="0"/>
                  </a:spcBef>
                  <a:spcAft>
                    <a:spcPts val="0"/>
                  </a:spcAft>
                  <a:buNone/>
                  <a:tabLst/>
                </a:pPr>
                <a:endParaRPr lang="en-US" sz="1800" b="0" i="0" u="none" strike="noStrike">
                  <a:ln>
                    <a:noFill/>
                  </a:ln>
                  <a:latin typeface="Arial" pitchFamily="18"/>
                  <a:ea typeface="Lucida Sans Unicode" pitchFamily="2"/>
                  <a:cs typeface="Tahoma" pitchFamily="2"/>
                </a:endParaRPr>
              </a:p>
            </p:txBody>
          </p:sp>
          <p:sp>
            <p:nvSpPr>
              <p:cNvPr id="57" name="Freeform 56"/>
              <p:cNvSpPr/>
              <p:nvPr/>
            </p:nvSpPr>
            <p:spPr>
              <a:xfrm>
                <a:off x="5997600" y="4850280"/>
                <a:ext cx="82080" cy="82080"/>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200 f10 1"/>
                  <a:gd name="f16" fmla="*/ 18400 f10 1"/>
                  <a:gd name="f17" fmla="*/ 18400 f11 1"/>
                  <a:gd name="f18" fmla="*/ 3200 f11 1"/>
                  <a:gd name="f19" fmla="*/ f12 1 f2"/>
                  <a:gd name="f20" fmla="*/ f13 1 f2"/>
                  <a:gd name="f21" fmla="*/ f14 1 f2"/>
                  <a:gd name="f22" fmla="*/ 10800 f10 1"/>
                  <a:gd name="f23" fmla="*/ 0 f11 1"/>
                  <a:gd name="f24" fmla="*/ 3160 f10 1"/>
                  <a:gd name="f25" fmla="*/ 3160 f11 1"/>
                  <a:gd name="f26" fmla="*/ 0 f10 1"/>
                  <a:gd name="f27" fmla="*/ 10800 f11 1"/>
                  <a:gd name="f28" fmla="*/ 18440 f11 1"/>
                  <a:gd name="f29" fmla="*/ 21600 f11 1"/>
                  <a:gd name="f30" fmla="*/ 18440 f10 1"/>
                  <a:gd name="f31" fmla="*/ 21600 f10 1"/>
                  <a:gd name="f32" fmla="+- 0 0 f19"/>
                  <a:gd name="f33" fmla="+- f20 0 f1"/>
                  <a:gd name="f34" fmla="+- f21 0 f1"/>
                  <a:gd name="f35" fmla="*/ f32 f0 1"/>
                  <a:gd name="f36" fmla="+- f34 0 f33"/>
                  <a:gd name="f37" fmla="*/ f35 1 f5"/>
                  <a:gd name="f38" fmla="+- f37 0 f1"/>
                  <a:gd name="f39" fmla="cos 1 f38"/>
                  <a:gd name="f40" fmla="sin 1 f38"/>
                  <a:gd name="f41" fmla="+- 0 0 f39"/>
                  <a:gd name="f42" fmla="+- 0 0 f40"/>
                  <a:gd name="f43" fmla="*/ 10800 f41 1"/>
                  <a:gd name="f44" fmla="*/ 10800 f42 1"/>
                  <a:gd name="f45" fmla="*/ f43 f43 1"/>
                  <a:gd name="f46" fmla="*/ f44 f44 1"/>
                  <a:gd name="f47" fmla="+- f45 f46 0"/>
                  <a:gd name="f48" fmla="sqrt f47"/>
                  <a:gd name="f49" fmla="*/ f6 1 f48"/>
                  <a:gd name="f50" fmla="*/ f41 f49 1"/>
                  <a:gd name="f51" fmla="*/ f42 f49 1"/>
                  <a:gd name="f52" fmla="+- 10800 0 f50"/>
                  <a:gd name="f53" fmla="+- 10800 0 f51"/>
                </a:gdLst>
                <a:ahLst/>
                <a:cxnLst>
                  <a:cxn ang="3cd4">
                    <a:pos x="hc" y="t"/>
                  </a:cxn>
                  <a:cxn ang="0">
                    <a:pos x="r" y="vc"/>
                  </a:cxn>
                  <a:cxn ang="cd4">
                    <a:pos x="hc" y="b"/>
                  </a:cxn>
                  <a:cxn ang="cd2">
                    <a:pos x="l" y="vc"/>
                  </a:cxn>
                  <a:cxn ang="f33">
                    <a:pos x="f22" y="f23"/>
                  </a:cxn>
                  <a:cxn ang="f33">
                    <a:pos x="f24" y="f25"/>
                  </a:cxn>
                  <a:cxn ang="f33">
                    <a:pos x="f26" y="f27"/>
                  </a:cxn>
                  <a:cxn ang="f33">
                    <a:pos x="f24" y="f28"/>
                  </a:cxn>
                  <a:cxn ang="f33">
                    <a:pos x="f22" y="f29"/>
                  </a:cxn>
                  <a:cxn ang="f33">
                    <a:pos x="f30" y="f28"/>
                  </a:cxn>
                  <a:cxn ang="f33">
                    <a:pos x="f31" y="f27"/>
                  </a:cxn>
                  <a:cxn ang="f33">
                    <a:pos x="f30" y="f25"/>
                  </a:cxn>
                </a:cxnLst>
                <a:rect l="f15" t="f18" r="f16" b="f17"/>
                <a:pathLst>
                  <a:path w="21600" h="21600">
                    <a:moveTo>
                      <a:pt x="f52" y="f53"/>
                    </a:moveTo>
                    <a:arcTo wR="f9" hR="f9" stAng="f33" swAng="f36"/>
                    <a:close/>
                  </a:path>
                </a:pathLst>
              </a:custGeom>
              <a:solidFill>
                <a:srgbClr val="000000"/>
              </a:solidFill>
              <a:ln w="9360">
                <a:solidFill>
                  <a:srgbClr val="000000"/>
                </a:solidFill>
                <a:prstDash val="solid"/>
                <a:miter/>
              </a:ln>
            </p:spPr>
            <p:txBody>
              <a:bodyPr vert="horz" wrap="square" lIns="158760" tIns="82440" rIns="158760" bIns="82440" anchor="t" anchorCtr="0" compatLnSpc="0">
                <a:noAutofit/>
              </a:bodyPr>
              <a:lstStyle/>
              <a:p>
                <a:pPr marL="0" marR="0" lvl="0" indent="0" rtl="0" hangingPunct="0">
                  <a:lnSpc>
                    <a:spcPct val="100000"/>
                  </a:lnSpc>
                  <a:spcBef>
                    <a:spcPts val="0"/>
                  </a:spcBef>
                  <a:spcAft>
                    <a:spcPts val="0"/>
                  </a:spcAft>
                  <a:buNone/>
                  <a:tabLst/>
                </a:pPr>
                <a:endParaRPr lang="en-US" sz="1800" b="0" i="0" u="none" strike="noStrike">
                  <a:ln>
                    <a:noFill/>
                  </a:ln>
                  <a:latin typeface="Arial" pitchFamily="18"/>
                  <a:ea typeface="Lucida Sans Unicode" pitchFamily="2"/>
                  <a:cs typeface="Tahoma" pitchFamily="2"/>
                </a:endParaRPr>
              </a:p>
            </p:txBody>
          </p:sp>
          <p:sp>
            <p:nvSpPr>
              <p:cNvPr id="58" name="Freeform 57"/>
              <p:cNvSpPr/>
              <p:nvPr/>
            </p:nvSpPr>
            <p:spPr>
              <a:xfrm>
                <a:off x="4429080" y="4807440"/>
                <a:ext cx="82440" cy="82080"/>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200 f10 1"/>
                  <a:gd name="f16" fmla="*/ 18400 f10 1"/>
                  <a:gd name="f17" fmla="*/ 18400 f11 1"/>
                  <a:gd name="f18" fmla="*/ 3200 f11 1"/>
                  <a:gd name="f19" fmla="*/ f12 1 f2"/>
                  <a:gd name="f20" fmla="*/ f13 1 f2"/>
                  <a:gd name="f21" fmla="*/ f14 1 f2"/>
                  <a:gd name="f22" fmla="*/ 10800 f10 1"/>
                  <a:gd name="f23" fmla="*/ 0 f11 1"/>
                  <a:gd name="f24" fmla="*/ 3160 f10 1"/>
                  <a:gd name="f25" fmla="*/ 3160 f11 1"/>
                  <a:gd name="f26" fmla="*/ 0 f10 1"/>
                  <a:gd name="f27" fmla="*/ 10800 f11 1"/>
                  <a:gd name="f28" fmla="*/ 18440 f11 1"/>
                  <a:gd name="f29" fmla="*/ 21600 f11 1"/>
                  <a:gd name="f30" fmla="*/ 18440 f10 1"/>
                  <a:gd name="f31" fmla="*/ 21600 f10 1"/>
                  <a:gd name="f32" fmla="+- 0 0 f19"/>
                  <a:gd name="f33" fmla="+- f20 0 f1"/>
                  <a:gd name="f34" fmla="+- f21 0 f1"/>
                  <a:gd name="f35" fmla="*/ f32 f0 1"/>
                  <a:gd name="f36" fmla="+- f34 0 f33"/>
                  <a:gd name="f37" fmla="*/ f35 1 f5"/>
                  <a:gd name="f38" fmla="+- f37 0 f1"/>
                  <a:gd name="f39" fmla="cos 1 f38"/>
                  <a:gd name="f40" fmla="sin 1 f38"/>
                  <a:gd name="f41" fmla="+- 0 0 f39"/>
                  <a:gd name="f42" fmla="+- 0 0 f40"/>
                  <a:gd name="f43" fmla="*/ 10800 f41 1"/>
                  <a:gd name="f44" fmla="*/ 10800 f42 1"/>
                  <a:gd name="f45" fmla="*/ f43 f43 1"/>
                  <a:gd name="f46" fmla="*/ f44 f44 1"/>
                  <a:gd name="f47" fmla="+- f45 f46 0"/>
                  <a:gd name="f48" fmla="sqrt f47"/>
                  <a:gd name="f49" fmla="*/ f6 1 f48"/>
                  <a:gd name="f50" fmla="*/ f41 f49 1"/>
                  <a:gd name="f51" fmla="*/ f42 f49 1"/>
                  <a:gd name="f52" fmla="+- 10800 0 f50"/>
                  <a:gd name="f53" fmla="+- 10800 0 f51"/>
                </a:gdLst>
                <a:ahLst/>
                <a:cxnLst>
                  <a:cxn ang="3cd4">
                    <a:pos x="hc" y="t"/>
                  </a:cxn>
                  <a:cxn ang="0">
                    <a:pos x="r" y="vc"/>
                  </a:cxn>
                  <a:cxn ang="cd4">
                    <a:pos x="hc" y="b"/>
                  </a:cxn>
                  <a:cxn ang="cd2">
                    <a:pos x="l" y="vc"/>
                  </a:cxn>
                  <a:cxn ang="f33">
                    <a:pos x="f22" y="f23"/>
                  </a:cxn>
                  <a:cxn ang="f33">
                    <a:pos x="f24" y="f25"/>
                  </a:cxn>
                  <a:cxn ang="f33">
                    <a:pos x="f26" y="f27"/>
                  </a:cxn>
                  <a:cxn ang="f33">
                    <a:pos x="f24" y="f28"/>
                  </a:cxn>
                  <a:cxn ang="f33">
                    <a:pos x="f22" y="f29"/>
                  </a:cxn>
                  <a:cxn ang="f33">
                    <a:pos x="f30" y="f28"/>
                  </a:cxn>
                  <a:cxn ang="f33">
                    <a:pos x="f31" y="f27"/>
                  </a:cxn>
                  <a:cxn ang="f33">
                    <a:pos x="f30" y="f25"/>
                  </a:cxn>
                </a:cxnLst>
                <a:rect l="f15" t="f18" r="f16" b="f17"/>
                <a:pathLst>
                  <a:path w="21600" h="21600">
                    <a:moveTo>
                      <a:pt x="f52" y="f53"/>
                    </a:moveTo>
                    <a:arcTo wR="f9" hR="f9" stAng="f33" swAng="f36"/>
                    <a:close/>
                  </a:path>
                </a:pathLst>
              </a:custGeom>
              <a:solidFill>
                <a:srgbClr val="000000"/>
              </a:solidFill>
              <a:ln w="9360">
                <a:solidFill>
                  <a:srgbClr val="000000"/>
                </a:solidFill>
                <a:prstDash val="solid"/>
                <a:miter/>
              </a:ln>
            </p:spPr>
            <p:txBody>
              <a:bodyPr vert="horz" wrap="square" lIns="158760" tIns="82440" rIns="158760" bIns="82440" anchor="t" anchorCtr="0" compatLnSpc="0">
                <a:noAutofit/>
              </a:bodyPr>
              <a:lstStyle/>
              <a:p>
                <a:pPr marL="0" marR="0" lvl="0" indent="0" rtl="0" hangingPunct="0">
                  <a:lnSpc>
                    <a:spcPct val="100000"/>
                  </a:lnSpc>
                  <a:spcBef>
                    <a:spcPts val="0"/>
                  </a:spcBef>
                  <a:spcAft>
                    <a:spcPts val="0"/>
                  </a:spcAft>
                  <a:buNone/>
                  <a:tabLst/>
                </a:pPr>
                <a:endParaRPr lang="en-US" sz="1800" b="0" i="0" u="none" strike="noStrike">
                  <a:ln>
                    <a:noFill/>
                  </a:ln>
                  <a:latin typeface="Arial" pitchFamily="18"/>
                  <a:ea typeface="Lucida Sans Unicode" pitchFamily="2"/>
                  <a:cs typeface="Tahoma" pitchFamily="2"/>
                </a:endParaRPr>
              </a:p>
            </p:txBody>
          </p:sp>
          <p:sp>
            <p:nvSpPr>
              <p:cNvPr id="59" name="Freeform 58"/>
              <p:cNvSpPr/>
              <p:nvPr/>
            </p:nvSpPr>
            <p:spPr>
              <a:xfrm>
                <a:off x="3254040" y="4262400"/>
                <a:ext cx="82080" cy="82080"/>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200 f10 1"/>
                  <a:gd name="f16" fmla="*/ 18400 f10 1"/>
                  <a:gd name="f17" fmla="*/ 18400 f11 1"/>
                  <a:gd name="f18" fmla="*/ 3200 f11 1"/>
                  <a:gd name="f19" fmla="*/ f12 1 f2"/>
                  <a:gd name="f20" fmla="*/ f13 1 f2"/>
                  <a:gd name="f21" fmla="*/ f14 1 f2"/>
                  <a:gd name="f22" fmla="*/ 10800 f10 1"/>
                  <a:gd name="f23" fmla="*/ 0 f11 1"/>
                  <a:gd name="f24" fmla="*/ 3160 f10 1"/>
                  <a:gd name="f25" fmla="*/ 3160 f11 1"/>
                  <a:gd name="f26" fmla="*/ 0 f10 1"/>
                  <a:gd name="f27" fmla="*/ 10800 f11 1"/>
                  <a:gd name="f28" fmla="*/ 18440 f11 1"/>
                  <a:gd name="f29" fmla="*/ 21600 f11 1"/>
                  <a:gd name="f30" fmla="*/ 18440 f10 1"/>
                  <a:gd name="f31" fmla="*/ 21600 f10 1"/>
                  <a:gd name="f32" fmla="+- 0 0 f19"/>
                  <a:gd name="f33" fmla="+- f20 0 f1"/>
                  <a:gd name="f34" fmla="+- f21 0 f1"/>
                  <a:gd name="f35" fmla="*/ f32 f0 1"/>
                  <a:gd name="f36" fmla="+- f34 0 f33"/>
                  <a:gd name="f37" fmla="*/ f35 1 f5"/>
                  <a:gd name="f38" fmla="+- f37 0 f1"/>
                  <a:gd name="f39" fmla="cos 1 f38"/>
                  <a:gd name="f40" fmla="sin 1 f38"/>
                  <a:gd name="f41" fmla="+- 0 0 f39"/>
                  <a:gd name="f42" fmla="+- 0 0 f40"/>
                  <a:gd name="f43" fmla="*/ 10800 f41 1"/>
                  <a:gd name="f44" fmla="*/ 10800 f42 1"/>
                  <a:gd name="f45" fmla="*/ f43 f43 1"/>
                  <a:gd name="f46" fmla="*/ f44 f44 1"/>
                  <a:gd name="f47" fmla="+- f45 f46 0"/>
                  <a:gd name="f48" fmla="sqrt f47"/>
                  <a:gd name="f49" fmla="*/ f6 1 f48"/>
                  <a:gd name="f50" fmla="*/ f41 f49 1"/>
                  <a:gd name="f51" fmla="*/ f42 f49 1"/>
                  <a:gd name="f52" fmla="+- 10800 0 f50"/>
                  <a:gd name="f53" fmla="+- 10800 0 f51"/>
                </a:gdLst>
                <a:ahLst/>
                <a:cxnLst>
                  <a:cxn ang="3cd4">
                    <a:pos x="hc" y="t"/>
                  </a:cxn>
                  <a:cxn ang="0">
                    <a:pos x="r" y="vc"/>
                  </a:cxn>
                  <a:cxn ang="cd4">
                    <a:pos x="hc" y="b"/>
                  </a:cxn>
                  <a:cxn ang="cd2">
                    <a:pos x="l" y="vc"/>
                  </a:cxn>
                  <a:cxn ang="f33">
                    <a:pos x="f22" y="f23"/>
                  </a:cxn>
                  <a:cxn ang="f33">
                    <a:pos x="f24" y="f25"/>
                  </a:cxn>
                  <a:cxn ang="f33">
                    <a:pos x="f26" y="f27"/>
                  </a:cxn>
                  <a:cxn ang="f33">
                    <a:pos x="f24" y="f28"/>
                  </a:cxn>
                  <a:cxn ang="f33">
                    <a:pos x="f22" y="f29"/>
                  </a:cxn>
                  <a:cxn ang="f33">
                    <a:pos x="f30" y="f28"/>
                  </a:cxn>
                  <a:cxn ang="f33">
                    <a:pos x="f31" y="f27"/>
                  </a:cxn>
                  <a:cxn ang="f33">
                    <a:pos x="f30" y="f25"/>
                  </a:cxn>
                </a:cxnLst>
                <a:rect l="f15" t="f18" r="f16" b="f17"/>
                <a:pathLst>
                  <a:path w="21600" h="21600">
                    <a:moveTo>
                      <a:pt x="f52" y="f53"/>
                    </a:moveTo>
                    <a:arcTo wR="f9" hR="f9" stAng="f33" swAng="f36"/>
                    <a:close/>
                  </a:path>
                </a:pathLst>
              </a:custGeom>
              <a:solidFill>
                <a:srgbClr val="000000"/>
              </a:solidFill>
              <a:ln w="9360">
                <a:solidFill>
                  <a:srgbClr val="000000"/>
                </a:solidFill>
                <a:prstDash val="solid"/>
                <a:miter/>
              </a:ln>
            </p:spPr>
            <p:txBody>
              <a:bodyPr vert="horz" wrap="square" lIns="158760" tIns="82440" rIns="158760" bIns="82440" anchor="t" anchorCtr="0" compatLnSpc="0">
                <a:noAutofit/>
              </a:bodyPr>
              <a:lstStyle/>
              <a:p>
                <a:pPr marL="0" marR="0" lvl="0" indent="0" rtl="0" hangingPunct="0">
                  <a:lnSpc>
                    <a:spcPct val="100000"/>
                  </a:lnSpc>
                  <a:spcBef>
                    <a:spcPts val="0"/>
                  </a:spcBef>
                  <a:spcAft>
                    <a:spcPts val="0"/>
                  </a:spcAft>
                  <a:buNone/>
                  <a:tabLst/>
                </a:pPr>
                <a:endParaRPr lang="en-US" sz="1800" b="0" i="0" u="none" strike="noStrike">
                  <a:ln>
                    <a:noFill/>
                  </a:ln>
                  <a:latin typeface="Arial" pitchFamily="18"/>
                  <a:ea typeface="Lucida Sans Unicode" pitchFamily="2"/>
                  <a:cs typeface="Tahoma" pitchFamily="2"/>
                </a:endParaRPr>
              </a:p>
            </p:txBody>
          </p:sp>
          <p:sp>
            <p:nvSpPr>
              <p:cNvPr id="60" name="Freeform 59"/>
              <p:cNvSpPr/>
              <p:nvPr/>
            </p:nvSpPr>
            <p:spPr>
              <a:xfrm>
                <a:off x="2033999" y="4327560"/>
                <a:ext cx="82440" cy="82080"/>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200 f10 1"/>
                  <a:gd name="f16" fmla="*/ 18400 f10 1"/>
                  <a:gd name="f17" fmla="*/ 18400 f11 1"/>
                  <a:gd name="f18" fmla="*/ 3200 f11 1"/>
                  <a:gd name="f19" fmla="*/ f12 1 f2"/>
                  <a:gd name="f20" fmla="*/ f13 1 f2"/>
                  <a:gd name="f21" fmla="*/ f14 1 f2"/>
                  <a:gd name="f22" fmla="*/ 10800 f10 1"/>
                  <a:gd name="f23" fmla="*/ 0 f11 1"/>
                  <a:gd name="f24" fmla="*/ 3160 f10 1"/>
                  <a:gd name="f25" fmla="*/ 3160 f11 1"/>
                  <a:gd name="f26" fmla="*/ 0 f10 1"/>
                  <a:gd name="f27" fmla="*/ 10800 f11 1"/>
                  <a:gd name="f28" fmla="*/ 18440 f11 1"/>
                  <a:gd name="f29" fmla="*/ 21600 f11 1"/>
                  <a:gd name="f30" fmla="*/ 18440 f10 1"/>
                  <a:gd name="f31" fmla="*/ 21600 f10 1"/>
                  <a:gd name="f32" fmla="+- 0 0 f19"/>
                  <a:gd name="f33" fmla="+- f20 0 f1"/>
                  <a:gd name="f34" fmla="+- f21 0 f1"/>
                  <a:gd name="f35" fmla="*/ f32 f0 1"/>
                  <a:gd name="f36" fmla="+- f34 0 f33"/>
                  <a:gd name="f37" fmla="*/ f35 1 f5"/>
                  <a:gd name="f38" fmla="+- f37 0 f1"/>
                  <a:gd name="f39" fmla="cos 1 f38"/>
                  <a:gd name="f40" fmla="sin 1 f38"/>
                  <a:gd name="f41" fmla="+- 0 0 f39"/>
                  <a:gd name="f42" fmla="+- 0 0 f40"/>
                  <a:gd name="f43" fmla="*/ 10800 f41 1"/>
                  <a:gd name="f44" fmla="*/ 10800 f42 1"/>
                  <a:gd name="f45" fmla="*/ f43 f43 1"/>
                  <a:gd name="f46" fmla="*/ f44 f44 1"/>
                  <a:gd name="f47" fmla="+- f45 f46 0"/>
                  <a:gd name="f48" fmla="sqrt f47"/>
                  <a:gd name="f49" fmla="*/ f6 1 f48"/>
                  <a:gd name="f50" fmla="*/ f41 f49 1"/>
                  <a:gd name="f51" fmla="*/ f42 f49 1"/>
                  <a:gd name="f52" fmla="+- 10800 0 f50"/>
                  <a:gd name="f53" fmla="+- 10800 0 f51"/>
                </a:gdLst>
                <a:ahLst/>
                <a:cxnLst>
                  <a:cxn ang="3cd4">
                    <a:pos x="hc" y="t"/>
                  </a:cxn>
                  <a:cxn ang="0">
                    <a:pos x="r" y="vc"/>
                  </a:cxn>
                  <a:cxn ang="cd4">
                    <a:pos x="hc" y="b"/>
                  </a:cxn>
                  <a:cxn ang="cd2">
                    <a:pos x="l" y="vc"/>
                  </a:cxn>
                  <a:cxn ang="f33">
                    <a:pos x="f22" y="f23"/>
                  </a:cxn>
                  <a:cxn ang="f33">
                    <a:pos x="f24" y="f25"/>
                  </a:cxn>
                  <a:cxn ang="f33">
                    <a:pos x="f26" y="f27"/>
                  </a:cxn>
                  <a:cxn ang="f33">
                    <a:pos x="f24" y="f28"/>
                  </a:cxn>
                  <a:cxn ang="f33">
                    <a:pos x="f22" y="f29"/>
                  </a:cxn>
                  <a:cxn ang="f33">
                    <a:pos x="f30" y="f28"/>
                  </a:cxn>
                  <a:cxn ang="f33">
                    <a:pos x="f31" y="f27"/>
                  </a:cxn>
                  <a:cxn ang="f33">
                    <a:pos x="f30" y="f25"/>
                  </a:cxn>
                </a:cxnLst>
                <a:rect l="f15" t="f18" r="f16" b="f17"/>
                <a:pathLst>
                  <a:path w="21600" h="21600">
                    <a:moveTo>
                      <a:pt x="f52" y="f53"/>
                    </a:moveTo>
                    <a:arcTo wR="f9" hR="f9" stAng="f33" swAng="f36"/>
                    <a:close/>
                  </a:path>
                </a:pathLst>
              </a:custGeom>
              <a:solidFill>
                <a:srgbClr val="000000"/>
              </a:solidFill>
              <a:ln w="9360">
                <a:solidFill>
                  <a:srgbClr val="000000"/>
                </a:solidFill>
                <a:prstDash val="solid"/>
                <a:miter/>
              </a:ln>
            </p:spPr>
            <p:txBody>
              <a:bodyPr vert="horz" wrap="square" lIns="158760" tIns="82440" rIns="158760" bIns="82440" anchor="t" anchorCtr="0" compatLnSpc="0">
                <a:noAutofit/>
              </a:bodyPr>
              <a:lstStyle/>
              <a:p>
                <a:pPr marL="0" marR="0" lvl="0" indent="0" rtl="0" hangingPunct="0">
                  <a:lnSpc>
                    <a:spcPct val="100000"/>
                  </a:lnSpc>
                  <a:spcBef>
                    <a:spcPts val="0"/>
                  </a:spcBef>
                  <a:spcAft>
                    <a:spcPts val="0"/>
                  </a:spcAft>
                  <a:buNone/>
                  <a:tabLst/>
                </a:pPr>
                <a:endParaRPr lang="en-US" sz="1800" b="0" i="0" u="none" strike="noStrike">
                  <a:ln>
                    <a:noFill/>
                  </a:ln>
                  <a:latin typeface="Arial" pitchFamily="18"/>
                  <a:ea typeface="Lucida Sans Unicode" pitchFamily="2"/>
                  <a:cs typeface="Tahoma" pitchFamily="2"/>
                </a:endParaRPr>
              </a:p>
            </p:txBody>
          </p:sp>
          <p:sp>
            <p:nvSpPr>
              <p:cNvPr id="61" name="Freeform 60"/>
              <p:cNvSpPr/>
              <p:nvPr/>
            </p:nvSpPr>
            <p:spPr>
              <a:xfrm>
                <a:off x="5845320" y="3935520"/>
                <a:ext cx="82080" cy="82800"/>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200 f10 1"/>
                  <a:gd name="f16" fmla="*/ 18400 f10 1"/>
                  <a:gd name="f17" fmla="*/ 18400 f11 1"/>
                  <a:gd name="f18" fmla="*/ 3200 f11 1"/>
                  <a:gd name="f19" fmla="*/ f12 1 f2"/>
                  <a:gd name="f20" fmla="*/ f13 1 f2"/>
                  <a:gd name="f21" fmla="*/ f14 1 f2"/>
                  <a:gd name="f22" fmla="*/ 10800 f10 1"/>
                  <a:gd name="f23" fmla="*/ 0 f11 1"/>
                  <a:gd name="f24" fmla="*/ 3160 f10 1"/>
                  <a:gd name="f25" fmla="*/ 3160 f11 1"/>
                  <a:gd name="f26" fmla="*/ 0 f10 1"/>
                  <a:gd name="f27" fmla="*/ 10800 f11 1"/>
                  <a:gd name="f28" fmla="*/ 18440 f11 1"/>
                  <a:gd name="f29" fmla="*/ 21600 f11 1"/>
                  <a:gd name="f30" fmla="*/ 18440 f10 1"/>
                  <a:gd name="f31" fmla="*/ 21600 f10 1"/>
                  <a:gd name="f32" fmla="+- 0 0 f19"/>
                  <a:gd name="f33" fmla="+- f20 0 f1"/>
                  <a:gd name="f34" fmla="+- f21 0 f1"/>
                  <a:gd name="f35" fmla="*/ f32 f0 1"/>
                  <a:gd name="f36" fmla="+- f34 0 f33"/>
                  <a:gd name="f37" fmla="*/ f35 1 f5"/>
                  <a:gd name="f38" fmla="+- f37 0 f1"/>
                  <a:gd name="f39" fmla="cos 1 f38"/>
                  <a:gd name="f40" fmla="sin 1 f38"/>
                  <a:gd name="f41" fmla="+- 0 0 f39"/>
                  <a:gd name="f42" fmla="+- 0 0 f40"/>
                  <a:gd name="f43" fmla="*/ 10800 f41 1"/>
                  <a:gd name="f44" fmla="*/ 10800 f42 1"/>
                  <a:gd name="f45" fmla="*/ f43 f43 1"/>
                  <a:gd name="f46" fmla="*/ f44 f44 1"/>
                  <a:gd name="f47" fmla="+- f45 f46 0"/>
                  <a:gd name="f48" fmla="sqrt f47"/>
                  <a:gd name="f49" fmla="*/ f6 1 f48"/>
                  <a:gd name="f50" fmla="*/ f41 f49 1"/>
                  <a:gd name="f51" fmla="*/ f42 f49 1"/>
                  <a:gd name="f52" fmla="+- 10800 0 f50"/>
                  <a:gd name="f53" fmla="+- 10800 0 f51"/>
                </a:gdLst>
                <a:ahLst/>
                <a:cxnLst>
                  <a:cxn ang="3cd4">
                    <a:pos x="hc" y="t"/>
                  </a:cxn>
                  <a:cxn ang="0">
                    <a:pos x="r" y="vc"/>
                  </a:cxn>
                  <a:cxn ang="cd4">
                    <a:pos x="hc" y="b"/>
                  </a:cxn>
                  <a:cxn ang="cd2">
                    <a:pos x="l" y="vc"/>
                  </a:cxn>
                  <a:cxn ang="f33">
                    <a:pos x="f22" y="f23"/>
                  </a:cxn>
                  <a:cxn ang="f33">
                    <a:pos x="f24" y="f25"/>
                  </a:cxn>
                  <a:cxn ang="f33">
                    <a:pos x="f26" y="f27"/>
                  </a:cxn>
                  <a:cxn ang="f33">
                    <a:pos x="f24" y="f28"/>
                  </a:cxn>
                  <a:cxn ang="f33">
                    <a:pos x="f22" y="f29"/>
                  </a:cxn>
                  <a:cxn ang="f33">
                    <a:pos x="f30" y="f28"/>
                  </a:cxn>
                  <a:cxn ang="f33">
                    <a:pos x="f31" y="f27"/>
                  </a:cxn>
                  <a:cxn ang="f33">
                    <a:pos x="f30" y="f25"/>
                  </a:cxn>
                </a:cxnLst>
                <a:rect l="f15" t="f18" r="f16" b="f17"/>
                <a:pathLst>
                  <a:path w="21600" h="21600">
                    <a:moveTo>
                      <a:pt x="f52" y="f53"/>
                    </a:moveTo>
                    <a:arcTo wR="f9" hR="f9" stAng="f33" swAng="f36"/>
                    <a:close/>
                  </a:path>
                </a:pathLst>
              </a:custGeom>
              <a:solidFill>
                <a:srgbClr val="000000"/>
              </a:solidFill>
              <a:ln w="9360">
                <a:solidFill>
                  <a:srgbClr val="000000"/>
                </a:solidFill>
                <a:prstDash val="solid"/>
                <a:miter/>
              </a:ln>
            </p:spPr>
            <p:txBody>
              <a:bodyPr vert="horz" wrap="square" lIns="158760" tIns="82440" rIns="158760" bIns="82440" anchor="t" anchorCtr="0" compatLnSpc="0">
                <a:noAutofit/>
              </a:bodyPr>
              <a:lstStyle/>
              <a:p>
                <a:pPr marL="0" marR="0" lvl="0" indent="0" rtl="0" hangingPunct="0">
                  <a:lnSpc>
                    <a:spcPct val="100000"/>
                  </a:lnSpc>
                  <a:spcBef>
                    <a:spcPts val="0"/>
                  </a:spcBef>
                  <a:spcAft>
                    <a:spcPts val="0"/>
                  </a:spcAft>
                  <a:buNone/>
                  <a:tabLst/>
                </a:pPr>
                <a:endParaRPr lang="en-US" sz="1800" b="0" i="0" u="none" strike="noStrike">
                  <a:ln>
                    <a:noFill/>
                  </a:ln>
                  <a:latin typeface="Arial" pitchFamily="18"/>
                  <a:ea typeface="Lucida Sans Unicode" pitchFamily="2"/>
                  <a:cs typeface="Tahoma" pitchFamily="2"/>
                </a:endParaRPr>
              </a:p>
            </p:txBody>
          </p:sp>
          <p:sp>
            <p:nvSpPr>
              <p:cNvPr id="62" name="Freeform 61"/>
              <p:cNvSpPr/>
              <p:nvPr/>
            </p:nvSpPr>
            <p:spPr>
              <a:xfrm>
                <a:off x="6846840" y="3891960"/>
                <a:ext cx="82080" cy="82800"/>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200 f10 1"/>
                  <a:gd name="f16" fmla="*/ 18400 f10 1"/>
                  <a:gd name="f17" fmla="*/ 18400 f11 1"/>
                  <a:gd name="f18" fmla="*/ 3200 f11 1"/>
                  <a:gd name="f19" fmla="*/ f12 1 f2"/>
                  <a:gd name="f20" fmla="*/ f13 1 f2"/>
                  <a:gd name="f21" fmla="*/ f14 1 f2"/>
                  <a:gd name="f22" fmla="*/ 10800 f10 1"/>
                  <a:gd name="f23" fmla="*/ 0 f11 1"/>
                  <a:gd name="f24" fmla="*/ 3160 f10 1"/>
                  <a:gd name="f25" fmla="*/ 3160 f11 1"/>
                  <a:gd name="f26" fmla="*/ 0 f10 1"/>
                  <a:gd name="f27" fmla="*/ 10800 f11 1"/>
                  <a:gd name="f28" fmla="*/ 18440 f11 1"/>
                  <a:gd name="f29" fmla="*/ 21600 f11 1"/>
                  <a:gd name="f30" fmla="*/ 18440 f10 1"/>
                  <a:gd name="f31" fmla="*/ 21600 f10 1"/>
                  <a:gd name="f32" fmla="+- 0 0 f19"/>
                  <a:gd name="f33" fmla="+- f20 0 f1"/>
                  <a:gd name="f34" fmla="+- f21 0 f1"/>
                  <a:gd name="f35" fmla="*/ f32 f0 1"/>
                  <a:gd name="f36" fmla="+- f34 0 f33"/>
                  <a:gd name="f37" fmla="*/ f35 1 f5"/>
                  <a:gd name="f38" fmla="+- f37 0 f1"/>
                  <a:gd name="f39" fmla="cos 1 f38"/>
                  <a:gd name="f40" fmla="sin 1 f38"/>
                  <a:gd name="f41" fmla="+- 0 0 f39"/>
                  <a:gd name="f42" fmla="+- 0 0 f40"/>
                  <a:gd name="f43" fmla="*/ 10800 f41 1"/>
                  <a:gd name="f44" fmla="*/ 10800 f42 1"/>
                  <a:gd name="f45" fmla="*/ f43 f43 1"/>
                  <a:gd name="f46" fmla="*/ f44 f44 1"/>
                  <a:gd name="f47" fmla="+- f45 f46 0"/>
                  <a:gd name="f48" fmla="sqrt f47"/>
                  <a:gd name="f49" fmla="*/ f6 1 f48"/>
                  <a:gd name="f50" fmla="*/ f41 f49 1"/>
                  <a:gd name="f51" fmla="*/ f42 f49 1"/>
                  <a:gd name="f52" fmla="+- 10800 0 f50"/>
                  <a:gd name="f53" fmla="+- 10800 0 f51"/>
                </a:gdLst>
                <a:ahLst/>
                <a:cxnLst>
                  <a:cxn ang="3cd4">
                    <a:pos x="hc" y="t"/>
                  </a:cxn>
                  <a:cxn ang="0">
                    <a:pos x="r" y="vc"/>
                  </a:cxn>
                  <a:cxn ang="cd4">
                    <a:pos x="hc" y="b"/>
                  </a:cxn>
                  <a:cxn ang="cd2">
                    <a:pos x="l" y="vc"/>
                  </a:cxn>
                  <a:cxn ang="f33">
                    <a:pos x="f22" y="f23"/>
                  </a:cxn>
                  <a:cxn ang="f33">
                    <a:pos x="f24" y="f25"/>
                  </a:cxn>
                  <a:cxn ang="f33">
                    <a:pos x="f26" y="f27"/>
                  </a:cxn>
                  <a:cxn ang="f33">
                    <a:pos x="f24" y="f28"/>
                  </a:cxn>
                  <a:cxn ang="f33">
                    <a:pos x="f22" y="f29"/>
                  </a:cxn>
                  <a:cxn ang="f33">
                    <a:pos x="f30" y="f28"/>
                  </a:cxn>
                  <a:cxn ang="f33">
                    <a:pos x="f31" y="f27"/>
                  </a:cxn>
                  <a:cxn ang="f33">
                    <a:pos x="f30" y="f25"/>
                  </a:cxn>
                </a:cxnLst>
                <a:rect l="f15" t="f18" r="f16" b="f17"/>
                <a:pathLst>
                  <a:path w="21600" h="21600">
                    <a:moveTo>
                      <a:pt x="f52" y="f53"/>
                    </a:moveTo>
                    <a:arcTo wR="f9" hR="f9" stAng="f33" swAng="f36"/>
                    <a:close/>
                  </a:path>
                </a:pathLst>
              </a:custGeom>
              <a:solidFill>
                <a:srgbClr val="000000"/>
              </a:solidFill>
              <a:ln w="9360">
                <a:solidFill>
                  <a:srgbClr val="000000"/>
                </a:solidFill>
                <a:prstDash val="solid"/>
                <a:miter/>
              </a:ln>
            </p:spPr>
            <p:txBody>
              <a:bodyPr vert="horz" wrap="square" lIns="158760" tIns="82440" rIns="158760" bIns="82440" anchor="t" anchorCtr="0" compatLnSpc="0">
                <a:noAutofit/>
              </a:bodyPr>
              <a:lstStyle/>
              <a:p>
                <a:pPr marL="0" marR="0" lvl="0" indent="0" rtl="0" hangingPunct="0">
                  <a:lnSpc>
                    <a:spcPct val="100000"/>
                  </a:lnSpc>
                  <a:spcBef>
                    <a:spcPts val="0"/>
                  </a:spcBef>
                  <a:spcAft>
                    <a:spcPts val="0"/>
                  </a:spcAft>
                  <a:buNone/>
                  <a:tabLst/>
                </a:pPr>
                <a:endParaRPr lang="en-US" sz="1800" b="0" i="0" u="none" strike="noStrike">
                  <a:ln>
                    <a:noFill/>
                  </a:ln>
                  <a:latin typeface="Arial" pitchFamily="18"/>
                  <a:ea typeface="Lucida Sans Unicode" pitchFamily="2"/>
                  <a:cs typeface="Tahoma" pitchFamily="2"/>
                </a:endParaRPr>
              </a:p>
            </p:txBody>
          </p:sp>
          <p:sp>
            <p:nvSpPr>
              <p:cNvPr id="63" name="Freeform 62"/>
              <p:cNvSpPr/>
              <p:nvPr/>
            </p:nvSpPr>
            <p:spPr>
              <a:xfrm>
                <a:off x="4059719" y="2912759"/>
                <a:ext cx="82440" cy="82080"/>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200 f10 1"/>
                  <a:gd name="f16" fmla="*/ 18400 f10 1"/>
                  <a:gd name="f17" fmla="*/ 18400 f11 1"/>
                  <a:gd name="f18" fmla="*/ 3200 f11 1"/>
                  <a:gd name="f19" fmla="*/ f12 1 f2"/>
                  <a:gd name="f20" fmla="*/ f13 1 f2"/>
                  <a:gd name="f21" fmla="*/ f14 1 f2"/>
                  <a:gd name="f22" fmla="*/ 10800 f10 1"/>
                  <a:gd name="f23" fmla="*/ 0 f11 1"/>
                  <a:gd name="f24" fmla="*/ 3160 f10 1"/>
                  <a:gd name="f25" fmla="*/ 3160 f11 1"/>
                  <a:gd name="f26" fmla="*/ 0 f10 1"/>
                  <a:gd name="f27" fmla="*/ 10800 f11 1"/>
                  <a:gd name="f28" fmla="*/ 18440 f11 1"/>
                  <a:gd name="f29" fmla="*/ 21600 f11 1"/>
                  <a:gd name="f30" fmla="*/ 18440 f10 1"/>
                  <a:gd name="f31" fmla="*/ 21600 f10 1"/>
                  <a:gd name="f32" fmla="+- 0 0 f19"/>
                  <a:gd name="f33" fmla="+- f20 0 f1"/>
                  <a:gd name="f34" fmla="+- f21 0 f1"/>
                  <a:gd name="f35" fmla="*/ f32 f0 1"/>
                  <a:gd name="f36" fmla="+- f34 0 f33"/>
                  <a:gd name="f37" fmla="*/ f35 1 f5"/>
                  <a:gd name="f38" fmla="+- f37 0 f1"/>
                  <a:gd name="f39" fmla="cos 1 f38"/>
                  <a:gd name="f40" fmla="sin 1 f38"/>
                  <a:gd name="f41" fmla="+- 0 0 f39"/>
                  <a:gd name="f42" fmla="+- 0 0 f40"/>
                  <a:gd name="f43" fmla="*/ 10800 f41 1"/>
                  <a:gd name="f44" fmla="*/ 10800 f42 1"/>
                  <a:gd name="f45" fmla="*/ f43 f43 1"/>
                  <a:gd name="f46" fmla="*/ f44 f44 1"/>
                  <a:gd name="f47" fmla="+- f45 f46 0"/>
                  <a:gd name="f48" fmla="sqrt f47"/>
                  <a:gd name="f49" fmla="*/ f6 1 f48"/>
                  <a:gd name="f50" fmla="*/ f41 f49 1"/>
                  <a:gd name="f51" fmla="*/ f42 f49 1"/>
                  <a:gd name="f52" fmla="+- 10800 0 f50"/>
                  <a:gd name="f53" fmla="+- 10800 0 f51"/>
                </a:gdLst>
                <a:ahLst/>
                <a:cxnLst>
                  <a:cxn ang="3cd4">
                    <a:pos x="hc" y="t"/>
                  </a:cxn>
                  <a:cxn ang="0">
                    <a:pos x="r" y="vc"/>
                  </a:cxn>
                  <a:cxn ang="cd4">
                    <a:pos x="hc" y="b"/>
                  </a:cxn>
                  <a:cxn ang="cd2">
                    <a:pos x="l" y="vc"/>
                  </a:cxn>
                  <a:cxn ang="f33">
                    <a:pos x="f22" y="f23"/>
                  </a:cxn>
                  <a:cxn ang="f33">
                    <a:pos x="f24" y="f25"/>
                  </a:cxn>
                  <a:cxn ang="f33">
                    <a:pos x="f26" y="f27"/>
                  </a:cxn>
                  <a:cxn ang="f33">
                    <a:pos x="f24" y="f28"/>
                  </a:cxn>
                  <a:cxn ang="f33">
                    <a:pos x="f22" y="f29"/>
                  </a:cxn>
                  <a:cxn ang="f33">
                    <a:pos x="f30" y="f28"/>
                  </a:cxn>
                  <a:cxn ang="f33">
                    <a:pos x="f31" y="f27"/>
                  </a:cxn>
                  <a:cxn ang="f33">
                    <a:pos x="f30" y="f25"/>
                  </a:cxn>
                </a:cxnLst>
                <a:rect l="f15" t="f18" r="f16" b="f17"/>
                <a:pathLst>
                  <a:path w="21600" h="21600">
                    <a:moveTo>
                      <a:pt x="f52" y="f53"/>
                    </a:moveTo>
                    <a:arcTo wR="f9" hR="f9" stAng="f33" swAng="f36"/>
                    <a:close/>
                  </a:path>
                </a:pathLst>
              </a:custGeom>
              <a:solidFill>
                <a:srgbClr val="000000"/>
              </a:solidFill>
              <a:ln w="9360">
                <a:solidFill>
                  <a:srgbClr val="000000"/>
                </a:solidFill>
                <a:prstDash val="solid"/>
                <a:miter/>
              </a:ln>
            </p:spPr>
            <p:txBody>
              <a:bodyPr vert="horz" wrap="square" lIns="158760" tIns="82440" rIns="158760" bIns="82440" anchor="t" anchorCtr="0" compatLnSpc="0">
                <a:noAutofit/>
              </a:bodyPr>
              <a:lstStyle/>
              <a:p>
                <a:pPr marL="0" marR="0" lvl="0" indent="0" rtl="0" hangingPunct="0">
                  <a:lnSpc>
                    <a:spcPct val="100000"/>
                  </a:lnSpc>
                  <a:spcBef>
                    <a:spcPts val="0"/>
                  </a:spcBef>
                  <a:spcAft>
                    <a:spcPts val="0"/>
                  </a:spcAft>
                  <a:buNone/>
                  <a:tabLst/>
                </a:pPr>
                <a:endParaRPr lang="en-US" sz="1800" b="0" i="0" u="none" strike="noStrike">
                  <a:ln>
                    <a:noFill/>
                  </a:ln>
                  <a:latin typeface="Arial" pitchFamily="18"/>
                  <a:ea typeface="Lucida Sans Unicode" pitchFamily="2"/>
                  <a:cs typeface="Tahoma" pitchFamily="2"/>
                </a:endParaRPr>
              </a:p>
            </p:txBody>
          </p:sp>
          <p:sp>
            <p:nvSpPr>
              <p:cNvPr id="64" name="Freeform 63"/>
              <p:cNvSpPr/>
              <p:nvPr/>
            </p:nvSpPr>
            <p:spPr>
              <a:xfrm>
                <a:off x="3362400" y="3565080"/>
                <a:ext cx="82440" cy="82800"/>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200 f10 1"/>
                  <a:gd name="f16" fmla="*/ 18400 f10 1"/>
                  <a:gd name="f17" fmla="*/ 18400 f11 1"/>
                  <a:gd name="f18" fmla="*/ 3200 f11 1"/>
                  <a:gd name="f19" fmla="*/ f12 1 f2"/>
                  <a:gd name="f20" fmla="*/ f13 1 f2"/>
                  <a:gd name="f21" fmla="*/ f14 1 f2"/>
                  <a:gd name="f22" fmla="*/ 10800 f10 1"/>
                  <a:gd name="f23" fmla="*/ 0 f11 1"/>
                  <a:gd name="f24" fmla="*/ 3160 f10 1"/>
                  <a:gd name="f25" fmla="*/ 3160 f11 1"/>
                  <a:gd name="f26" fmla="*/ 0 f10 1"/>
                  <a:gd name="f27" fmla="*/ 10800 f11 1"/>
                  <a:gd name="f28" fmla="*/ 18440 f11 1"/>
                  <a:gd name="f29" fmla="*/ 21600 f11 1"/>
                  <a:gd name="f30" fmla="*/ 18440 f10 1"/>
                  <a:gd name="f31" fmla="*/ 21600 f10 1"/>
                  <a:gd name="f32" fmla="+- 0 0 f19"/>
                  <a:gd name="f33" fmla="+- f20 0 f1"/>
                  <a:gd name="f34" fmla="+- f21 0 f1"/>
                  <a:gd name="f35" fmla="*/ f32 f0 1"/>
                  <a:gd name="f36" fmla="+- f34 0 f33"/>
                  <a:gd name="f37" fmla="*/ f35 1 f5"/>
                  <a:gd name="f38" fmla="+- f37 0 f1"/>
                  <a:gd name="f39" fmla="cos 1 f38"/>
                  <a:gd name="f40" fmla="sin 1 f38"/>
                  <a:gd name="f41" fmla="+- 0 0 f39"/>
                  <a:gd name="f42" fmla="+- 0 0 f40"/>
                  <a:gd name="f43" fmla="*/ 10800 f41 1"/>
                  <a:gd name="f44" fmla="*/ 10800 f42 1"/>
                  <a:gd name="f45" fmla="*/ f43 f43 1"/>
                  <a:gd name="f46" fmla="*/ f44 f44 1"/>
                  <a:gd name="f47" fmla="+- f45 f46 0"/>
                  <a:gd name="f48" fmla="sqrt f47"/>
                  <a:gd name="f49" fmla="*/ f6 1 f48"/>
                  <a:gd name="f50" fmla="*/ f41 f49 1"/>
                  <a:gd name="f51" fmla="*/ f42 f49 1"/>
                  <a:gd name="f52" fmla="+- 10800 0 f50"/>
                  <a:gd name="f53" fmla="+- 10800 0 f51"/>
                </a:gdLst>
                <a:ahLst/>
                <a:cxnLst>
                  <a:cxn ang="3cd4">
                    <a:pos x="hc" y="t"/>
                  </a:cxn>
                  <a:cxn ang="0">
                    <a:pos x="r" y="vc"/>
                  </a:cxn>
                  <a:cxn ang="cd4">
                    <a:pos x="hc" y="b"/>
                  </a:cxn>
                  <a:cxn ang="cd2">
                    <a:pos x="l" y="vc"/>
                  </a:cxn>
                  <a:cxn ang="f33">
                    <a:pos x="f22" y="f23"/>
                  </a:cxn>
                  <a:cxn ang="f33">
                    <a:pos x="f24" y="f25"/>
                  </a:cxn>
                  <a:cxn ang="f33">
                    <a:pos x="f26" y="f27"/>
                  </a:cxn>
                  <a:cxn ang="f33">
                    <a:pos x="f24" y="f28"/>
                  </a:cxn>
                  <a:cxn ang="f33">
                    <a:pos x="f22" y="f29"/>
                  </a:cxn>
                  <a:cxn ang="f33">
                    <a:pos x="f30" y="f28"/>
                  </a:cxn>
                  <a:cxn ang="f33">
                    <a:pos x="f31" y="f27"/>
                  </a:cxn>
                  <a:cxn ang="f33">
                    <a:pos x="f30" y="f25"/>
                  </a:cxn>
                </a:cxnLst>
                <a:rect l="f15" t="f18" r="f16" b="f17"/>
                <a:pathLst>
                  <a:path w="21600" h="21600">
                    <a:moveTo>
                      <a:pt x="f52" y="f53"/>
                    </a:moveTo>
                    <a:arcTo wR="f9" hR="f9" stAng="f33" swAng="f36"/>
                    <a:close/>
                  </a:path>
                </a:pathLst>
              </a:custGeom>
              <a:solidFill>
                <a:srgbClr val="000000"/>
              </a:solidFill>
              <a:ln w="9360">
                <a:solidFill>
                  <a:srgbClr val="000000"/>
                </a:solidFill>
                <a:prstDash val="solid"/>
                <a:miter/>
              </a:ln>
            </p:spPr>
            <p:txBody>
              <a:bodyPr vert="horz" wrap="square" lIns="158760" tIns="82440" rIns="158760" bIns="82440" anchor="t" anchorCtr="0" compatLnSpc="0">
                <a:noAutofit/>
              </a:bodyPr>
              <a:lstStyle/>
              <a:p>
                <a:pPr marL="0" marR="0" lvl="0" indent="0" rtl="0" hangingPunct="0">
                  <a:lnSpc>
                    <a:spcPct val="100000"/>
                  </a:lnSpc>
                  <a:spcBef>
                    <a:spcPts val="0"/>
                  </a:spcBef>
                  <a:spcAft>
                    <a:spcPts val="0"/>
                  </a:spcAft>
                  <a:buNone/>
                  <a:tabLst/>
                </a:pPr>
                <a:endParaRPr lang="en-US" sz="1800" b="0" i="0" u="none" strike="noStrike">
                  <a:ln>
                    <a:noFill/>
                  </a:ln>
                  <a:latin typeface="Arial" pitchFamily="18"/>
                  <a:ea typeface="Lucida Sans Unicode" pitchFamily="2"/>
                  <a:cs typeface="Tahoma" pitchFamily="2"/>
                </a:endParaRPr>
              </a:p>
            </p:txBody>
          </p:sp>
          <p:sp>
            <p:nvSpPr>
              <p:cNvPr id="65" name="Freeform 64"/>
              <p:cNvSpPr/>
              <p:nvPr/>
            </p:nvSpPr>
            <p:spPr>
              <a:xfrm>
                <a:off x="1903320" y="3630960"/>
                <a:ext cx="82080" cy="82800"/>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200 f10 1"/>
                  <a:gd name="f16" fmla="*/ 18400 f10 1"/>
                  <a:gd name="f17" fmla="*/ 18400 f11 1"/>
                  <a:gd name="f18" fmla="*/ 3200 f11 1"/>
                  <a:gd name="f19" fmla="*/ f12 1 f2"/>
                  <a:gd name="f20" fmla="*/ f13 1 f2"/>
                  <a:gd name="f21" fmla="*/ f14 1 f2"/>
                  <a:gd name="f22" fmla="*/ 10800 f10 1"/>
                  <a:gd name="f23" fmla="*/ 0 f11 1"/>
                  <a:gd name="f24" fmla="*/ 3160 f10 1"/>
                  <a:gd name="f25" fmla="*/ 3160 f11 1"/>
                  <a:gd name="f26" fmla="*/ 0 f10 1"/>
                  <a:gd name="f27" fmla="*/ 10800 f11 1"/>
                  <a:gd name="f28" fmla="*/ 18440 f11 1"/>
                  <a:gd name="f29" fmla="*/ 21600 f11 1"/>
                  <a:gd name="f30" fmla="*/ 18440 f10 1"/>
                  <a:gd name="f31" fmla="*/ 21600 f10 1"/>
                  <a:gd name="f32" fmla="+- 0 0 f19"/>
                  <a:gd name="f33" fmla="+- f20 0 f1"/>
                  <a:gd name="f34" fmla="+- f21 0 f1"/>
                  <a:gd name="f35" fmla="*/ f32 f0 1"/>
                  <a:gd name="f36" fmla="+- f34 0 f33"/>
                  <a:gd name="f37" fmla="*/ f35 1 f5"/>
                  <a:gd name="f38" fmla="+- f37 0 f1"/>
                  <a:gd name="f39" fmla="cos 1 f38"/>
                  <a:gd name="f40" fmla="sin 1 f38"/>
                  <a:gd name="f41" fmla="+- 0 0 f39"/>
                  <a:gd name="f42" fmla="+- 0 0 f40"/>
                  <a:gd name="f43" fmla="*/ 10800 f41 1"/>
                  <a:gd name="f44" fmla="*/ 10800 f42 1"/>
                  <a:gd name="f45" fmla="*/ f43 f43 1"/>
                  <a:gd name="f46" fmla="*/ f44 f44 1"/>
                  <a:gd name="f47" fmla="+- f45 f46 0"/>
                  <a:gd name="f48" fmla="sqrt f47"/>
                  <a:gd name="f49" fmla="*/ f6 1 f48"/>
                  <a:gd name="f50" fmla="*/ f41 f49 1"/>
                  <a:gd name="f51" fmla="*/ f42 f49 1"/>
                  <a:gd name="f52" fmla="+- 10800 0 f50"/>
                  <a:gd name="f53" fmla="+- 10800 0 f51"/>
                </a:gdLst>
                <a:ahLst/>
                <a:cxnLst>
                  <a:cxn ang="3cd4">
                    <a:pos x="hc" y="t"/>
                  </a:cxn>
                  <a:cxn ang="0">
                    <a:pos x="r" y="vc"/>
                  </a:cxn>
                  <a:cxn ang="cd4">
                    <a:pos x="hc" y="b"/>
                  </a:cxn>
                  <a:cxn ang="cd2">
                    <a:pos x="l" y="vc"/>
                  </a:cxn>
                  <a:cxn ang="f33">
                    <a:pos x="f22" y="f23"/>
                  </a:cxn>
                  <a:cxn ang="f33">
                    <a:pos x="f24" y="f25"/>
                  </a:cxn>
                  <a:cxn ang="f33">
                    <a:pos x="f26" y="f27"/>
                  </a:cxn>
                  <a:cxn ang="f33">
                    <a:pos x="f24" y="f28"/>
                  </a:cxn>
                  <a:cxn ang="f33">
                    <a:pos x="f22" y="f29"/>
                  </a:cxn>
                  <a:cxn ang="f33">
                    <a:pos x="f30" y="f28"/>
                  </a:cxn>
                  <a:cxn ang="f33">
                    <a:pos x="f31" y="f27"/>
                  </a:cxn>
                  <a:cxn ang="f33">
                    <a:pos x="f30" y="f25"/>
                  </a:cxn>
                </a:cxnLst>
                <a:rect l="f15" t="f18" r="f16" b="f17"/>
                <a:pathLst>
                  <a:path w="21600" h="21600">
                    <a:moveTo>
                      <a:pt x="f52" y="f53"/>
                    </a:moveTo>
                    <a:arcTo wR="f9" hR="f9" stAng="f33" swAng="f36"/>
                    <a:close/>
                  </a:path>
                </a:pathLst>
              </a:custGeom>
              <a:solidFill>
                <a:srgbClr val="000000"/>
              </a:solidFill>
              <a:ln w="9360">
                <a:solidFill>
                  <a:srgbClr val="000000"/>
                </a:solidFill>
                <a:prstDash val="solid"/>
                <a:miter/>
              </a:ln>
            </p:spPr>
            <p:txBody>
              <a:bodyPr vert="horz" wrap="square" lIns="158760" tIns="82440" rIns="158760" bIns="82440" anchor="t" anchorCtr="0" compatLnSpc="0">
                <a:noAutofit/>
              </a:bodyPr>
              <a:lstStyle/>
              <a:p>
                <a:pPr marL="0" marR="0" lvl="0" indent="0" rtl="0" hangingPunct="0">
                  <a:lnSpc>
                    <a:spcPct val="100000"/>
                  </a:lnSpc>
                  <a:spcBef>
                    <a:spcPts val="0"/>
                  </a:spcBef>
                  <a:spcAft>
                    <a:spcPts val="0"/>
                  </a:spcAft>
                  <a:buNone/>
                  <a:tabLst/>
                </a:pPr>
                <a:endParaRPr lang="en-US" sz="1800" b="0" i="0" u="none" strike="noStrike">
                  <a:ln>
                    <a:noFill/>
                  </a:ln>
                  <a:latin typeface="Arial" pitchFamily="18"/>
                  <a:ea typeface="Lucida Sans Unicode" pitchFamily="2"/>
                  <a:cs typeface="Tahoma" pitchFamily="2"/>
                </a:endParaRPr>
              </a:p>
            </p:txBody>
          </p:sp>
          <p:sp>
            <p:nvSpPr>
              <p:cNvPr id="66" name="Freeform 65"/>
              <p:cNvSpPr/>
              <p:nvPr/>
            </p:nvSpPr>
            <p:spPr>
              <a:xfrm>
                <a:off x="4995360" y="3587400"/>
                <a:ext cx="82800" cy="82440"/>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200 f10 1"/>
                  <a:gd name="f16" fmla="*/ 18400 f10 1"/>
                  <a:gd name="f17" fmla="*/ 18400 f11 1"/>
                  <a:gd name="f18" fmla="*/ 3200 f11 1"/>
                  <a:gd name="f19" fmla="*/ f12 1 f2"/>
                  <a:gd name="f20" fmla="*/ f13 1 f2"/>
                  <a:gd name="f21" fmla="*/ f14 1 f2"/>
                  <a:gd name="f22" fmla="*/ 10800 f10 1"/>
                  <a:gd name="f23" fmla="*/ 0 f11 1"/>
                  <a:gd name="f24" fmla="*/ 3160 f10 1"/>
                  <a:gd name="f25" fmla="*/ 3160 f11 1"/>
                  <a:gd name="f26" fmla="*/ 0 f10 1"/>
                  <a:gd name="f27" fmla="*/ 10800 f11 1"/>
                  <a:gd name="f28" fmla="*/ 18440 f11 1"/>
                  <a:gd name="f29" fmla="*/ 21600 f11 1"/>
                  <a:gd name="f30" fmla="*/ 18440 f10 1"/>
                  <a:gd name="f31" fmla="*/ 21600 f10 1"/>
                  <a:gd name="f32" fmla="+- 0 0 f19"/>
                  <a:gd name="f33" fmla="+- f20 0 f1"/>
                  <a:gd name="f34" fmla="+- f21 0 f1"/>
                  <a:gd name="f35" fmla="*/ f32 f0 1"/>
                  <a:gd name="f36" fmla="+- f34 0 f33"/>
                  <a:gd name="f37" fmla="*/ f35 1 f5"/>
                  <a:gd name="f38" fmla="+- f37 0 f1"/>
                  <a:gd name="f39" fmla="cos 1 f38"/>
                  <a:gd name="f40" fmla="sin 1 f38"/>
                  <a:gd name="f41" fmla="+- 0 0 f39"/>
                  <a:gd name="f42" fmla="+- 0 0 f40"/>
                  <a:gd name="f43" fmla="*/ 10800 f41 1"/>
                  <a:gd name="f44" fmla="*/ 10800 f42 1"/>
                  <a:gd name="f45" fmla="*/ f43 f43 1"/>
                  <a:gd name="f46" fmla="*/ f44 f44 1"/>
                  <a:gd name="f47" fmla="+- f45 f46 0"/>
                  <a:gd name="f48" fmla="sqrt f47"/>
                  <a:gd name="f49" fmla="*/ f6 1 f48"/>
                  <a:gd name="f50" fmla="*/ f41 f49 1"/>
                  <a:gd name="f51" fmla="*/ f42 f49 1"/>
                  <a:gd name="f52" fmla="+- 10800 0 f50"/>
                  <a:gd name="f53" fmla="+- 10800 0 f51"/>
                </a:gdLst>
                <a:ahLst/>
                <a:cxnLst>
                  <a:cxn ang="3cd4">
                    <a:pos x="hc" y="t"/>
                  </a:cxn>
                  <a:cxn ang="0">
                    <a:pos x="r" y="vc"/>
                  </a:cxn>
                  <a:cxn ang="cd4">
                    <a:pos x="hc" y="b"/>
                  </a:cxn>
                  <a:cxn ang="cd2">
                    <a:pos x="l" y="vc"/>
                  </a:cxn>
                  <a:cxn ang="f33">
                    <a:pos x="f22" y="f23"/>
                  </a:cxn>
                  <a:cxn ang="f33">
                    <a:pos x="f24" y="f25"/>
                  </a:cxn>
                  <a:cxn ang="f33">
                    <a:pos x="f26" y="f27"/>
                  </a:cxn>
                  <a:cxn ang="f33">
                    <a:pos x="f24" y="f28"/>
                  </a:cxn>
                  <a:cxn ang="f33">
                    <a:pos x="f22" y="f29"/>
                  </a:cxn>
                  <a:cxn ang="f33">
                    <a:pos x="f30" y="f28"/>
                  </a:cxn>
                  <a:cxn ang="f33">
                    <a:pos x="f31" y="f27"/>
                  </a:cxn>
                  <a:cxn ang="f33">
                    <a:pos x="f30" y="f25"/>
                  </a:cxn>
                </a:cxnLst>
                <a:rect l="f15" t="f18" r="f16" b="f17"/>
                <a:pathLst>
                  <a:path w="21600" h="21600">
                    <a:moveTo>
                      <a:pt x="f52" y="f53"/>
                    </a:moveTo>
                    <a:arcTo wR="f9" hR="f9" stAng="f33" swAng="f36"/>
                    <a:close/>
                  </a:path>
                </a:pathLst>
              </a:custGeom>
              <a:solidFill>
                <a:srgbClr val="000000"/>
              </a:solidFill>
              <a:ln w="9360">
                <a:solidFill>
                  <a:srgbClr val="000000"/>
                </a:solidFill>
                <a:prstDash val="solid"/>
                <a:miter/>
              </a:ln>
            </p:spPr>
            <p:txBody>
              <a:bodyPr vert="horz" wrap="square" lIns="158760" tIns="82440" rIns="158760" bIns="82440" anchor="t" anchorCtr="0" compatLnSpc="0">
                <a:noAutofit/>
              </a:bodyPr>
              <a:lstStyle/>
              <a:p>
                <a:pPr marL="0" marR="0" lvl="0" indent="0" rtl="0" hangingPunct="0">
                  <a:lnSpc>
                    <a:spcPct val="100000"/>
                  </a:lnSpc>
                  <a:spcBef>
                    <a:spcPts val="0"/>
                  </a:spcBef>
                  <a:spcAft>
                    <a:spcPts val="0"/>
                  </a:spcAft>
                  <a:buNone/>
                  <a:tabLst/>
                </a:pPr>
                <a:endParaRPr lang="en-US" sz="1800" b="0" i="0" u="none" strike="noStrike">
                  <a:ln>
                    <a:noFill/>
                  </a:ln>
                  <a:latin typeface="Arial" pitchFamily="18"/>
                  <a:ea typeface="Lucida Sans Unicode" pitchFamily="2"/>
                  <a:cs typeface="Tahoma" pitchFamily="2"/>
                </a:endParaRPr>
              </a:p>
            </p:txBody>
          </p:sp>
          <p:sp>
            <p:nvSpPr>
              <p:cNvPr id="67" name="Freeform 66"/>
              <p:cNvSpPr/>
              <p:nvPr/>
            </p:nvSpPr>
            <p:spPr>
              <a:xfrm>
                <a:off x="2621520" y="3021480"/>
                <a:ext cx="82440" cy="82080"/>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200 f10 1"/>
                  <a:gd name="f16" fmla="*/ 18400 f10 1"/>
                  <a:gd name="f17" fmla="*/ 18400 f11 1"/>
                  <a:gd name="f18" fmla="*/ 3200 f11 1"/>
                  <a:gd name="f19" fmla="*/ f12 1 f2"/>
                  <a:gd name="f20" fmla="*/ f13 1 f2"/>
                  <a:gd name="f21" fmla="*/ f14 1 f2"/>
                  <a:gd name="f22" fmla="*/ 10800 f10 1"/>
                  <a:gd name="f23" fmla="*/ 0 f11 1"/>
                  <a:gd name="f24" fmla="*/ 3160 f10 1"/>
                  <a:gd name="f25" fmla="*/ 3160 f11 1"/>
                  <a:gd name="f26" fmla="*/ 0 f10 1"/>
                  <a:gd name="f27" fmla="*/ 10800 f11 1"/>
                  <a:gd name="f28" fmla="*/ 18440 f11 1"/>
                  <a:gd name="f29" fmla="*/ 21600 f11 1"/>
                  <a:gd name="f30" fmla="*/ 18440 f10 1"/>
                  <a:gd name="f31" fmla="*/ 21600 f10 1"/>
                  <a:gd name="f32" fmla="+- 0 0 f19"/>
                  <a:gd name="f33" fmla="+- f20 0 f1"/>
                  <a:gd name="f34" fmla="+- f21 0 f1"/>
                  <a:gd name="f35" fmla="*/ f32 f0 1"/>
                  <a:gd name="f36" fmla="+- f34 0 f33"/>
                  <a:gd name="f37" fmla="*/ f35 1 f5"/>
                  <a:gd name="f38" fmla="+- f37 0 f1"/>
                  <a:gd name="f39" fmla="cos 1 f38"/>
                  <a:gd name="f40" fmla="sin 1 f38"/>
                  <a:gd name="f41" fmla="+- 0 0 f39"/>
                  <a:gd name="f42" fmla="+- 0 0 f40"/>
                  <a:gd name="f43" fmla="*/ 10800 f41 1"/>
                  <a:gd name="f44" fmla="*/ 10800 f42 1"/>
                  <a:gd name="f45" fmla="*/ f43 f43 1"/>
                  <a:gd name="f46" fmla="*/ f44 f44 1"/>
                  <a:gd name="f47" fmla="+- f45 f46 0"/>
                  <a:gd name="f48" fmla="sqrt f47"/>
                  <a:gd name="f49" fmla="*/ f6 1 f48"/>
                  <a:gd name="f50" fmla="*/ f41 f49 1"/>
                  <a:gd name="f51" fmla="*/ f42 f49 1"/>
                  <a:gd name="f52" fmla="+- 10800 0 f50"/>
                  <a:gd name="f53" fmla="+- 10800 0 f51"/>
                </a:gdLst>
                <a:ahLst/>
                <a:cxnLst>
                  <a:cxn ang="3cd4">
                    <a:pos x="hc" y="t"/>
                  </a:cxn>
                  <a:cxn ang="0">
                    <a:pos x="r" y="vc"/>
                  </a:cxn>
                  <a:cxn ang="cd4">
                    <a:pos x="hc" y="b"/>
                  </a:cxn>
                  <a:cxn ang="cd2">
                    <a:pos x="l" y="vc"/>
                  </a:cxn>
                  <a:cxn ang="f33">
                    <a:pos x="f22" y="f23"/>
                  </a:cxn>
                  <a:cxn ang="f33">
                    <a:pos x="f24" y="f25"/>
                  </a:cxn>
                  <a:cxn ang="f33">
                    <a:pos x="f26" y="f27"/>
                  </a:cxn>
                  <a:cxn ang="f33">
                    <a:pos x="f24" y="f28"/>
                  </a:cxn>
                  <a:cxn ang="f33">
                    <a:pos x="f22" y="f29"/>
                  </a:cxn>
                  <a:cxn ang="f33">
                    <a:pos x="f30" y="f28"/>
                  </a:cxn>
                  <a:cxn ang="f33">
                    <a:pos x="f31" y="f27"/>
                  </a:cxn>
                  <a:cxn ang="f33">
                    <a:pos x="f30" y="f25"/>
                  </a:cxn>
                </a:cxnLst>
                <a:rect l="f15" t="f18" r="f16" b="f17"/>
                <a:pathLst>
                  <a:path w="21600" h="21600">
                    <a:moveTo>
                      <a:pt x="f52" y="f53"/>
                    </a:moveTo>
                    <a:arcTo wR="f9" hR="f9" stAng="f33" swAng="f36"/>
                    <a:close/>
                  </a:path>
                </a:pathLst>
              </a:custGeom>
              <a:solidFill>
                <a:srgbClr val="000000"/>
              </a:solidFill>
              <a:ln w="9360">
                <a:solidFill>
                  <a:srgbClr val="000000"/>
                </a:solidFill>
                <a:prstDash val="solid"/>
                <a:miter/>
              </a:ln>
            </p:spPr>
            <p:txBody>
              <a:bodyPr vert="horz" wrap="square" lIns="158760" tIns="82440" rIns="158760" bIns="82440" anchor="t" anchorCtr="0" compatLnSpc="0">
                <a:noAutofit/>
              </a:bodyPr>
              <a:lstStyle/>
              <a:p>
                <a:pPr marL="0" marR="0" lvl="0" indent="0" rtl="0" hangingPunct="0">
                  <a:lnSpc>
                    <a:spcPct val="100000"/>
                  </a:lnSpc>
                  <a:spcBef>
                    <a:spcPts val="0"/>
                  </a:spcBef>
                  <a:spcAft>
                    <a:spcPts val="0"/>
                  </a:spcAft>
                  <a:buNone/>
                  <a:tabLst/>
                </a:pPr>
                <a:endParaRPr lang="en-US" sz="1800" b="0" i="0" u="none" strike="noStrike">
                  <a:ln>
                    <a:noFill/>
                  </a:ln>
                  <a:latin typeface="Arial" pitchFamily="18"/>
                  <a:ea typeface="Lucida Sans Unicode" pitchFamily="2"/>
                  <a:cs typeface="Tahoma" pitchFamily="2"/>
                </a:endParaRPr>
              </a:p>
            </p:txBody>
          </p:sp>
        </p:grpSp>
        <p:grpSp>
          <p:nvGrpSpPr>
            <p:cNvPr id="38" name="Group 37"/>
            <p:cNvGrpSpPr/>
            <p:nvPr/>
          </p:nvGrpSpPr>
          <p:grpSpPr>
            <a:xfrm>
              <a:off x="1620000" y="2563560"/>
              <a:ext cx="6816960" cy="2679840"/>
              <a:chOff x="1620000" y="2563560"/>
              <a:chExt cx="6816960" cy="2679840"/>
            </a:xfrm>
          </p:grpSpPr>
          <p:sp>
            <p:nvSpPr>
              <p:cNvPr id="44" name="Straight Connector 43"/>
              <p:cNvSpPr/>
              <p:nvPr/>
            </p:nvSpPr>
            <p:spPr>
              <a:xfrm flipV="1">
                <a:off x="3297600" y="4587479"/>
                <a:ext cx="5139360" cy="631801"/>
              </a:xfrm>
              <a:prstGeom prst="line">
                <a:avLst/>
              </a:prstGeom>
              <a:noFill/>
              <a:ln w="9360">
                <a:solidFill>
                  <a:srgbClr val="000000"/>
                </a:solidFill>
                <a:prstDash val="solid"/>
                <a:miter/>
              </a:ln>
            </p:spPr>
            <p:txBody>
              <a:bodyPr vert="horz" wrap="square" lIns="158760" tIns="82440" rIns="158760" bIns="82440" anchor="t" anchorCtr="0" compatLnSpc="0">
                <a:noAutofit/>
              </a:bodyPr>
              <a:lstStyle/>
              <a:p>
                <a:pPr marL="0" marR="0" lvl="0" indent="0" rtl="0" hangingPunct="0">
                  <a:lnSpc>
                    <a:spcPct val="100000"/>
                  </a:lnSpc>
                  <a:spcBef>
                    <a:spcPts val="0"/>
                  </a:spcBef>
                  <a:spcAft>
                    <a:spcPts val="0"/>
                  </a:spcAft>
                  <a:buNone/>
                  <a:tabLst/>
                </a:pPr>
                <a:endParaRPr lang="en-US" sz="1800" b="0" i="0" u="none" strike="noStrike">
                  <a:ln>
                    <a:noFill/>
                  </a:ln>
                  <a:latin typeface="Arial" pitchFamily="18"/>
                  <a:ea typeface="Lucida Sans Unicode" pitchFamily="2"/>
                  <a:cs typeface="Tahoma" pitchFamily="2"/>
                </a:endParaRPr>
              </a:p>
            </p:txBody>
          </p:sp>
          <p:sp>
            <p:nvSpPr>
              <p:cNvPr id="45" name="Straight Connector 44"/>
              <p:cNvSpPr/>
              <p:nvPr/>
            </p:nvSpPr>
            <p:spPr>
              <a:xfrm flipV="1">
                <a:off x="6041160" y="2888639"/>
                <a:ext cx="1742400" cy="1982161"/>
              </a:xfrm>
              <a:prstGeom prst="line">
                <a:avLst/>
              </a:prstGeom>
              <a:noFill/>
              <a:ln w="9360">
                <a:solidFill>
                  <a:srgbClr val="000000"/>
                </a:solidFill>
                <a:prstDash val="solid"/>
                <a:miter/>
              </a:ln>
            </p:spPr>
            <p:txBody>
              <a:bodyPr vert="horz" wrap="square" lIns="158760" tIns="82440" rIns="158760" bIns="82440" anchor="t" anchorCtr="0" compatLnSpc="0">
                <a:noAutofit/>
              </a:bodyPr>
              <a:lstStyle/>
              <a:p>
                <a:pPr marL="0" marR="0" lvl="0" indent="0" rtl="0" hangingPunct="0">
                  <a:lnSpc>
                    <a:spcPct val="100000"/>
                  </a:lnSpc>
                  <a:spcBef>
                    <a:spcPts val="0"/>
                  </a:spcBef>
                  <a:spcAft>
                    <a:spcPts val="0"/>
                  </a:spcAft>
                  <a:buNone/>
                  <a:tabLst/>
                </a:pPr>
                <a:endParaRPr lang="en-US" sz="1800" b="0" i="0" u="none" strike="noStrike">
                  <a:ln>
                    <a:noFill/>
                  </a:ln>
                  <a:latin typeface="Arial" pitchFamily="18"/>
                  <a:ea typeface="Lucida Sans Unicode" pitchFamily="2"/>
                  <a:cs typeface="Tahoma" pitchFamily="2"/>
                </a:endParaRPr>
              </a:p>
            </p:txBody>
          </p:sp>
          <p:sp>
            <p:nvSpPr>
              <p:cNvPr id="46" name="Straight Connector 45"/>
              <p:cNvSpPr/>
              <p:nvPr/>
            </p:nvSpPr>
            <p:spPr>
              <a:xfrm flipH="1" flipV="1">
                <a:off x="4755240" y="2563560"/>
                <a:ext cx="2112120" cy="1350000"/>
              </a:xfrm>
              <a:prstGeom prst="line">
                <a:avLst/>
              </a:prstGeom>
              <a:noFill/>
              <a:ln w="9360">
                <a:solidFill>
                  <a:srgbClr val="000000"/>
                </a:solidFill>
                <a:prstDash val="solid"/>
                <a:miter/>
              </a:ln>
            </p:spPr>
            <p:txBody>
              <a:bodyPr vert="horz" wrap="square" lIns="158760" tIns="82440" rIns="158760" bIns="82440" anchor="t" anchorCtr="0" compatLnSpc="0">
                <a:noAutofit/>
              </a:bodyPr>
              <a:lstStyle/>
              <a:p>
                <a:pPr marL="0" marR="0" lvl="0" indent="0" rtl="0" hangingPunct="0">
                  <a:lnSpc>
                    <a:spcPct val="100000"/>
                  </a:lnSpc>
                  <a:spcBef>
                    <a:spcPts val="0"/>
                  </a:spcBef>
                  <a:spcAft>
                    <a:spcPts val="0"/>
                  </a:spcAft>
                  <a:buNone/>
                  <a:tabLst/>
                </a:pPr>
                <a:endParaRPr lang="en-US" sz="1800" b="0" i="0" u="none" strike="noStrike">
                  <a:ln>
                    <a:noFill/>
                  </a:ln>
                  <a:latin typeface="Arial" pitchFamily="18"/>
                  <a:ea typeface="Lucida Sans Unicode" pitchFamily="2"/>
                  <a:cs typeface="Tahoma" pitchFamily="2"/>
                </a:endParaRPr>
              </a:p>
            </p:txBody>
          </p:sp>
          <p:sp>
            <p:nvSpPr>
              <p:cNvPr id="47" name="Straight Connector 46"/>
              <p:cNvSpPr/>
              <p:nvPr/>
            </p:nvSpPr>
            <p:spPr>
              <a:xfrm flipH="1" flipV="1">
                <a:off x="1620000" y="2649240"/>
                <a:ext cx="3963240" cy="457559"/>
              </a:xfrm>
              <a:prstGeom prst="line">
                <a:avLst/>
              </a:prstGeom>
              <a:noFill/>
              <a:ln w="9360">
                <a:solidFill>
                  <a:srgbClr val="000000"/>
                </a:solidFill>
                <a:prstDash val="solid"/>
                <a:miter/>
              </a:ln>
            </p:spPr>
            <p:txBody>
              <a:bodyPr vert="horz" wrap="square" lIns="158760" tIns="82440" rIns="158760" bIns="82440" anchor="t" anchorCtr="0" compatLnSpc="0">
                <a:noAutofit/>
              </a:bodyPr>
              <a:lstStyle/>
              <a:p>
                <a:pPr marL="0" marR="0" lvl="0" indent="0" rtl="0" hangingPunct="0">
                  <a:lnSpc>
                    <a:spcPct val="100000"/>
                  </a:lnSpc>
                  <a:spcBef>
                    <a:spcPts val="0"/>
                  </a:spcBef>
                  <a:spcAft>
                    <a:spcPts val="0"/>
                  </a:spcAft>
                  <a:buNone/>
                  <a:tabLst/>
                </a:pPr>
                <a:endParaRPr lang="en-US" sz="1800" b="0" i="0" u="none" strike="noStrike">
                  <a:ln>
                    <a:noFill/>
                  </a:ln>
                  <a:latin typeface="Arial" pitchFamily="18"/>
                  <a:ea typeface="Lucida Sans Unicode" pitchFamily="2"/>
                  <a:cs typeface="Tahoma" pitchFamily="2"/>
                </a:endParaRPr>
              </a:p>
            </p:txBody>
          </p:sp>
          <p:sp>
            <p:nvSpPr>
              <p:cNvPr id="48" name="Straight Connector 47"/>
              <p:cNvSpPr/>
              <p:nvPr/>
            </p:nvSpPr>
            <p:spPr>
              <a:xfrm>
                <a:off x="3318840" y="5242680"/>
                <a:ext cx="2069280" cy="0"/>
              </a:xfrm>
              <a:prstGeom prst="line">
                <a:avLst/>
              </a:prstGeom>
              <a:noFill/>
              <a:ln w="9360">
                <a:solidFill>
                  <a:srgbClr val="000000"/>
                </a:solidFill>
                <a:custDash>
                  <a:ds d="403846" sp="100000"/>
                </a:custDash>
                <a:miter/>
              </a:ln>
            </p:spPr>
            <p:txBody>
              <a:bodyPr vert="horz" wrap="square" lIns="158760" tIns="82440" rIns="158760" bIns="82440" anchor="t" anchorCtr="0" compatLnSpc="0">
                <a:noAutofit/>
              </a:bodyPr>
              <a:lstStyle/>
              <a:p>
                <a:pPr marL="0" marR="0" lvl="0" indent="0" rtl="0" hangingPunct="0">
                  <a:lnSpc>
                    <a:spcPct val="100000"/>
                  </a:lnSpc>
                  <a:spcBef>
                    <a:spcPts val="0"/>
                  </a:spcBef>
                  <a:spcAft>
                    <a:spcPts val="0"/>
                  </a:spcAft>
                  <a:buNone/>
                  <a:tabLst/>
                </a:pPr>
                <a:endParaRPr lang="en-US" sz="1800" b="0" i="0" u="none" strike="noStrike">
                  <a:ln>
                    <a:noFill/>
                  </a:ln>
                  <a:latin typeface="Arial" pitchFamily="18"/>
                  <a:ea typeface="Lucida Sans Unicode" pitchFamily="2"/>
                  <a:cs typeface="Tahoma" pitchFamily="2"/>
                </a:endParaRPr>
              </a:p>
            </p:txBody>
          </p:sp>
          <p:sp>
            <p:nvSpPr>
              <p:cNvPr id="49" name="Freeform 48"/>
              <p:cNvSpPr/>
              <p:nvPr/>
            </p:nvSpPr>
            <p:spPr>
              <a:xfrm>
                <a:off x="5105160" y="5003640"/>
                <a:ext cx="153000" cy="239760"/>
              </a:xfrm>
              <a:custGeom>
                <a:avLst/>
                <a:gdLst>
                  <a:gd name="f0" fmla="val 360"/>
                  <a:gd name="f1" fmla="val 0"/>
                  <a:gd name="f2" fmla="val 1080"/>
                  <a:gd name="f3" fmla="val 720"/>
                  <a:gd name="f4" fmla="val 1012"/>
                  <a:gd name="f5" fmla="val 544"/>
                  <a:gd name="f6" fmla="val 945"/>
                  <a:gd name="f7" fmla="val 368"/>
                  <a:gd name="f8" fmla="val 825"/>
                  <a:gd name="f9" fmla="val 255"/>
                  <a:gd name="f10" fmla="val 705"/>
                  <a:gd name="f11" fmla="val 142"/>
                  <a:gd name="f12" fmla="val 497"/>
                  <a:gd name="f13" fmla="val 87"/>
                  <a:gd name="f14" fmla="val 45"/>
                  <a:gd name="f15" fmla="val 223"/>
                  <a:gd name="f16" fmla="val 3"/>
                  <a:gd name="f17" fmla="val 111"/>
                  <a:gd name="f18" fmla="val 1"/>
                </a:gdLst>
                <a:ahLst/>
                <a:cxnLst>
                  <a:cxn ang="3cd4">
                    <a:pos x="hc" y="t"/>
                  </a:cxn>
                  <a:cxn ang="0">
                    <a:pos x="r" y="vc"/>
                  </a:cxn>
                  <a:cxn ang="cd4">
                    <a:pos x="hc" y="b"/>
                  </a:cxn>
                  <a:cxn ang="cd2">
                    <a:pos x="l" y="vc"/>
                  </a:cxn>
                </a:cxnLst>
                <a:rect l="l" t="t" r="r" b="b"/>
                <a:pathLst>
                  <a:path w="1080" h="720">
                    <a:moveTo>
                      <a:pt x="f2" y="f3"/>
                    </a:moveTo>
                    <a:cubicBezTo>
                      <a:pt x="f4" y="f5"/>
                      <a:pt x="f6" y="f7"/>
                      <a:pt x="f8" y="f9"/>
                    </a:cubicBezTo>
                    <a:cubicBezTo>
                      <a:pt x="f10" y="f11"/>
                      <a:pt x="f12" y="f13"/>
                      <a:pt x="f0" y="f14"/>
                    </a:cubicBezTo>
                    <a:cubicBezTo>
                      <a:pt x="f15" y="f16"/>
                      <a:pt x="f17" y="f18"/>
                      <a:pt x="f1" y="f1"/>
                    </a:cubicBezTo>
                  </a:path>
                </a:pathLst>
              </a:custGeom>
              <a:noFill/>
              <a:ln w="9360">
                <a:solidFill>
                  <a:srgbClr val="000000"/>
                </a:solidFill>
                <a:prstDash val="solid"/>
                <a:round/>
                <a:tailEnd type="arrow"/>
              </a:ln>
            </p:spPr>
            <p:txBody>
              <a:bodyPr vert="horz" wrap="square" lIns="158760" tIns="82440" rIns="158760" bIns="82440" anchor="t" anchorCtr="0" compatLnSpc="0">
                <a:noAutofit/>
              </a:bodyPr>
              <a:lstStyle/>
              <a:p>
                <a:pPr marL="0" marR="0" lvl="0" indent="0" rtl="0" hangingPunct="0">
                  <a:lnSpc>
                    <a:spcPct val="100000"/>
                  </a:lnSpc>
                  <a:spcBef>
                    <a:spcPts val="0"/>
                  </a:spcBef>
                  <a:spcAft>
                    <a:spcPts val="0"/>
                  </a:spcAft>
                  <a:buNone/>
                  <a:tabLst/>
                </a:pPr>
                <a:endParaRPr lang="en-US" sz="1800" b="0" i="0" u="none" strike="noStrike">
                  <a:ln>
                    <a:noFill/>
                  </a:ln>
                  <a:latin typeface="Arial" pitchFamily="18"/>
                  <a:ea typeface="Lucida Sans Unicode" pitchFamily="2"/>
                  <a:cs typeface="Tahoma" pitchFamily="2"/>
                </a:endParaRPr>
              </a:p>
            </p:txBody>
          </p:sp>
          <p:sp>
            <p:nvSpPr>
              <p:cNvPr id="50" name="Freeform 49"/>
              <p:cNvSpPr/>
              <p:nvPr/>
            </p:nvSpPr>
            <p:spPr>
              <a:xfrm>
                <a:off x="6585840" y="4262400"/>
                <a:ext cx="457559" cy="501480"/>
              </a:xfrm>
              <a:custGeom>
                <a:avLst/>
                <a:gdLst>
                  <a:gd name="f0" fmla="val 360"/>
                  <a:gd name="f1" fmla="val 0"/>
                  <a:gd name="f2" fmla="val 1080"/>
                  <a:gd name="f3" fmla="val 720"/>
                  <a:gd name="f4" fmla="val 1012"/>
                  <a:gd name="f5" fmla="val 544"/>
                  <a:gd name="f6" fmla="val 945"/>
                  <a:gd name="f7" fmla="val 368"/>
                  <a:gd name="f8" fmla="val 825"/>
                  <a:gd name="f9" fmla="val 255"/>
                  <a:gd name="f10" fmla="val 705"/>
                  <a:gd name="f11" fmla="val 142"/>
                  <a:gd name="f12" fmla="val 497"/>
                  <a:gd name="f13" fmla="val 87"/>
                  <a:gd name="f14" fmla="val 45"/>
                  <a:gd name="f15" fmla="val 223"/>
                  <a:gd name="f16" fmla="val 3"/>
                  <a:gd name="f17" fmla="val 111"/>
                  <a:gd name="f18" fmla="val 1"/>
                </a:gdLst>
                <a:ahLst/>
                <a:cxnLst>
                  <a:cxn ang="3cd4">
                    <a:pos x="hc" y="t"/>
                  </a:cxn>
                  <a:cxn ang="0">
                    <a:pos x="r" y="vc"/>
                  </a:cxn>
                  <a:cxn ang="cd4">
                    <a:pos x="hc" y="b"/>
                  </a:cxn>
                  <a:cxn ang="cd2">
                    <a:pos x="l" y="vc"/>
                  </a:cxn>
                </a:cxnLst>
                <a:rect l="l" t="t" r="r" b="b"/>
                <a:pathLst>
                  <a:path w="1080" h="720">
                    <a:moveTo>
                      <a:pt x="f2" y="f3"/>
                    </a:moveTo>
                    <a:cubicBezTo>
                      <a:pt x="f4" y="f5"/>
                      <a:pt x="f6" y="f7"/>
                      <a:pt x="f8" y="f9"/>
                    </a:cubicBezTo>
                    <a:cubicBezTo>
                      <a:pt x="f10" y="f11"/>
                      <a:pt x="f12" y="f13"/>
                      <a:pt x="f0" y="f14"/>
                    </a:cubicBezTo>
                    <a:cubicBezTo>
                      <a:pt x="f15" y="f16"/>
                      <a:pt x="f17" y="f18"/>
                      <a:pt x="f1" y="f1"/>
                    </a:cubicBezTo>
                  </a:path>
                </a:pathLst>
              </a:custGeom>
              <a:noFill/>
              <a:ln w="9360">
                <a:solidFill>
                  <a:srgbClr val="000000"/>
                </a:solidFill>
                <a:prstDash val="solid"/>
                <a:round/>
                <a:tailEnd type="arrow"/>
              </a:ln>
            </p:spPr>
            <p:txBody>
              <a:bodyPr vert="horz" wrap="square" lIns="158760" tIns="82440" rIns="158760" bIns="82440" anchor="t" anchorCtr="0" compatLnSpc="0">
                <a:noAutofit/>
              </a:bodyPr>
              <a:lstStyle/>
              <a:p>
                <a:pPr marL="0" marR="0" lvl="0" indent="0" rtl="0" hangingPunct="0">
                  <a:lnSpc>
                    <a:spcPct val="100000"/>
                  </a:lnSpc>
                  <a:spcBef>
                    <a:spcPts val="0"/>
                  </a:spcBef>
                  <a:spcAft>
                    <a:spcPts val="0"/>
                  </a:spcAft>
                  <a:buNone/>
                  <a:tabLst/>
                </a:pPr>
                <a:endParaRPr lang="en-US" sz="1800" b="0" i="0" u="none" strike="noStrike">
                  <a:ln>
                    <a:noFill/>
                  </a:ln>
                  <a:latin typeface="Arial" pitchFamily="18"/>
                  <a:ea typeface="Lucida Sans Unicode" pitchFamily="2"/>
                  <a:cs typeface="Tahoma" pitchFamily="2"/>
                </a:endParaRPr>
              </a:p>
            </p:txBody>
          </p:sp>
          <p:sp>
            <p:nvSpPr>
              <p:cNvPr id="51" name="Freeform 50"/>
              <p:cNvSpPr/>
              <p:nvPr/>
            </p:nvSpPr>
            <p:spPr>
              <a:xfrm rot="19585293">
                <a:off x="6480838" y="3388437"/>
                <a:ext cx="597600" cy="372240"/>
              </a:xfrm>
              <a:custGeom>
                <a:avLst/>
                <a:gdLst>
                  <a:gd name="f0" fmla="val 360"/>
                  <a:gd name="f1" fmla="val 0"/>
                  <a:gd name="f2" fmla="val 1080"/>
                  <a:gd name="f3" fmla="val 720"/>
                  <a:gd name="f4" fmla="val 1012"/>
                  <a:gd name="f5" fmla="val 544"/>
                  <a:gd name="f6" fmla="val 945"/>
                  <a:gd name="f7" fmla="val 368"/>
                  <a:gd name="f8" fmla="val 825"/>
                  <a:gd name="f9" fmla="val 255"/>
                  <a:gd name="f10" fmla="val 705"/>
                  <a:gd name="f11" fmla="val 142"/>
                  <a:gd name="f12" fmla="val 497"/>
                  <a:gd name="f13" fmla="val 87"/>
                  <a:gd name="f14" fmla="val 45"/>
                  <a:gd name="f15" fmla="val 223"/>
                  <a:gd name="f16" fmla="val 3"/>
                  <a:gd name="f17" fmla="val 111"/>
                  <a:gd name="f18" fmla="val 1"/>
                </a:gdLst>
                <a:ahLst/>
                <a:cxnLst>
                  <a:cxn ang="3cd4">
                    <a:pos x="hc" y="t"/>
                  </a:cxn>
                  <a:cxn ang="0">
                    <a:pos x="r" y="vc"/>
                  </a:cxn>
                  <a:cxn ang="cd4">
                    <a:pos x="hc" y="b"/>
                  </a:cxn>
                  <a:cxn ang="cd2">
                    <a:pos x="l" y="vc"/>
                  </a:cxn>
                </a:cxnLst>
                <a:rect l="l" t="t" r="r" b="b"/>
                <a:pathLst>
                  <a:path w="1080" h="720">
                    <a:moveTo>
                      <a:pt x="f2" y="f3"/>
                    </a:moveTo>
                    <a:cubicBezTo>
                      <a:pt x="f4" y="f5"/>
                      <a:pt x="f6" y="f7"/>
                      <a:pt x="f8" y="f9"/>
                    </a:cubicBezTo>
                    <a:cubicBezTo>
                      <a:pt x="f10" y="f11"/>
                      <a:pt x="f12" y="f13"/>
                      <a:pt x="f0" y="f14"/>
                    </a:cubicBezTo>
                    <a:cubicBezTo>
                      <a:pt x="f15" y="f16"/>
                      <a:pt x="f17" y="f18"/>
                      <a:pt x="f1" y="f1"/>
                    </a:cubicBezTo>
                  </a:path>
                </a:pathLst>
              </a:custGeom>
              <a:noFill/>
              <a:ln w="9360">
                <a:solidFill>
                  <a:srgbClr val="000000"/>
                </a:solidFill>
                <a:prstDash val="solid"/>
                <a:round/>
                <a:tailEnd type="arrow"/>
              </a:ln>
            </p:spPr>
            <p:txBody>
              <a:bodyPr vert="horz" wrap="square" lIns="158760" tIns="82440" rIns="158760" bIns="82440" anchor="t" anchorCtr="0" compatLnSpc="0">
                <a:noAutofit/>
              </a:bodyPr>
              <a:lstStyle/>
              <a:p>
                <a:pPr marL="0" marR="0" lvl="0" indent="0" rtl="0" hangingPunct="0">
                  <a:lnSpc>
                    <a:spcPct val="100000"/>
                  </a:lnSpc>
                  <a:spcBef>
                    <a:spcPts val="0"/>
                  </a:spcBef>
                  <a:spcAft>
                    <a:spcPts val="0"/>
                  </a:spcAft>
                  <a:buNone/>
                  <a:tabLst/>
                </a:pPr>
                <a:endParaRPr lang="en-US" sz="1800" b="0" i="0" u="none" strike="noStrike">
                  <a:ln>
                    <a:noFill/>
                  </a:ln>
                  <a:latin typeface="Arial" pitchFamily="18"/>
                  <a:ea typeface="Lucida Sans Unicode" pitchFamily="2"/>
                  <a:cs typeface="Tahoma" pitchFamily="2"/>
                </a:endParaRPr>
              </a:p>
            </p:txBody>
          </p:sp>
          <p:sp>
            <p:nvSpPr>
              <p:cNvPr id="52" name="Freeform 51"/>
              <p:cNvSpPr/>
              <p:nvPr/>
            </p:nvSpPr>
            <p:spPr>
              <a:xfrm rot="16407925">
                <a:off x="4547596" y="2655486"/>
                <a:ext cx="388440" cy="331560"/>
              </a:xfrm>
              <a:custGeom>
                <a:avLst/>
                <a:gdLst>
                  <a:gd name="f0" fmla="val 360"/>
                  <a:gd name="f1" fmla="val 0"/>
                  <a:gd name="f2" fmla="val 1080"/>
                  <a:gd name="f3" fmla="val 720"/>
                  <a:gd name="f4" fmla="val 1012"/>
                  <a:gd name="f5" fmla="val 544"/>
                  <a:gd name="f6" fmla="val 945"/>
                  <a:gd name="f7" fmla="val 368"/>
                  <a:gd name="f8" fmla="val 825"/>
                  <a:gd name="f9" fmla="val 255"/>
                  <a:gd name="f10" fmla="val 705"/>
                  <a:gd name="f11" fmla="val 142"/>
                  <a:gd name="f12" fmla="val 497"/>
                  <a:gd name="f13" fmla="val 87"/>
                  <a:gd name="f14" fmla="val 45"/>
                  <a:gd name="f15" fmla="val 223"/>
                  <a:gd name="f16" fmla="val 3"/>
                  <a:gd name="f17" fmla="val 111"/>
                  <a:gd name="f18" fmla="val 1"/>
                </a:gdLst>
                <a:ahLst/>
                <a:cxnLst>
                  <a:cxn ang="3cd4">
                    <a:pos x="hc" y="t"/>
                  </a:cxn>
                  <a:cxn ang="0">
                    <a:pos x="r" y="vc"/>
                  </a:cxn>
                  <a:cxn ang="cd4">
                    <a:pos x="hc" y="b"/>
                  </a:cxn>
                  <a:cxn ang="cd2">
                    <a:pos x="l" y="vc"/>
                  </a:cxn>
                </a:cxnLst>
                <a:rect l="l" t="t" r="r" b="b"/>
                <a:pathLst>
                  <a:path w="1080" h="720">
                    <a:moveTo>
                      <a:pt x="f2" y="f3"/>
                    </a:moveTo>
                    <a:cubicBezTo>
                      <a:pt x="f4" y="f5"/>
                      <a:pt x="f6" y="f7"/>
                      <a:pt x="f8" y="f9"/>
                    </a:cubicBezTo>
                    <a:cubicBezTo>
                      <a:pt x="f10" y="f11"/>
                      <a:pt x="f12" y="f13"/>
                      <a:pt x="f0" y="f14"/>
                    </a:cubicBezTo>
                    <a:cubicBezTo>
                      <a:pt x="f15" y="f16"/>
                      <a:pt x="f17" y="f18"/>
                      <a:pt x="f1" y="f1"/>
                    </a:cubicBezTo>
                  </a:path>
                </a:pathLst>
              </a:custGeom>
              <a:noFill/>
              <a:ln w="9360">
                <a:solidFill>
                  <a:srgbClr val="000000"/>
                </a:solidFill>
                <a:prstDash val="solid"/>
                <a:round/>
                <a:tailEnd type="arrow"/>
              </a:ln>
            </p:spPr>
            <p:txBody>
              <a:bodyPr vert="horz" wrap="square" lIns="158760" tIns="82440" rIns="158760" bIns="82440" anchor="t" anchorCtr="0" compatLnSpc="0">
                <a:noAutofit/>
              </a:bodyPr>
              <a:lstStyle/>
              <a:p>
                <a:pPr marL="0" marR="0" lvl="0" indent="0" rtl="0" hangingPunct="0">
                  <a:lnSpc>
                    <a:spcPct val="100000"/>
                  </a:lnSpc>
                  <a:spcBef>
                    <a:spcPts val="0"/>
                  </a:spcBef>
                  <a:spcAft>
                    <a:spcPts val="0"/>
                  </a:spcAft>
                  <a:buNone/>
                  <a:tabLst/>
                </a:pPr>
                <a:endParaRPr lang="en-US" sz="1800" b="0" i="0" u="none" strike="noStrike">
                  <a:ln>
                    <a:noFill/>
                  </a:ln>
                  <a:latin typeface="Arial" pitchFamily="18"/>
                  <a:ea typeface="Lucida Sans Unicode" pitchFamily="2"/>
                  <a:cs typeface="Tahoma" pitchFamily="2"/>
                </a:endParaRPr>
              </a:p>
            </p:txBody>
          </p:sp>
          <p:sp>
            <p:nvSpPr>
              <p:cNvPr id="53" name="Freeform 52"/>
              <p:cNvSpPr/>
              <p:nvPr/>
            </p:nvSpPr>
            <p:spPr>
              <a:xfrm>
                <a:off x="1946880" y="2956320"/>
                <a:ext cx="2156760" cy="2287080"/>
              </a:xfrm>
              <a:custGeom>
                <a:avLst/>
                <a:gdLst>
                  <a:gd name="f0" fmla="val 0"/>
                  <a:gd name="f1" fmla="val 1485"/>
                  <a:gd name="f2" fmla="val 1575"/>
                  <a:gd name="f3" fmla="val 495"/>
                  <a:gd name="f4" fmla="val 75"/>
                  <a:gd name="f5" fmla="val 90"/>
                  <a:gd name="f6" fmla="val 975"/>
                  <a:gd name="f7" fmla="val 945"/>
                </a:gdLst>
                <a:ahLst/>
                <a:cxnLst>
                  <a:cxn ang="3cd4">
                    <a:pos x="hc" y="t"/>
                  </a:cxn>
                  <a:cxn ang="0">
                    <a:pos x="r" y="vc"/>
                  </a:cxn>
                  <a:cxn ang="cd4">
                    <a:pos x="hc" y="b"/>
                  </a:cxn>
                  <a:cxn ang="cd2">
                    <a:pos x="l" y="vc"/>
                  </a:cxn>
                </a:cxnLst>
                <a:rect l="l" t="t" r="r" b="b"/>
                <a:pathLst>
                  <a:path w="1485" h="1575">
                    <a:moveTo>
                      <a:pt x="f1" y="f0"/>
                    </a:moveTo>
                    <a:lnTo>
                      <a:pt x="f3" y="f4"/>
                    </a:lnTo>
                    <a:lnTo>
                      <a:pt x="f0" y="f3"/>
                    </a:lnTo>
                    <a:lnTo>
                      <a:pt x="f5" y="f6"/>
                    </a:lnTo>
                    <a:lnTo>
                      <a:pt x="f7" y="f2"/>
                    </a:lnTo>
                  </a:path>
                </a:pathLst>
              </a:custGeom>
              <a:noFill/>
              <a:ln w="9360">
                <a:solidFill>
                  <a:srgbClr val="000000"/>
                </a:solidFill>
                <a:custDash>
                  <a:ds d="100000" sp="100000"/>
                </a:custDash>
                <a:round/>
              </a:ln>
            </p:spPr>
            <p:txBody>
              <a:bodyPr vert="horz" wrap="square" lIns="158760" tIns="82440" rIns="158760" bIns="82440" anchor="t" anchorCtr="0" compatLnSpc="0">
                <a:noAutofit/>
              </a:bodyPr>
              <a:lstStyle/>
              <a:p>
                <a:pPr marL="0" marR="0" lvl="0" indent="0" rtl="0" hangingPunct="0">
                  <a:lnSpc>
                    <a:spcPct val="100000"/>
                  </a:lnSpc>
                  <a:spcBef>
                    <a:spcPts val="0"/>
                  </a:spcBef>
                  <a:spcAft>
                    <a:spcPts val="0"/>
                  </a:spcAft>
                  <a:buNone/>
                  <a:tabLst/>
                </a:pPr>
                <a:endParaRPr lang="en-US" sz="1800" b="0" i="0" u="none" strike="noStrike">
                  <a:ln>
                    <a:noFill/>
                  </a:ln>
                  <a:latin typeface="Arial" pitchFamily="18"/>
                  <a:ea typeface="Lucida Sans Unicode" pitchFamily="2"/>
                  <a:cs typeface="Tahoma" pitchFamily="2"/>
                </a:endParaRPr>
              </a:p>
            </p:txBody>
          </p:sp>
        </p:grpSp>
        <p:grpSp>
          <p:nvGrpSpPr>
            <p:cNvPr id="39" name="Group 38"/>
            <p:cNvGrpSpPr/>
            <p:nvPr/>
          </p:nvGrpSpPr>
          <p:grpSpPr>
            <a:xfrm>
              <a:off x="3016800" y="2520000"/>
              <a:ext cx="4726080" cy="3420000"/>
              <a:chOff x="3016800" y="2520000"/>
              <a:chExt cx="4726080" cy="3420000"/>
            </a:xfrm>
          </p:grpSpPr>
          <p:sp>
            <p:nvSpPr>
              <p:cNvPr id="40" name="TextBox 39"/>
              <p:cNvSpPr txBox="1"/>
              <p:nvPr/>
            </p:nvSpPr>
            <p:spPr>
              <a:xfrm>
                <a:off x="3016800" y="5155200"/>
                <a:ext cx="936720" cy="784800"/>
              </a:xfrm>
              <a:prstGeom prst="rect">
                <a:avLst/>
              </a:prstGeom>
              <a:noFill/>
              <a:ln>
                <a:noFill/>
              </a:ln>
            </p:spPr>
            <p:txBody>
              <a:bodyPr vert="horz" wrap="square" lIns="91440" tIns="45720" rIns="91440" bIns="45720" anchor="ctr" anchorCtr="0" compatLnSpc="0">
                <a:noAutofit/>
              </a:bodyPr>
              <a:lstStyle/>
              <a:p>
                <a:pPr marL="0" marR="0" lvl="0" indent="0" rtl="0" hangingPunct="0">
                  <a:lnSpc>
                    <a:spcPct val="100000"/>
                  </a:lnSpc>
                  <a:spcBef>
                    <a:spcPts val="0"/>
                  </a:spcBef>
                  <a:spcAft>
                    <a:spcPts val="0"/>
                  </a:spcAft>
                  <a:buNone/>
                  <a:tabLst/>
                </a:pPr>
                <a:r>
                  <a:rPr lang="en-US" sz="1400" b="1" i="1" u="none" strike="noStrike">
                    <a:ln>
                      <a:noFill/>
                    </a:ln>
                    <a:latin typeface="Times New Roman" pitchFamily="18"/>
                    <a:ea typeface="Times New Roman" pitchFamily="18"/>
                    <a:cs typeface="Times New Roman" pitchFamily="18"/>
                  </a:rPr>
                  <a:t>p</a:t>
                </a:r>
                <a:r>
                  <a:rPr lang="en-US" sz="1400" b="1" i="1" u="none" strike="noStrike" baseline="-25000">
                    <a:ln>
                      <a:noFill/>
                    </a:ln>
                    <a:latin typeface="Times New Roman" pitchFamily="18"/>
                    <a:ea typeface="Times New Roman" pitchFamily="18"/>
                    <a:cs typeface="Times New Roman" pitchFamily="18"/>
                  </a:rPr>
                  <a:t>1</a:t>
                </a:r>
              </a:p>
            </p:txBody>
          </p:sp>
          <p:sp>
            <p:nvSpPr>
              <p:cNvPr id="41" name="TextBox 40"/>
              <p:cNvSpPr txBox="1"/>
              <p:nvPr/>
            </p:nvSpPr>
            <p:spPr>
              <a:xfrm>
                <a:off x="5869440" y="4741560"/>
                <a:ext cx="937080" cy="784439"/>
              </a:xfrm>
              <a:prstGeom prst="rect">
                <a:avLst/>
              </a:prstGeom>
              <a:noFill/>
              <a:ln>
                <a:noFill/>
              </a:ln>
            </p:spPr>
            <p:txBody>
              <a:bodyPr vert="horz" wrap="square" lIns="91440" tIns="45720" rIns="91440" bIns="45720" anchor="ctr" anchorCtr="0" compatLnSpc="0">
                <a:noAutofit/>
              </a:bodyPr>
              <a:lstStyle/>
              <a:p>
                <a:pPr marL="0" marR="0" lvl="0" indent="0" rtl="0" hangingPunct="0">
                  <a:lnSpc>
                    <a:spcPct val="100000"/>
                  </a:lnSpc>
                  <a:spcBef>
                    <a:spcPts val="0"/>
                  </a:spcBef>
                  <a:spcAft>
                    <a:spcPts val="0"/>
                  </a:spcAft>
                  <a:buNone/>
                  <a:tabLst/>
                </a:pPr>
                <a:r>
                  <a:rPr lang="en-US" sz="1400" b="1" i="1" u="none" strike="noStrike">
                    <a:ln>
                      <a:noFill/>
                    </a:ln>
                    <a:latin typeface="Times New Roman" pitchFamily="18"/>
                    <a:ea typeface="Times New Roman" pitchFamily="18"/>
                    <a:cs typeface="Times New Roman" pitchFamily="18"/>
                  </a:rPr>
                  <a:t>p</a:t>
                </a:r>
                <a:r>
                  <a:rPr lang="en-US" sz="1400" b="1" i="1" u="none" strike="noStrike" baseline="-25000">
                    <a:ln>
                      <a:noFill/>
                    </a:ln>
                    <a:latin typeface="Times New Roman" pitchFamily="18"/>
                    <a:ea typeface="Times New Roman" pitchFamily="18"/>
                    <a:cs typeface="Times New Roman" pitchFamily="18"/>
                  </a:rPr>
                  <a:t>2</a:t>
                </a:r>
              </a:p>
            </p:txBody>
          </p:sp>
          <p:sp>
            <p:nvSpPr>
              <p:cNvPr id="42" name="TextBox 41"/>
              <p:cNvSpPr txBox="1"/>
              <p:nvPr/>
            </p:nvSpPr>
            <p:spPr>
              <a:xfrm>
                <a:off x="6806520" y="3652559"/>
                <a:ext cx="936360" cy="784439"/>
              </a:xfrm>
              <a:prstGeom prst="rect">
                <a:avLst/>
              </a:prstGeom>
              <a:noFill/>
              <a:ln>
                <a:noFill/>
              </a:ln>
            </p:spPr>
            <p:txBody>
              <a:bodyPr vert="horz" wrap="square" lIns="91440" tIns="45720" rIns="91440" bIns="45720" anchor="ctr" anchorCtr="0" compatLnSpc="0">
                <a:noAutofit/>
              </a:bodyPr>
              <a:lstStyle/>
              <a:p>
                <a:pPr marL="0" marR="0" lvl="0" indent="0" rtl="0" hangingPunct="0">
                  <a:lnSpc>
                    <a:spcPct val="100000"/>
                  </a:lnSpc>
                  <a:spcBef>
                    <a:spcPts val="0"/>
                  </a:spcBef>
                  <a:spcAft>
                    <a:spcPts val="0"/>
                  </a:spcAft>
                  <a:buNone/>
                  <a:tabLst/>
                </a:pPr>
                <a:r>
                  <a:rPr lang="en-US" sz="1400" b="1" i="1" u="none" strike="noStrike">
                    <a:ln>
                      <a:noFill/>
                    </a:ln>
                    <a:latin typeface="Times New Roman" pitchFamily="18"/>
                    <a:ea typeface="Times New Roman" pitchFamily="18"/>
                    <a:cs typeface="Times New Roman" pitchFamily="18"/>
                  </a:rPr>
                  <a:t>p</a:t>
                </a:r>
                <a:r>
                  <a:rPr lang="en-US" sz="1400" b="1" i="1" u="none" strike="noStrike" baseline="-25000">
                    <a:ln>
                      <a:noFill/>
                    </a:ln>
                    <a:latin typeface="Times New Roman" pitchFamily="18"/>
                    <a:ea typeface="Times New Roman" pitchFamily="18"/>
                    <a:cs typeface="Times New Roman" pitchFamily="18"/>
                  </a:rPr>
                  <a:t>3</a:t>
                </a:r>
              </a:p>
            </p:txBody>
          </p:sp>
          <p:sp>
            <p:nvSpPr>
              <p:cNvPr id="43" name="TextBox 42"/>
              <p:cNvSpPr txBox="1"/>
              <p:nvPr/>
            </p:nvSpPr>
            <p:spPr>
              <a:xfrm>
                <a:off x="5478120" y="2520000"/>
                <a:ext cx="936360" cy="784800"/>
              </a:xfrm>
              <a:prstGeom prst="rect">
                <a:avLst/>
              </a:prstGeom>
              <a:noFill/>
              <a:ln>
                <a:noFill/>
              </a:ln>
            </p:spPr>
            <p:txBody>
              <a:bodyPr vert="horz" wrap="square" lIns="91440" tIns="45720" rIns="91440" bIns="45720" anchor="ctr" anchorCtr="0" compatLnSpc="0">
                <a:noAutofit/>
              </a:bodyPr>
              <a:lstStyle/>
              <a:p>
                <a:pPr marL="0" marR="0" lvl="0" indent="0" rtl="0" hangingPunct="0">
                  <a:lnSpc>
                    <a:spcPct val="100000"/>
                  </a:lnSpc>
                  <a:spcBef>
                    <a:spcPts val="0"/>
                  </a:spcBef>
                  <a:spcAft>
                    <a:spcPts val="0"/>
                  </a:spcAft>
                  <a:buNone/>
                  <a:tabLst/>
                </a:pPr>
                <a:r>
                  <a:rPr lang="en-US" sz="1400" b="1" i="1" u="none" strike="noStrike">
                    <a:ln>
                      <a:noFill/>
                    </a:ln>
                    <a:latin typeface="Times New Roman" pitchFamily="18"/>
                    <a:ea typeface="Times New Roman" pitchFamily="18"/>
                    <a:cs typeface="Times New Roman" pitchFamily="18"/>
                  </a:rPr>
                  <a:t>p</a:t>
                </a:r>
                <a:r>
                  <a:rPr lang="en-US" sz="1400" b="1" i="1" u="none" strike="noStrike" baseline="-25000">
                    <a:ln>
                      <a:noFill/>
                    </a:ln>
                    <a:latin typeface="Times New Roman" pitchFamily="18"/>
                    <a:ea typeface="Times New Roman" pitchFamily="18"/>
                    <a:cs typeface="Times New Roman" pitchFamily="18"/>
                  </a:rPr>
                  <a:t>4</a:t>
                </a:r>
              </a:p>
            </p:txBody>
          </p:sp>
        </p:grpSp>
      </p:grpSp>
    </p:spTree>
    <p:extLst>
      <p:ext uri="{BB962C8B-B14F-4D97-AF65-F5344CB8AC3E}">
        <p14:creationId xmlns:p14="http://schemas.microsoft.com/office/powerpoint/2010/main" val="18740939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000000-0000-0000-0000-000000000000}"/>
              </a:ext>
            </a:extLst>
          </p:cNvPr>
          <p:cNvPicPr>
            <a:picLocks noChangeAspect="1"/>
          </p:cNvPicPr>
          <p:nvPr/>
        </p:nvPicPr>
        <p:blipFill>
          <a:blip r:embed="rId3">
            <a:lum/>
            <a:alphaModFix/>
          </a:blip>
          <a:srcRect/>
          <a:stretch>
            <a:fillRect/>
          </a:stretch>
        </p:blipFill>
        <p:spPr>
          <a:xfrm>
            <a:off x="900000" y="1260000"/>
            <a:ext cx="8534160" cy="6210000"/>
          </a:xfrm>
          <a:prstGeom prst="rect">
            <a:avLst/>
          </a:prstGeom>
          <a:noFill/>
          <a:ln>
            <a:noFill/>
          </a:ln>
        </p:spPr>
      </p:pic>
      <p:sp>
        <p:nvSpPr>
          <p:cNvPr id="3" name="Title 2"/>
          <p:cNvSpPr txBox="1">
            <a:spLocks noGrp="1"/>
          </p:cNvSpPr>
          <p:nvPr>
            <p:ph type="title" idx="4294967295"/>
          </p:nvPr>
        </p:nvSpPr>
        <p:spPr>
          <a:xfrm>
            <a:off x="504719" y="314280"/>
            <a:ext cx="9071640" cy="1238039"/>
          </a:xfrm>
        </p:spPr>
        <p:txBody>
          <a:bodyPr/>
          <a:lstStyle/>
          <a:p>
            <a:pPr lvl="0"/>
            <a:r>
              <a:rPr lang="uk-UA">
                <a:latin typeface="Times New Roman" pitchFamily="18"/>
              </a:rPr>
              <a:t>Иллюстрация ППЛГ с внешними и внутренними контурами</a:t>
            </a:r>
          </a:p>
        </p:txBody>
      </p:sp>
    </p:spTree>
    <p:extLst>
      <p:ext uri="{BB962C8B-B14F-4D97-AF65-F5344CB8AC3E}">
        <p14:creationId xmlns:p14="http://schemas.microsoft.com/office/powerpoint/2010/main" val="41486277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000000-0000-0000-0000-000000000000}"/>
              </a:ext>
            </a:extLst>
          </p:cNvPr>
          <p:cNvPicPr>
            <a:picLocks noChangeAspect="1"/>
          </p:cNvPicPr>
          <p:nvPr/>
        </p:nvPicPr>
        <p:blipFill>
          <a:blip r:embed="rId3">
            <a:lum/>
            <a:alphaModFix/>
          </a:blip>
          <a:srcRect/>
          <a:stretch>
            <a:fillRect/>
          </a:stretch>
        </p:blipFill>
        <p:spPr>
          <a:xfrm>
            <a:off x="180000" y="1980000"/>
            <a:ext cx="5940000" cy="4860000"/>
          </a:xfrm>
          <a:prstGeom prst="rect">
            <a:avLst/>
          </a:prstGeom>
          <a:noFill/>
          <a:ln>
            <a:noFill/>
          </a:ln>
        </p:spPr>
      </p:pic>
      <p:sp>
        <p:nvSpPr>
          <p:cNvPr id="3" name="Title 2"/>
          <p:cNvSpPr txBox="1">
            <a:spLocks noGrp="1"/>
          </p:cNvSpPr>
          <p:nvPr>
            <p:ph type="title" idx="4294967295"/>
          </p:nvPr>
        </p:nvSpPr>
        <p:spPr>
          <a:xfrm>
            <a:off x="505079" y="347400"/>
            <a:ext cx="9071640" cy="1172160"/>
          </a:xfrm>
        </p:spPr>
        <p:txBody>
          <a:bodyPr/>
          <a:lstStyle/>
          <a:p>
            <a:pPr lvl="0"/>
            <a:r>
              <a:rPr lang="uk-UA">
                <a:latin typeface="Times New Roman" pitchFamily="18"/>
              </a:rPr>
              <a:t>Модификация алгоритма</a:t>
            </a:r>
          </a:p>
        </p:txBody>
      </p:sp>
      <p:sp>
        <p:nvSpPr>
          <p:cNvPr id="4" name="TextBox 3"/>
          <p:cNvSpPr txBox="1"/>
          <p:nvPr/>
        </p:nvSpPr>
        <p:spPr>
          <a:xfrm>
            <a:off x="5940000" y="1620000"/>
            <a:ext cx="3627360" cy="5208840"/>
          </a:xfrm>
          <a:prstGeom prst="rect">
            <a:avLst/>
          </a:prstGeom>
          <a:noFill/>
          <a:ln>
            <a:noFill/>
          </a:ln>
        </p:spPr>
        <p:txBody>
          <a:bodyPr vert="horz" lIns="90000" tIns="45000" rIns="90000" bIns="45000" anchorCtr="0" compatLnSpc="0">
            <a:spAutoFit/>
          </a:bodyPr>
          <a:lstStyle/>
          <a:p>
            <a:pPr marL="0" marR="0" lvl="0" indent="0" algn="just" rtl="0" hangingPunct="0">
              <a:lnSpc>
                <a:spcPct val="100000"/>
              </a:lnSpc>
              <a:spcBef>
                <a:spcPts val="0"/>
              </a:spcBef>
              <a:spcAft>
                <a:spcPts val="0"/>
              </a:spcAft>
              <a:buNone/>
              <a:tabLst/>
              <a:defRPr sz="2800">
                <a:latin typeface="Times New Roman" pitchFamily="18"/>
              </a:defRPr>
            </a:pPr>
            <a:r>
              <a:rPr lang="uk-UA" sz="2800" b="0" i="0" u="none" strike="noStrike" kern="1200">
                <a:ln>
                  <a:noFill/>
                </a:ln>
                <a:latin typeface="Times New Roman" pitchFamily="18"/>
                <a:ea typeface="MS Gothic" pitchFamily="2"/>
                <a:cs typeface="Tahoma" pitchFamily="2"/>
              </a:rPr>
              <a:t>Аналогично классическому алгоритму Джарвиса, выберем точку с наименьшей координатой Y.</a:t>
            </a:r>
          </a:p>
        </p:txBody>
      </p:sp>
      <p:sp>
        <p:nvSpPr>
          <p:cNvPr id="5" name="Freeform 4"/>
          <p:cNvSpPr/>
          <p:nvPr/>
        </p:nvSpPr>
        <p:spPr>
          <a:xfrm>
            <a:off x="3060000" y="5580000"/>
            <a:ext cx="180000" cy="180000"/>
          </a:xfrm>
          <a:custGeom>
            <a:avLst/>
            <a:gdLst>
              <a:gd name="idx" fmla="cos wd2 2700000"/>
              <a:gd name="idy" fmla="sin hd2 2700000"/>
              <a:gd name="il" fmla="+- hc 0 idx"/>
              <a:gd name="ir" fmla="+- hc idx 0"/>
              <a:gd name="it" fmla="+- vc 0 idy"/>
              <a:gd name="ib" fmla="+- vc idy 0"/>
            </a:gdLst>
            <a:ahLst/>
            <a:cxnLst>
              <a:cxn ang="3cd4">
                <a:pos x="hc" y="t"/>
              </a:cxn>
              <a:cxn ang="cd2">
                <a:pos x="l" y="vc"/>
              </a:cxn>
              <a:cxn ang="cd4">
                <a:pos x="hc" y="b"/>
              </a:cxn>
              <a:cxn ang="0">
                <a:pos x="r" y="vc"/>
              </a:cxn>
            </a:cxnLst>
            <a:rect l="il" t="it" r="ir" b="ib"/>
            <a:pathLst>
              <a:path>
                <a:moveTo>
                  <a:pt x="l" y="vc"/>
                </a:moveTo>
                <a:arcTo wR="wd2" hR="hd2" stAng="cd2" swAng="cd4"/>
                <a:arcTo wR="wd2" hR="hd2" stAng="3cd4" swAng="cd4"/>
                <a:arcTo wR="wd2" hR="hd2" stAng="0" swAng="cd4"/>
                <a:arcTo wR="wd2" hR="hd2" stAng="cd4" swAng="cd4"/>
                <a:close/>
              </a:path>
            </a:pathLst>
          </a:custGeom>
          <a:solidFill>
            <a:srgbClr val="99CCFF"/>
          </a:solidFill>
          <a:ln w="0">
            <a:solidFill>
              <a:srgbClr val="000000"/>
            </a:solidFill>
            <a:prstDash val="solid"/>
          </a:ln>
        </p:spPr>
        <p:txBody>
          <a:bodyPr vert="horz" lIns="90000" tIns="45000" rIns="90000" bIns="45000" anchor="ctr" anchorCtr="1" compatLnSpc="0"/>
          <a:lstStyle/>
          <a:p>
            <a:pPr marL="0" marR="0" lvl="0" indent="0" rtl="0" hangingPunct="0">
              <a:lnSpc>
                <a:spcPct val="100000"/>
              </a:lnSpc>
              <a:spcBef>
                <a:spcPts val="0"/>
              </a:spcBef>
              <a:spcAft>
                <a:spcPts val="0"/>
              </a:spcAft>
              <a:buNone/>
              <a:tabLst/>
            </a:pPr>
            <a:endParaRPr lang="uk-UA" sz="1800" b="0" i="0" u="none" strike="noStrike" kern="1200">
              <a:ln>
                <a:noFill/>
              </a:ln>
              <a:latin typeface="Arial" pitchFamily="18"/>
              <a:ea typeface="MS Gothic" pitchFamily="2"/>
              <a:cs typeface="Tahoma" pitchFamily="2"/>
            </a:endParaRPr>
          </a:p>
        </p:txBody>
      </p:sp>
    </p:spTree>
    <p:extLst>
      <p:ext uri="{BB962C8B-B14F-4D97-AF65-F5344CB8AC3E}">
        <p14:creationId xmlns:p14="http://schemas.microsoft.com/office/powerpoint/2010/main" val="34175755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505439" y="314640"/>
            <a:ext cx="9071640" cy="1238039"/>
          </a:xfrm>
        </p:spPr>
        <p:txBody>
          <a:bodyPr/>
          <a:lstStyle/>
          <a:p>
            <a:pPr lvl="0"/>
            <a:r>
              <a:rPr lang="uk-UA">
                <a:latin typeface="Times New Roman" pitchFamily="18"/>
              </a:rPr>
              <a:t>Алгоритм нахождения</a:t>
            </a:r>
            <a:br>
              <a:rPr lang="uk-UA">
                <a:latin typeface="Times New Roman" pitchFamily="18"/>
              </a:rPr>
            </a:br>
            <a:r>
              <a:rPr lang="uk-UA">
                <a:latin typeface="Times New Roman" pitchFamily="18"/>
              </a:rPr>
              <a:t> внешнего контура</a:t>
            </a:r>
          </a:p>
        </p:txBody>
      </p:sp>
      <p:sp>
        <p:nvSpPr>
          <p:cNvPr id="3" name="TextBox 2"/>
          <p:cNvSpPr txBox="1"/>
          <p:nvPr/>
        </p:nvSpPr>
        <p:spPr>
          <a:xfrm>
            <a:off x="720000" y="1980000"/>
            <a:ext cx="8847360" cy="4881240"/>
          </a:xfrm>
          <a:prstGeom prst="rect">
            <a:avLst/>
          </a:prstGeom>
          <a:noFill/>
          <a:ln>
            <a:noFill/>
          </a:ln>
        </p:spPr>
        <p:txBody>
          <a:bodyPr vert="horz" lIns="90000" tIns="45000" rIns="90000" bIns="45000" anchorCtr="0" compatLnSpc="0">
            <a:spAutoFit/>
          </a:bodyPr>
          <a:lstStyle/>
          <a:p>
            <a:pPr marL="0" marR="0" lvl="0" indent="0" algn="just" rtl="0" hangingPunct="0">
              <a:lnSpc>
                <a:spcPct val="100000"/>
              </a:lnSpc>
              <a:spcBef>
                <a:spcPts val="0"/>
              </a:spcBef>
              <a:spcAft>
                <a:spcPts val="0"/>
              </a:spcAft>
              <a:buNone/>
              <a:tabLst/>
              <a:defRPr sz="2800">
                <a:latin typeface="Times New Roman" pitchFamily="18"/>
              </a:defRPr>
            </a:pPr>
            <a:r>
              <a:rPr lang="uk-UA" sz="2800" b="0" i="0" u="none" strike="noStrike" kern="1200" dirty="0">
                <a:ln>
                  <a:noFill/>
                </a:ln>
                <a:latin typeface="Times New Roman" pitchFamily="18"/>
                <a:ea typeface="MS Gothic" pitchFamily="2"/>
                <a:cs typeface="Tahoma" pitchFamily="2"/>
              </a:rPr>
              <a:t>В </a:t>
            </a:r>
            <a:r>
              <a:rPr lang="uk-UA" sz="2800" b="0" i="0" u="none" strike="noStrike" kern="1200" dirty="0" err="1">
                <a:ln>
                  <a:noFill/>
                </a:ln>
                <a:latin typeface="Times New Roman" pitchFamily="18"/>
                <a:ea typeface="MS Gothic" pitchFamily="2"/>
                <a:cs typeface="Tahoma" pitchFamily="2"/>
              </a:rPr>
              <a:t>нашем</a:t>
            </a:r>
            <a:r>
              <a:rPr lang="uk-UA" sz="2800" b="0" i="0" u="none" strike="noStrike" kern="1200" dirty="0">
                <a:ln>
                  <a:noFill/>
                </a:ln>
                <a:latin typeface="Times New Roman" pitchFamily="18"/>
                <a:ea typeface="MS Gothic" pitchFamily="2"/>
                <a:cs typeface="Tahoma" pitchFamily="2"/>
              </a:rPr>
              <a:t> </a:t>
            </a:r>
            <a:r>
              <a:rPr lang="uk-UA" sz="2800" b="0" i="0" u="none" strike="noStrike" kern="1200" dirty="0" err="1">
                <a:ln>
                  <a:noFill/>
                </a:ln>
                <a:latin typeface="Times New Roman" pitchFamily="18"/>
                <a:ea typeface="MS Gothic" pitchFamily="2"/>
                <a:cs typeface="Tahoma" pitchFamily="2"/>
              </a:rPr>
              <a:t>случае</a:t>
            </a:r>
            <a:r>
              <a:rPr lang="uk-UA" sz="2800" b="0" i="0" u="none" strike="noStrike" kern="1200" dirty="0">
                <a:ln>
                  <a:noFill/>
                </a:ln>
                <a:latin typeface="Times New Roman" pitchFamily="18"/>
                <a:ea typeface="MS Gothic" pitchFamily="2"/>
                <a:cs typeface="Tahoma" pitchFamily="2"/>
              </a:rPr>
              <a:t>, </a:t>
            </a:r>
            <a:r>
              <a:rPr lang="uk-UA" sz="2800" b="0" i="0" u="none" strike="noStrike" kern="1200" dirty="0" err="1">
                <a:ln>
                  <a:noFill/>
                </a:ln>
                <a:latin typeface="Times New Roman" pitchFamily="18"/>
                <a:ea typeface="MS Gothic" pitchFamily="2"/>
                <a:cs typeface="Tahoma" pitchFamily="2"/>
              </a:rPr>
              <a:t>необходимо</a:t>
            </a:r>
            <a:r>
              <a:rPr lang="uk-UA" sz="2800" b="0" i="0" u="none" strike="noStrike" kern="1200" dirty="0">
                <a:ln>
                  <a:noFill/>
                </a:ln>
                <a:latin typeface="Times New Roman" pitchFamily="18"/>
                <a:ea typeface="MS Gothic" pitchFamily="2"/>
                <a:cs typeface="Tahoma" pitchFamily="2"/>
              </a:rPr>
              <a:t> </a:t>
            </a:r>
            <a:r>
              <a:rPr lang="uk-UA" sz="2800" b="0" i="0" u="none" strike="noStrike" kern="1200" dirty="0" err="1">
                <a:ln>
                  <a:noFill/>
                </a:ln>
                <a:latin typeface="Times New Roman" pitchFamily="18"/>
                <a:ea typeface="MS Gothic" pitchFamily="2"/>
                <a:cs typeface="Tahoma" pitchFamily="2"/>
              </a:rPr>
              <a:t>учитывать</a:t>
            </a:r>
            <a:r>
              <a:rPr lang="uk-UA" sz="2800" b="0" i="0" u="none" strike="noStrike" kern="1200" dirty="0">
                <a:ln>
                  <a:noFill/>
                </a:ln>
                <a:latin typeface="Times New Roman" pitchFamily="18"/>
                <a:ea typeface="MS Gothic" pitchFamily="2"/>
                <a:cs typeface="Tahoma" pitchFamily="2"/>
              </a:rPr>
              <a:t> не просто </a:t>
            </a:r>
            <a:r>
              <a:rPr lang="uk-UA" sz="2800" b="0" i="0" u="none" strike="noStrike" kern="1200" dirty="0" err="1">
                <a:ln>
                  <a:noFill/>
                </a:ln>
                <a:latin typeface="Times New Roman" pitchFamily="18"/>
                <a:ea typeface="MS Gothic" pitchFamily="2"/>
                <a:cs typeface="Tahoma" pitchFamily="2"/>
              </a:rPr>
              <a:t>расположение</a:t>
            </a:r>
            <a:r>
              <a:rPr lang="uk-UA" sz="2800" b="0" i="0" u="none" strike="noStrike" kern="1200" dirty="0">
                <a:ln>
                  <a:noFill/>
                </a:ln>
                <a:latin typeface="Times New Roman" pitchFamily="18"/>
                <a:ea typeface="MS Gothic" pitchFamily="2"/>
                <a:cs typeface="Tahoma" pitchFamily="2"/>
              </a:rPr>
              <a:t> </a:t>
            </a:r>
            <a:r>
              <a:rPr lang="uk-UA" sz="2800" b="0" i="0" u="none" strike="noStrike" kern="1200" dirty="0" err="1">
                <a:ln>
                  <a:noFill/>
                </a:ln>
                <a:latin typeface="Times New Roman" pitchFamily="18"/>
                <a:ea typeface="MS Gothic" pitchFamily="2"/>
                <a:cs typeface="Tahoma" pitchFamily="2"/>
              </a:rPr>
              <a:t>точек</a:t>
            </a:r>
            <a:r>
              <a:rPr lang="uk-UA" sz="2800" b="0" i="0" u="none" strike="noStrike" kern="1200" dirty="0">
                <a:ln>
                  <a:noFill/>
                </a:ln>
                <a:latin typeface="Times New Roman" pitchFamily="18"/>
                <a:ea typeface="MS Gothic" pitchFamily="2"/>
                <a:cs typeface="Tahoma" pitchFamily="2"/>
              </a:rPr>
              <a:t> на </a:t>
            </a:r>
            <a:r>
              <a:rPr lang="uk-UA" sz="2800" b="0" i="0" u="none" strike="noStrike" kern="1200" dirty="0" err="1">
                <a:ln>
                  <a:noFill/>
                </a:ln>
                <a:latin typeface="Times New Roman" pitchFamily="18"/>
                <a:ea typeface="MS Gothic" pitchFamily="2"/>
                <a:cs typeface="Tahoma" pitchFamily="2"/>
              </a:rPr>
              <a:t>плоскости</a:t>
            </a:r>
            <a:r>
              <a:rPr lang="uk-UA" sz="2800" b="0" i="0" u="none" strike="noStrike" kern="1200" dirty="0">
                <a:ln>
                  <a:noFill/>
                </a:ln>
                <a:latin typeface="Times New Roman" pitchFamily="18"/>
                <a:ea typeface="MS Gothic" pitchFamily="2"/>
                <a:cs typeface="Tahoma" pitchFamily="2"/>
              </a:rPr>
              <a:t>, но и </a:t>
            </a:r>
            <a:r>
              <a:rPr lang="uk-UA" sz="2800" b="0" i="0" u="none" strike="noStrike" kern="1200" dirty="0" err="1">
                <a:ln>
                  <a:noFill/>
                </a:ln>
                <a:latin typeface="Times New Roman" pitchFamily="18"/>
                <a:ea typeface="MS Gothic" pitchFamily="2"/>
                <a:cs typeface="Tahoma" pitchFamily="2"/>
              </a:rPr>
              <a:t>их</a:t>
            </a:r>
            <a:r>
              <a:rPr lang="uk-UA" sz="2800" b="0" i="0" u="none" strike="noStrike" kern="1200" dirty="0">
                <a:ln>
                  <a:noFill/>
                </a:ln>
                <a:latin typeface="Times New Roman" pitchFamily="18"/>
                <a:ea typeface="MS Gothic" pitchFamily="2"/>
                <a:cs typeface="Tahoma" pitchFamily="2"/>
              </a:rPr>
              <a:t> </a:t>
            </a:r>
            <a:r>
              <a:rPr lang="uk-UA" sz="2800" b="0" i="0" u="none" strike="noStrike" kern="1200" dirty="0" err="1">
                <a:ln>
                  <a:noFill/>
                </a:ln>
                <a:latin typeface="Times New Roman" pitchFamily="18"/>
                <a:ea typeface="MS Gothic" pitchFamily="2"/>
                <a:cs typeface="Tahoma" pitchFamily="2"/>
              </a:rPr>
              <a:t>соединение</a:t>
            </a:r>
            <a:r>
              <a:rPr lang="uk-UA" sz="2800" b="0" i="0" u="none" strike="noStrike" kern="1200" dirty="0">
                <a:ln>
                  <a:noFill/>
                </a:ln>
                <a:latin typeface="Times New Roman" pitchFamily="18"/>
                <a:ea typeface="MS Gothic" pitchFamily="2"/>
                <a:cs typeface="Tahoma" pitchFamily="2"/>
              </a:rPr>
              <a:t> ребрами.</a:t>
            </a:r>
          </a:p>
          <a:p>
            <a:pPr marL="0" marR="0" lvl="0" indent="0" algn="just" rtl="0" hangingPunct="0">
              <a:lnSpc>
                <a:spcPct val="100000"/>
              </a:lnSpc>
              <a:spcBef>
                <a:spcPts val="0"/>
              </a:spcBef>
              <a:spcAft>
                <a:spcPts val="0"/>
              </a:spcAft>
              <a:buNone/>
              <a:tabLst/>
              <a:defRPr sz="2800">
                <a:latin typeface="Times New Roman" pitchFamily="18"/>
              </a:defRPr>
            </a:pPr>
            <a:endParaRPr lang="uk-UA" sz="2800" b="0" i="0" u="none" strike="noStrike" kern="1200" dirty="0">
              <a:ln>
                <a:noFill/>
              </a:ln>
              <a:latin typeface="Times New Roman" pitchFamily="18"/>
              <a:ea typeface="MS Gothic" pitchFamily="2"/>
              <a:cs typeface="Tahoma" pitchFamily="2"/>
            </a:endParaRPr>
          </a:p>
          <a:p>
            <a:pPr marL="0" marR="0" lvl="0" indent="0" algn="just" rtl="0" hangingPunct="0">
              <a:lnSpc>
                <a:spcPct val="100000"/>
              </a:lnSpc>
              <a:spcBef>
                <a:spcPts val="0"/>
              </a:spcBef>
              <a:spcAft>
                <a:spcPts val="0"/>
              </a:spcAft>
              <a:buNone/>
              <a:tabLst/>
              <a:defRPr sz="2800">
                <a:latin typeface="Times New Roman" pitchFamily="18"/>
              </a:defRPr>
            </a:pPr>
            <a:r>
              <a:rPr lang="uk-UA" sz="2800" b="0" i="0" u="none" strike="noStrike" kern="1200" dirty="0" err="1">
                <a:ln>
                  <a:noFill/>
                </a:ln>
                <a:latin typeface="Times New Roman" pitchFamily="18"/>
                <a:ea typeface="MS Gothic" pitchFamily="2"/>
                <a:cs typeface="Tahoma" pitchFamily="2"/>
              </a:rPr>
              <a:t>Т.е</a:t>
            </a:r>
            <a:r>
              <a:rPr lang="uk-UA" sz="2800" b="0" i="0" u="none" strike="noStrike" kern="1200" dirty="0">
                <a:ln>
                  <a:noFill/>
                </a:ln>
                <a:latin typeface="Times New Roman" pitchFamily="18"/>
                <a:ea typeface="MS Gothic" pitchFamily="2"/>
                <a:cs typeface="Tahoma" pitchFamily="2"/>
              </a:rPr>
              <a:t>. </a:t>
            </a:r>
            <a:r>
              <a:rPr lang="uk-UA" sz="2800" b="0" i="0" u="none" strike="noStrike" kern="1200" dirty="0" err="1">
                <a:ln>
                  <a:noFill/>
                </a:ln>
                <a:latin typeface="Times New Roman" pitchFamily="18"/>
                <a:ea typeface="MS Gothic" pitchFamily="2"/>
                <a:cs typeface="Tahoma" pitchFamily="2"/>
              </a:rPr>
              <a:t>следующей</a:t>
            </a:r>
            <a:r>
              <a:rPr lang="uk-UA" sz="2800" b="0" i="0" u="none" strike="noStrike" kern="1200" dirty="0">
                <a:ln>
                  <a:noFill/>
                </a:ln>
                <a:latin typeface="Times New Roman" pitchFamily="18"/>
                <a:ea typeface="MS Gothic" pitchFamily="2"/>
                <a:cs typeface="Tahoma" pitchFamily="2"/>
              </a:rPr>
              <a:t> </a:t>
            </a:r>
            <a:r>
              <a:rPr lang="uk-UA" sz="2800" b="0" i="0" u="none" strike="noStrike" kern="1200" dirty="0" err="1">
                <a:ln>
                  <a:noFill/>
                </a:ln>
                <a:latin typeface="Times New Roman" pitchFamily="18"/>
                <a:ea typeface="MS Gothic" pitchFamily="2"/>
                <a:cs typeface="Tahoma" pitchFamily="2"/>
              </a:rPr>
              <a:t>точкой</a:t>
            </a:r>
            <a:r>
              <a:rPr lang="uk-UA" sz="2800" b="0" i="0" u="none" strike="noStrike" kern="1200" dirty="0">
                <a:ln>
                  <a:noFill/>
                </a:ln>
                <a:latin typeface="Times New Roman" pitchFamily="18"/>
                <a:ea typeface="MS Gothic" pitchFamily="2"/>
                <a:cs typeface="Tahoma" pitchFamily="2"/>
              </a:rPr>
              <a:t> </a:t>
            </a:r>
            <a:r>
              <a:rPr lang="uk-UA" sz="2800" b="0" i="0" u="none" strike="noStrike" kern="1200" dirty="0" err="1">
                <a:ln>
                  <a:noFill/>
                </a:ln>
                <a:latin typeface="Times New Roman" pitchFamily="18"/>
                <a:ea typeface="MS Gothic" pitchFamily="2"/>
                <a:cs typeface="Tahoma" pitchFamily="2"/>
              </a:rPr>
              <a:t>внешнего</a:t>
            </a:r>
            <a:r>
              <a:rPr lang="uk-UA" sz="2800" b="0" i="0" u="none" strike="noStrike" kern="1200" dirty="0">
                <a:ln>
                  <a:noFill/>
                </a:ln>
                <a:latin typeface="Times New Roman" pitchFamily="18"/>
                <a:ea typeface="MS Gothic" pitchFamily="2"/>
                <a:cs typeface="Tahoma" pitchFamily="2"/>
              </a:rPr>
              <a:t> </a:t>
            </a:r>
            <a:r>
              <a:rPr lang="uk-UA" sz="2800" b="0" i="0" u="none" strike="noStrike" kern="1200" dirty="0" err="1">
                <a:ln>
                  <a:noFill/>
                </a:ln>
                <a:latin typeface="Times New Roman" pitchFamily="18"/>
                <a:ea typeface="MS Gothic" pitchFamily="2"/>
                <a:cs typeface="Tahoma" pitchFamily="2"/>
              </a:rPr>
              <a:t>контура</a:t>
            </a:r>
            <a:r>
              <a:rPr lang="uk-UA" sz="2800" b="0" i="0" u="none" strike="noStrike" kern="1200" dirty="0">
                <a:ln>
                  <a:noFill/>
                </a:ln>
                <a:latin typeface="Times New Roman" pitchFamily="18"/>
                <a:ea typeface="MS Gothic" pitchFamily="2"/>
                <a:cs typeface="Tahoma" pitchFamily="2"/>
              </a:rPr>
              <a:t> </a:t>
            </a:r>
            <a:r>
              <a:rPr lang="uk-UA" sz="2800" b="0" i="0" u="none" strike="noStrike" kern="1200" dirty="0" err="1">
                <a:ln>
                  <a:noFill/>
                </a:ln>
                <a:latin typeface="Times New Roman" pitchFamily="18"/>
                <a:ea typeface="MS Gothic" pitchFamily="2"/>
                <a:cs typeface="Tahoma" pitchFamily="2"/>
              </a:rPr>
              <a:t>может</a:t>
            </a:r>
            <a:r>
              <a:rPr lang="uk-UA" sz="2800" b="0" i="0" u="none" strike="noStrike" kern="1200" dirty="0">
                <a:ln>
                  <a:noFill/>
                </a:ln>
                <a:latin typeface="Times New Roman" pitchFamily="18"/>
                <a:ea typeface="MS Gothic" pitchFamily="2"/>
                <a:cs typeface="Tahoma" pitchFamily="2"/>
              </a:rPr>
              <a:t> </a:t>
            </a:r>
            <a:r>
              <a:rPr lang="uk-UA" sz="2800" b="0" i="0" u="none" strike="noStrike" kern="1200" dirty="0" err="1">
                <a:ln>
                  <a:noFill/>
                </a:ln>
                <a:latin typeface="Times New Roman" pitchFamily="18"/>
                <a:ea typeface="MS Gothic" pitchFamily="2"/>
                <a:cs typeface="Tahoma" pitchFamily="2"/>
              </a:rPr>
              <a:t>быть</a:t>
            </a:r>
            <a:r>
              <a:rPr lang="uk-UA" sz="2800" b="0" i="0" u="none" strike="noStrike" kern="1200" dirty="0">
                <a:ln>
                  <a:noFill/>
                </a:ln>
                <a:latin typeface="Times New Roman" pitchFamily="18"/>
                <a:ea typeface="MS Gothic" pitchFamily="2"/>
                <a:cs typeface="Tahoma" pitchFamily="2"/>
              </a:rPr>
              <a:t> </a:t>
            </a:r>
            <a:r>
              <a:rPr lang="uk-UA" sz="2800" b="0" i="0" u="none" strike="noStrike" kern="1200" dirty="0" err="1">
                <a:ln>
                  <a:noFill/>
                </a:ln>
                <a:latin typeface="Times New Roman" pitchFamily="18"/>
                <a:ea typeface="MS Gothic" pitchFamily="2"/>
                <a:cs typeface="Tahoma" pitchFamily="2"/>
              </a:rPr>
              <a:t>выбрана</a:t>
            </a:r>
            <a:r>
              <a:rPr lang="uk-UA" sz="2800" b="0" i="0" u="none" strike="noStrike" kern="1200" dirty="0">
                <a:ln>
                  <a:noFill/>
                </a:ln>
                <a:latin typeface="Times New Roman" pitchFamily="18"/>
                <a:ea typeface="MS Gothic" pitchFamily="2"/>
                <a:cs typeface="Tahoma" pitchFamily="2"/>
              </a:rPr>
              <a:t> </a:t>
            </a:r>
            <a:r>
              <a:rPr lang="uk-UA" sz="2800" b="0" i="0" u="none" strike="noStrike" kern="1200" dirty="0" err="1">
                <a:ln>
                  <a:noFill/>
                </a:ln>
                <a:latin typeface="Times New Roman" pitchFamily="18"/>
                <a:ea typeface="MS Gothic" pitchFamily="2"/>
                <a:cs typeface="Tahoma" pitchFamily="2"/>
              </a:rPr>
              <a:t>только</a:t>
            </a:r>
            <a:r>
              <a:rPr lang="uk-UA" sz="2800" b="0" i="0" u="none" strike="noStrike" kern="1200" dirty="0">
                <a:ln>
                  <a:noFill/>
                </a:ln>
                <a:latin typeface="Times New Roman" pitchFamily="18"/>
                <a:ea typeface="MS Gothic" pitchFamily="2"/>
                <a:cs typeface="Tahoma" pitchFamily="2"/>
              </a:rPr>
              <a:t> точка, </a:t>
            </a:r>
            <a:r>
              <a:rPr lang="uk-UA" sz="2800" b="0" i="0" u="none" strike="noStrike" kern="1200" dirty="0" err="1">
                <a:ln>
                  <a:noFill/>
                </a:ln>
                <a:latin typeface="Times New Roman" pitchFamily="18"/>
                <a:ea typeface="MS Gothic" pitchFamily="2"/>
                <a:cs typeface="Tahoma" pitchFamily="2"/>
              </a:rPr>
              <a:t>соединенная</a:t>
            </a:r>
            <a:r>
              <a:rPr lang="uk-UA" sz="2800" b="0" i="0" u="none" strike="noStrike" kern="1200" dirty="0">
                <a:ln>
                  <a:noFill/>
                </a:ln>
                <a:latin typeface="Times New Roman" pitchFamily="18"/>
                <a:ea typeface="MS Gothic" pitchFamily="2"/>
                <a:cs typeface="Tahoma" pitchFamily="2"/>
              </a:rPr>
              <a:t> с </a:t>
            </a:r>
            <a:r>
              <a:rPr lang="uk-UA" sz="2800" b="0" i="0" u="none" strike="noStrike" kern="1200" dirty="0" err="1">
                <a:ln>
                  <a:noFill/>
                </a:ln>
                <a:latin typeface="Times New Roman" pitchFamily="18"/>
                <a:ea typeface="MS Gothic" pitchFamily="2"/>
                <a:cs typeface="Tahoma" pitchFamily="2"/>
              </a:rPr>
              <a:t>предыдущей</a:t>
            </a:r>
            <a:r>
              <a:rPr lang="uk-UA" sz="2800" b="0" i="0" u="none" strike="noStrike" kern="1200" dirty="0">
                <a:ln>
                  <a:noFill/>
                </a:ln>
                <a:latin typeface="Times New Roman" pitchFamily="18"/>
                <a:ea typeface="MS Gothic" pitchFamily="2"/>
                <a:cs typeface="Tahoma" pitchFamily="2"/>
              </a:rPr>
              <a:t> </a:t>
            </a:r>
            <a:r>
              <a:rPr lang="uk-UA" sz="2800" b="0" i="0" u="none" strike="noStrike" kern="1200" dirty="0" err="1">
                <a:ln>
                  <a:noFill/>
                </a:ln>
                <a:latin typeface="Times New Roman" pitchFamily="18"/>
                <a:ea typeface="MS Gothic" pitchFamily="2"/>
                <a:cs typeface="Tahoma" pitchFamily="2"/>
              </a:rPr>
              <a:t>точкой</a:t>
            </a:r>
            <a:r>
              <a:rPr lang="uk-UA" sz="2800" b="0" i="0" u="none" strike="noStrike" kern="1200" dirty="0">
                <a:ln>
                  <a:noFill/>
                </a:ln>
                <a:latin typeface="Times New Roman" pitchFamily="18"/>
                <a:ea typeface="MS Gothic" pitchFamily="2"/>
                <a:cs typeface="Tahoma" pitchFamily="2"/>
              </a:rPr>
              <a:t> ребром ППЛГ.</a:t>
            </a:r>
          </a:p>
          <a:p>
            <a:pPr marL="0" marR="0" lvl="0" indent="0" algn="just" rtl="0" hangingPunct="0">
              <a:lnSpc>
                <a:spcPct val="100000"/>
              </a:lnSpc>
              <a:spcBef>
                <a:spcPts val="0"/>
              </a:spcBef>
              <a:spcAft>
                <a:spcPts val="0"/>
              </a:spcAft>
              <a:buNone/>
              <a:tabLst/>
              <a:defRPr sz="2800">
                <a:latin typeface="Times New Roman" pitchFamily="18"/>
              </a:defRPr>
            </a:pPr>
            <a:endParaRPr lang="uk-UA" sz="2800" b="0" i="0" u="none" strike="noStrike" kern="1200" dirty="0">
              <a:ln>
                <a:noFill/>
              </a:ln>
              <a:latin typeface="Times New Roman" pitchFamily="18"/>
              <a:ea typeface="MS Gothic" pitchFamily="2"/>
              <a:cs typeface="Tahoma" pitchFamily="2"/>
            </a:endParaRPr>
          </a:p>
          <a:p>
            <a:pPr marL="0" marR="0" lvl="0" indent="0" algn="just" rtl="0" hangingPunct="0">
              <a:lnSpc>
                <a:spcPct val="100000"/>
              </a:lnSpc>
              <a:spcBef>
                <a:spcPts val="0"/>
              </a:spcBef>
              <a:spcAft>
                <a:spcPts val="0"/>
              </a:spcAft>
              <a:buNone/>
              <a:tabLst/>
              <a:defRPr sz="2800">
                <a:latin typeface="Times New Roman" pitchFamily="18"/>
              </a:defRPr>
            </a:pPr>
            <a:r>
              <a:rPr lang="uk-UA" sz="2800" b="0" i="0" u="none" strike="noStrike" kern="1200" dirty="0">
                <a:ln>
                  <a:noFill/>
                </a:ln>
                <a:latin typeface="Times New Roman" pitchFamily="18"/>
                <a:ea typeface="MS Gothic" pitchFamily="2"/>
                <a:cs typeface="Tahoma" pitchFamily="2"/>
              </a:rPr>
              <a:t>В </a:t>
            </a:r>
            <a:r>
              <a:rPr lang="uk-UA" sz="2800" b="0" i="0" u="none" strike="noStrike" kern="1200" dirty="0" err="1">
                <a:ln>
                  <a:noFill/>
                </a:ln>
                <a:latin typeface="Times New Roman" pitchFamily="18"/>
                <a:ea typeface="MS Gothic" pitchFamily="2"/>
                <a:cs typeface="Tahoma" pitchFamily="2"/>
              </a:rPr>
              <a:t>этом</a:t>
            </a:r>
            <a:r>
              <a:rPr lang="uk-UA" sz="2800" b="0" i="0" u="none" strike="noStrike" kern="1200" dirty="0">
                <a:ln>
                  <a:noFill/>
                </a:ln>
                <a:latin typeface="Times New Roman" pitchFamily="18"/>
                <a:ea typeface="MS Gothic" pitchFamily="2"/>
                <a:cs typeface="Tahoma" pitchFamily="2"/>
              </a:rPr>
              <a:t> </a:t>
            </a:r>
            <a:r>
              <a:rPr lang="uk-UA" sz="2800" b="0" i="0" u="none" strike="noStrike" kern="1200" dirty="0" err="1">
                <a:ln>
                  <a:noFill/>
                </a:ln>
                <a:latin typeface="Times New Roman" pitchFamily="18"/>
                <a:ea typeface="MS Gothic" pitchFamily="2"/>
                <a:cs typeface="Tahoma" pitchFamily="2"/>
              </a:rPr>
              <a:t>заключается</a:t>
            </a:r>
            <a:r>
              <a:rPr lang="uk-UA" sz="2800" b="0" i="0" u="none" strike="noStrike" kern="1200" dirty="0">
                <a:ln>
                  <a:noFill/>
                </a:ln>
                <a:latin typeface="Times New Roman" pitchFamily="18"/>
                <a:ea typeface="MS Gothic" pitchFamily="2"/>
                <a:cs typeface="Tahoma" pitchFamily="2"/>
              </a:rPr>
              <a:t> </a:t>
            </a:r>
            <a:r>
              <a:rPr lang="uk-UA" sz="2800" b="0" i="0" u="none" strike="noStrike" kern="1200" dirty="0" err="1">
                <a:ln>
                  <a:noFill/>
                </a:ln>
                <a:latin typeface="Times New Roman" pitchFamily="18"/>
                <a:ea typeface="MS Gothic" pitchFamily="2"/>
                <a:cs typeface="Tahoma" pitchFamily="2"/>
              </a:rPr>
              <a:t>основное</a:t>
            </a:r>
            <a:r>
              <a:rPr lang="uk-UA" sz="2800" b="0" i="0" u="none" strike="noStrike" kern="1200" dirty="0">
                <a:ln>
                  <a:noFill/>
                </a:ln>
                <a:latin typeface="Times New Roman" pitchFamily="18"/>
                <a:ea typeface="MS Gothic" pitchFamily="2"/>
                <a:cs typeface="Tahoma" pitchFamily="2"/>
              </a:rPr>
              <a:t> </a:t>
            </a:r>
            <a:r>
              <a:rPr lang="uk-UA" sz="2800" b="0" i="0" u="none" strike="noStrike" kern="1200" dirty="0" err="1">
                <a:ln>
                  <a:noFill/>
                </a:ln>
                <a:latin typeface="Times New Roman" pitchFamily="18"/>
                <a:ea typeface="MS Gothic" pitchFamily="2"/>
                <a:cs typeface="Tahoma" pitchFamily="2"/>
              </a:rPr>
              <a:t>отличие</a:t>
            </a:r>
            <a:r>
              <a:rPr lang="uk-UA" sz="2800" b="0" i="0" u="none" strike="noStrike" kern="1200" dirty="0">
                <a:ln>
                  <a:noFill/>
                </a:ln>
                <a:latin typeface="Times New Roman" pitchFamily="18"/>
                <a:ea typeface="MS Gothic" pitchFamily="2"/>
                <a:cs typeface="Tahoma" pitchFamily="2"/>
              </a:rPr>
              <a:t> </a:t>
            </a:r>
            <a:r>
              <a:rPr lang="uk-UA" sz="2800" b="0" i="0" u="none" strike="noStrike" kern="1200" dirty="0" err="1">
                <a:ln>
                  <a:noFill/>
                </a:ln>
                <a:latin typeface="Times New Roman" pitchFamily="18"/>
                <a:ea typeface="MS Gothic" pitchFamily="2"/>
                <a:cs typeface="Tahoma" pitchFamily="2"/>
              </a:rPr>
              <a:t>модифицированного</a:t>
            </a:r>
            <a:r>
              <a:rPr lang="uk-UA" sz="2800" b="0" i="0" u="none" strike="noStrike" kern="1200" dirty="0">
                <a:ln>
                  <a:noFill/>
                </a:ln>
                <a:latin typeface="Times New Roman" pitchFamily="18"/>
                <a:ea typeface="MS Gothic" pitchFamily="2"/>
                <a:cs typeface="Tahoma" pitchFamily="2"/>
              </a:rPr>
              <a:t> </a:t>
            </a:r>
            <a:r>
              <a:rPr lang="uk-UA" sz="2800" b="0" i="0" u="none" strike="noStrike" kern="1200" dirty="0" err="1">
                <a:ln>
                  <a:noFill/>
                </a:ln>
                <a:latin typeface="Times New Roman" pitchFamily="18"/>
                <a:ea typeface="MS Gothic" pitchFamily="2"/>
                <a:cs typeface="Tahoma" pitchFamily="2"/>
              </a:rPr>
              <a:t>алгоритма</a:t>
            </a:r>
            <a:r>
              <a:rPr lang="uk-UA" sz="2800" b="0" i="0" u="none" strike="noStrike" kern="1200" dirty="0">
                <a:ln>
                  <a:noFill/>
                </a:ln>
                <a:latin typeface="Times New Roman" pitchFamily="18"/>
                <a:ea typeface="MS Gothic" pitchFamily="2"/>
                <a:cs typeface="Tahoma" pitchFamily="2"/>
              </a:rPr>
              <a:t> от </a:t>
            </a:r>
            <a:r>
              <a:rPr lang="uk-UA" sz="2800" b="0" i="0" u="none" strike="noStrike" kern="1200" dirty="0" err="1">
                <a:ln>
                  <a:noFill/>
                </a:ln>
                <a:latin typeface="Times New Roman" pitchFamily="18"/>
                <a:ea typeface="MS Gothic" pitchFamily="2"/>
                <a:cs typeface="Tahoma" pitchFamily="2"/>
              </a:rPr>
              <a:t>классического</a:t>
            </a:r>
            <a:r>
              <a:rPr lang="uk-UA" sz="2800" b="0" i="0" u="none" strike="noStrike" kern="1200" dirty="0">
                <a:ln>
                  <a:noFill/>
                </a:ln>
                <a:latin typeface="Times New Roman" pitchFamily="18"/>
                <a:ea typeface="MS Gothic" pitchFamily="2"/>
                <a:cs typeface="Tahoma" pitchFamily="2"/>
              </a:rPr>
              <a:t> </a:t>
            </a:r>
            <a:r>
              <a:rPr lang="uk-UA" sz="2800" b="0" i="0" u="none" strike="noStrike" kern="1200" dirty="0" err="1">
                <a:ln>
                  <a:noFill/>
                </a:ln>
                <a:latin typeface="Times New Roman" pitchFamily="18"/>
                <a:ea typeface="MS Gothic" pitchFamily="2"/>
                <a:cs typeface="Tahoma" pitchFamily="2"/>
              </a:rPr>
              <a:t>алгоритма</a:t>
            </a:r>
            <a:r>
              <a:rPr lang="uk-UA" sz="2800" b="0" i="0" u="none" strike="noStrike" kern="1200" dirty="0">
                <a:ln>
                  <a:noFill/>
                </a:ln>
                <a:latin typeface="Times New Roman" pitchFamily="18"/>
                <a:ea typeface="MS Gothic" pitchFamily="2"/>
                <a:cs typeface="Tahoma" pitchFamily="2"/>
              </a:rPr>
              <a:t> </a:t>
            </a:r>
            <a:r>
              <a:rPr lang="uk-UA" sz="2800" b="0" i="0" u="none" strike="noStrike" kern="1200" dirty="0" err="1">
                <a:ln>
                  <a:noFill/>
                </a:ln>
                <a:latin typeface="Times New Roman" pitchFamily="18"/>
                <a:ea typeface="MS Gothic" pitchFamily="2"/>
                <a:cs typeface="Tahoma" pitchFamily="2"/>
              </a:rPr>
              <a:t>Джарвиса</a:t>
            </a:r>
            <a:r>
              <a:rPr lang="uk-UA" sz="2800" b="0" i="0" u="none" strike="noStrike" kern="1200" dirty="0">
                <a:ln>
                  <a:noFill/>
                </a:ln>
                <a:latin typeface="Times New Roman" pitchFamily="18"/>
                <a:ea typeface="MS Gothic" pitchFamily="2"/>
                <a:cs typeface="Tahoma" pitchFamily="2"/>
              </a:rPr>
              <a:t> для </a:t>
            </a:r>
            <a:r>
              <a:rPr lang="uk-UA" sz="2800" b="0" i="0" u="none" strike="noStrike" kern="1200" dirty="0" err="1">
                <a:ln>
                  <a:noFill/>
                </a:ln>
                <a:latin typeface="Times New Roman" pitchFamily="18"/>
                <a:ea typeface="MS Gothic" pitchFamily="2"/>
                <a:cs typeface="Tahoma" pitchFamily="2"/>
              </a:rPr>
              <a:t>нахождения</a:t>
            </a:r>
            <a:r>
              <a:rPr lang="uk-UA" sz="2800" b="0" i="0" u="none" strike="noStrike" kern="1200" dirty="0">
                <a:ln>
                  <a:noFill/>
                </a:ln>
                <a:latin typeface="Times New Roman" pitchFamily="18"/>
                <a:ea typeface="MS Gothic" pitchFamily="2"/>
                <a:cs typeface="Tahoma" pitchFamily="2"/>
              </a:rPr>
              <a:t> </a:t>
            </a:r>
            <a:r>
              <a:rPr lang="uk-UA" sz="2800" b="0" i="0" u="none" strike="noStrike" kern="1200" dirty="0" err="1">
                <a:ln>
                  <a:noFill/>
                </a:ln>
                <a:latin typeface="Times New Roman" pitchFamily="18"/>
                <a:ea typeface="MS Gothic" pitchFamily="2"/>
                <a:cs typeface="Tahoma" pitchFamily="2"/>
              </a:rPr>
              <a:t>выпуклой</a:t>
            </a:r>
            <a:r>
              <a:rPr lang="uk-UA" sz="2800" b="0" i="0" u="none" strike="noStrike" kern="1200" dirty="0">
                <a:ln>
                  <a:noFill/>
                </a:ln>
                <a:latin typeface="Times New Roman" pitchFamily="18"/>
                <a:ea typeface="MS Gothic" pitchFamily="2"/>
                <a:cs typeface="Tahoma" pitchFamily="2"/>
              </a:rPr>
              <a:t> </a:t>
            </a:r>
            <a:r>
              <a:rPr lang="uk-UA" sz="2800" b="0" i="0" u="none" strike="noStrike" kern="1200" dirty="0" err="1">
                <a:ln>
                  <a:noFill/>
                </a:ln>
                <a:latin typeface="Times New Roman" pitchFamily="18"/>
                <a:ea typeface="MS Gothic" pitchFamily="2"/>
                <a:cs typeface="Tahoma" pitchFamily="2"/>
              </a:rPr>
              <a:t>оболочки</a:t>
            </a:r>
            <a:r>
              <a:rPr lang="uk-UA" sz="2800" b="0" i="0" u="none" strike="noStrike" kern="1200" dirty="0">
                <a:ln>
                  <a:noFill/>
                </a:ln>
                <a:latin typeface="Times New Roman" pitchFamily="18"/>
                <a:ea typeface="MS Gothic" pitchFamily="2"/>
                <a:cs typeface="Tahoma" pitchFamily="2"/>
              </a:rPr>
              <a:t>.</a:t>
            </a:r>
          </a:p>
        </p:txBody>
      </p:sp>
    </p:spTree>
    <p:extLst>
      <p:ext uri="{BB962C8B-B14F-4D97-AF65-F5344CB8AC3E}">
        <p14:creationId xmlns:p14="http://schemas.microsoft.com/office/powerpoint/2010/main" val="6885037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540000" y="561960"/>
            <a:ext cx="9071640" cy="1238039"/>
          </a:xfrm>
        </p:spPr>
        <p:txBody>
          <a:bodyPr/>
          <a:lstStyle/>
          <a:p>
            <a:pPr lvl="0"/>
            <a:r>
              <a:rPr lang="uk-UA">
                <a:latin typeface="Times New Roman" pitchFamily="18"/>
              </a:rPr>
              <a:t>Алгоритм нахождения</a:t>
            </a:r>
            <a:br>
              <a:rPr lang="uk-UA">
                <a:latin typeface="Times New Roman" pitchFamily="18"/>
              </a:rPr>
            </a:br>
            <a:r>
              <a:rPr lang="uk-UA">
                <a:latin typeface="Times New Roman" pitchFamily="18"/>
              </a:rPr>
              <a:t> внешнего контура</a:t>
            </a:r>
          </a:p>
        </p:txBody>
      </p:sp>
      <p:sp>
        <p:nvSpPr>
          <p:cNvPr id="3" name="TextBox 2"/>
          <p:cNvSpPr txBox="1"/>
          <p:nvPr/>
        </p:nvSpPr>
        <p:spPr>
          <a:xfrm>
            <a:off x="540000" y="2452320"/>
            <a:ext cx="8460000" cy="2885039"/>
          </a:xfrm>
          <a:prstGeom prst="rect">
            <a:avLst/>
          </a:prstGeom>
          <a:noFill/>
          <a:ln>
            <a:noFill/>
          </a:ln>
        </p:spPr>
        <p:txBody>
          <a:bodyPr vert="horz" lIns="90000" tIns="45000" rIns="90000" bIns="45000" compatLnSpc="0"/>
          <a:lstStyle/>
          <a:p>
            <a:pPr marL="0" marR="0" lvl="0" indent="0" algn="just" rtl="0" hangingPunct="0">
              <a:lnSpc>
                <a:spcPct val="100000"/>
              </a:lnSpc>
              <a:spcBef>
                <a:spcPts val="0"/>
              </a:spcBef>
              <a:spcAft>
                <a:spcPts val="0"/>
              </a:spcAft>
              <a:buNone/>
              <a:tabLst/>
              <a:defRPr sz="2800">
                <a:latin typeface="Times New Roman" pitchFamily="18"/>
              </a:defRPr>
            </a:pPr>
            <a:r>
              <a:rPr lang="uk-UA" sz="2800" b="0" i="0" u="none" strike="noStrike" kern="1200" dirty="0" err="1">
                <a:ln>
                  <a:noFill/>
                </a:ln>
                <a:latin typeface="Times New Roman" pitchFamily="18"/>
                <a:ea typeface="MS Gothic" pitchFamily="2"/>
                <a:cs typeface="Tahoma" pitchFamily="2"/>
              </a:rPr>
              <a:t>Если</a:t>
            </a:r>
            <a:r>
              <a:rPr lang="uk-UA" sz="2800" b="0" i="0" u="none" strike="noStrike" kern="1200" dirty="0">
                <a:ln>
                  <a:noFill/>
                </a:ln>
                <a:latin typeface="Times New Roman" pitchFamily="18"/>
                <a:ea typeface="MS Gothic" pitchFamily="2"/>
                <a:cs typeface="Tahoma" pitchFamily="2"/>
              </a:rPr>
              <a:t> </a:t>
            </a:r>
            <a:r>
              <a:rPr lang="uk-UA" sz="2800" b="0" i="0" u="none" strike="noStrike" kern="1200" dirty="0" err="1">
                <a:ln>
                  <a:noFill/>
                </a:ln>
                <a:latin typeface="Times New Roman" pitchFamily="18"/>
                <a:ea typeface="MS Gothic" pitchFamily="2"/>
                <a:cs typeface="Tahoma" pitchFamily="2"/>
              </a:rPr>
              <a:t>следующей</a:t>
            </a:r>
            <a:r>
              <a:rPr lang="uk-UA" sz="2800" b="0" i="0" u="none" strike="noStrike" kern="1200" dirty="0">
                <a:ln>
                  <a:noFill/>
                </a:ln>
                <a:latin typeface="Times New Roman" pitchFamily="18"/>
                <a:ea typeface="MS Gothic" pitchFamily="2"/>
                <a:cs typeface="Tahoma" pitchFamily="2"/>
              </a:rPr>
              <a:t> </a:t>
            </a:r>
            <a:r>
              <a:rPr lang="uk-UA" sz="2800" b="0" i="0" u="none" strike="noStrike" kern="1200" dirty="0" err="1">
                <a:ln>
                  <a:noFill/>
                </a:ln>
                <a:latin typeface="Times New Roman" pitchFamily="18"/>
                <a:ea typeface="MS Gothic" pitchFamily="2"/>
                <a:cs typeface="Tahoma" pitchFamily="2"/>
              </a:rPr>
              <a:t>точкой</a:t>
            </a:r>
            <a:r>
              <a:rPr lang="uk-UA" sz="2800" b="0" i="0" u="none" strike="noStrike" kern="1200" dirty="0">
                <a:ln>
                  <a:noFill/>
                </a:ln>
                <a:latin typeface="Times New Roman" pitchFamily="18"/>
                <a:ea typeface="MS Gothic" pitchFamily="2"/>
                <a:cs typeface="Tahoma" pitchFamily="2"/>
              </a:rPr>
              <a:t> </a:t>
            </a:r>
            <a:r>
              <a:rPr lang="uk-UA" sz="2800" b="0" i="0" u="none" strike="noStrike" kern="1200" dirty="0" err="1">
                <a:ln>
                  <a:noFill/>
                </a:ln>
                <a:latin typeface="Times New Roman" pitchFamily="18"/>
                <a:ea typeface="MS Gothic" pitchFamily="2"/>
                <a:cs typeface="Tahoma" pitchFamily="2"/>
              </a:rPr>
              <a:t>выпуклой</a:t>
            </a:r>
            <a:r>
              <a:rPr lang="uk-UA" sz="2800" b="0" i="0" u="none" strike="noStrike" kern="1200" dirty="0">
                <a:ln>
                  <a:noFill/>
                </a:ln>
                <a:latin typeface="Times New Roman" pitchFamily="18"/>
                <a:ea typeface="MS Gothic" pitchFamily="2"/>
                <a:cs typeface="Tahoma" pitchFamily="2"/>
              </a:rPr>
              <a:t> </a:t>
            </a:r>
            <a:r>
              <a:rPr lang="uk-UA" sz="2800" b="0" i="0" u="none" strike="noStrike" kern="1200" dirty="0" err="1">
                <a:ln>
                  <a:noFill/>
                </a:ln>
                <a:latin typeface="Times New Roman" pitchFamily="18"/>
                <a:ea typeface="MS Gothic" pitchFamily="2"/>
                <a:cs typeface="Tahoma" pitchFamily="2"/>
              </a:rPr>
              <a:t>оболочки</a:t>
            </a:r>
            <a:r>
              <a:rPr lang="uk-UA" sz="2800" b="0" i="0" u="none" strike="noStrike" kern="1200" dirty="0">
                <a:ln>
                  <a:noFill/>
                </a:ln>
                <a:latin typeface="Times New Roman" pitchFamily="18"/>
                <a:ea typeface="MS Gothic" pitchFamily="2"/>
                <a:cs typeface="Tahoma" pitchFamily="2"/>
              </a:rPr>
              <a:t> </a:t>
            </a:r>
            <a:r>
              <a:rPr lang="uk-UA" sz="2800" b="0" i="0" u="none" strike="noStrike" kern="1200" dirty="0" err="1">
                <a:ln>
                  <a:noFill/>
                </a:ln>
                <a:latin typeface="Times New Roman" pitchFamily="18"/>
                <a:ea typeface="MS Gothic" pitchFamily="2"/>
                <a:cs typeface="Tahoma" pitchFamily="2"/>
              </a:rPr>
              <a:t>может</a:t>
            </a:r>
            <a:r>
              <a:rPr lang="uk-UA" sz="2800" b="0" i="0" u="none" strike="noStrike" kern="1200" dirty="0">
                <a:ln>
                  <a:noFill/>
                </a:ln>
                <a:latin typeface="Times New Roman" pitchFamily="18"/>
                <a:ea typeface="MS Gothic" pitchFamily="2"/>
                <a:cs typeface="Tahoma" pitchFamily="2"/>
              </a:rPr>
              <a:t> </a:t>
            </a:r>
            <a:r>
              <a:rPr lang="uk-UA" sz="2800" b="0" i="0" u="none" strike="noStrike" kern="1200" dirty="0" err="1">
                <a:ln>
                  <a:noFill/>
                </a:ln>
                <a:latin typeface="Times New Roman" pitchFamily="18"/>
                <a:ea typeface="MS Gothic" pitchFamily="2"/>
                <a:cs typeface="Tahoma" pitchFamily="2"/>
              </a:rPr>
              <a:t>быть</a:t>
            </a:r>
            <a:r>
              <a:rPr lang="uk-UA" sz="2800" b="0" i="0" u="none" strike="noStrike" kern="1200" dirty="0">
                <a:ln>
                  <a:noFill/>
                </a:ln>
                <a:latin typeface="Times New Roman" pitchFamily="18"/>
                <a:ea typeface="MS Gothic" pitchFamily="2"/>
                <a:cs typeface="Tahoma" pitchFamily="2"/>
              </a:rPr>
              <a:t> </a:t>
            </a:r>
            <a:r>
              <a:rPr lang="uk-UA" sz="2800" b="0" i="0" u="none" strike="noStrike" kern="1200" dirty="0" err="1">
                <a:ln>
                  <a:noFill/>
                </a:ln>
                <a:latin typeface="Times New Roman" pitchFamily="18"/>
                <a:ea typeface="MS Gothic" pitchFamily="2"/>
                <a:cs typeface="Tahoma" pitchFamily="2"/>
              </a:rPr>
              <a:t>несколько</a:t>
            </a:r>
            <a:r>
              <a:rPr lang="uk-UA" sz="2800" b="0" i="0" u="none" strike="noStrike" kern="1200" dirty="0">
                <a:ln>
                  <a:noFill/>
                </a:ln>
                <a:latin typeface="Times New Roman" pitchFamily="18"/>
                <a:ea typeface="MS Gothic" pitchFamily="2"/>
                <a:cs typeface="Tahoma" pitchFamily="2"/>
              </a:rPr>
              <a:t> </a:t>
            </a:r>
            <a:r>
              <a:rPr lang="uk-UA" sz="2800" b="0" i="0" u="none" strike="noStrike" kern="1200" dirty="0" err="1">
                <a:ln>
                  <a:noFill/>
                </a:ln>
                <a:latin typeface="Times New Roman" pitchFamily="18"/>
                <a:ea typeface="MS Gothic" pitchFamily="2"/>
                <a:cs typeface="Tahoma" pitchFamily="2"/>
              </a:rPr>
              <a:t>точек</a:t>
            </a:r>
            <a:r>
              <a:rPr lang="uk-UA" sz="2800" b="0" i="0" u="none" strike="noStrike" kern="1200" dirty="0">
                <a:ln>
                  <a:noFill/>
                </a:ln>
                <a:latin typeface="Times New Roman" pitchFamily="18"/>
                <a:ea typeface="MS Gothic" pitchFamily="2"/>
                <a:cs typeface="Tahoma" pitchFamily="2"/>
              </a:rPr>
              <a:t>, </a:t>
            </a:r>
            <a:r>
              <a:rPr lang="uk-UA" sz="2800" b="0" i="0" u="none" strike="noStrike" kern="1200" dirty="0" err="1">
                <a:ln>
                  <a:noFill/>
                </a:ln>
                <a:latin typeface="Times New Roman" pitchFamily="18"/>
                <a:ea typeface="MS Gothic" pitchFamily="2"/>
                <a:cs typeface="Tahoma" pitchFamily="2"/>
              </a:rPr>
              <a:t>т.е</a:t>
            </a:r>
            <a:r>
              <a:rPr lang="uk-UA" sz="2800" b="0" i="0" u="none" strike="noStrike" kern="1200" dirty="0">
                <a:ln>
                  <a:noFill/>
                </a:ln>
                <a:latin typeface="Times New Roman" pitchFamily="18"/>
                <a:ea typeface="MS Gothic" pitchFamily="2"/>
                <a:cs typeface="Tahoma" pitchFamily="2"/>
              </a:rPr>
              <a:t>. </a:t>
            </a:r>
            <a:r>
              <a:rPr lang="uk-UA" sz="2800" b="0" i="0" u="none" strike="noStrike" kern="1200" dirty="0" err="1">
                <a:ln>
                  <a:noFill/>
                </a:ln>
                <a:latin typeface="Times New Roman" pitchFamily="18"/>
                <a:ea typeface="MS Gothic" pitchFamily="2"/>
                <a:cs typeface="Tahoma" pitchFamily="2"/>
              </a:rPr>
              <a:t>несколько</a:t>
            </a:r>
            <a:r>
              <a:rPr lang="uk-UA" sz="2800" b="0" i="0" u="none" strike="noStrike" kern="1200" dirty="0">
                <a:ln>
                  <a:noFill/>
                </a:ln>
                <a:latin typeface="Times New Roman" pitchFamily="18"/>
                <a:ea typeface="MS Gothic" pitchFamily="2"/>
                <a:cs typeface="Tahoma" pitchFamily="2"/>
              </a:rPr>
              <a:t> ребер </a:t>
            </a:r>
            <a:r>
              <a:rPr lang="uk-UA" sz="2800" b="0" i="0" u="none" strike="noStrike" kern="1200" dirty="0" err="1">
                <a:ln>
                  <a:noFill/>
                </a:ln>
                <a:latin typeface="Times New Roman" pitchFamily="18"/>
                <a:ea typeface="MS Gothic" pitchFamily="2"/>
                <a:cs typeface="Tahoma" pitchFamily="2"/>
              </a:rPr>
              <a:t>выходит</a:t>
            </a:r>
            <a:r>
              <a:rPr lang="uk-UA" sz="2800" b="0" i="0" u="none" strike="noStrike" kern="1200" dirty="0">
                <a:ln>
                  <a:noFill/>
                </a:ln>
                <a:latin typeface="Times New Roman" pitchFamily="18"/>
                <a:ea typeface="MS Gothic" pitchFamily="2"/>
                <a:cs typeface="Tahoma" pitchFamily="2"/>
              </a:rPr>
              <a:t> </a:t>
            </a:r>
            <a:r>
              <a:rPr lang="uk-UA" sz="2800" b="0" i="0" u="none" strike="noStrike" kern="1200" dirty="0" err="1">
                <a:ln>
                  <a:noFill/>
                </a:ln>
                <a:latin typeface="Times New Roman" pitchFamily="18"/>
                <a:ea typeface="MS Gothic" pitchFamily="2"/>
                <a:cs typeface="Tahoma" pitchFamily="2"/>
              </a:rPr>
              <a:t>из</a:t>
            </a:r>
            <a:r>
              <a:rPr lang="uk-UA" sz="2800" b="0" i="0" u="none" strike="noStrike" kern="1200" dirty="0">
                <a:ln>
                  <a:noFill/>
                </a:ln>
                <a:latin typeface="Times New Roman" pitchFamily="18"/>
                <a:ea typeface="MS Gothic" pitchFamily="2"/>
                <a:cs typeface="Tahoma" pitchFamily="2"/>
              </a:rPr>
              <a:t> </a:t>
            </a:r>
            <a:r>
              <a:rPr lang="uk-UA" sz="2800" b="0" i="0" u="none" strike="noStrike" kern="1200" dirty="0" err="1">
                <a:ln>
                  <a:noFill/>
                </a:ln>
                <a:latin typeface="Times New Roman" pitchFamily="18"/>
                <a:ea typeface="MS Gothic" pitchFamily="2"/>
                <a:cs typeface="Tahoma" pitchFamily="2"/>
              </a:rPr>
              <a:t>текущей</a:t>
            </a:r>
            <a:r>
              <a:rPr lang="uk-UA" sz="2800" b="0" i="0" u="none" strike="noStrike" kern="1200" dirty="0">
                <a:ln>
                  <a:noFill/>
                </a:ln>
                <a:latin typeface="Times New Roman" pitchFamily="18"/>
                <a:ea typeface="MS Gothic" pitchFamily="2"/>
                <a:cs typeface="Tahoma" pitchFamily="2"/>
              </a:rPr>
              <a:t> точки, </a:t>
            </a:r>
            <a:r>
              <a:rPr lang="uk-UA" sz="2800" b="0" i="0" u="none" strike="noStrike" kern="1200" dirty="0" err="1">
                <a:ln>
                  <a:noFill/>
                </a:ln>
                <a:latin typeface="Times New Roman" pitchFamily="18"/>
                <a:ea typeface="MS Gothic" pitchFamily="2"/>
                <a:cs typeface="Tahoma" pitchFamily="2"/>
              </a:rPr>
              <a:t>тогда</a:t>
            </a:r>
            <a:r>
              <a:rPr lang="uk-UA" sz="2800" b="0" i="0" u="none" strike="noStrike" kern="1200" dirty="0">
                <a:ln>
                  <a:noFill/>
                </a:ln>
                <a:latin typeface="Times New Roman" pitchFamily="18"/>
                <a:ea typeface="MS Gothic" pitchFamily="2"/>
                <a:cs typeface="Tahoma" pitchFamily="2"/>
              </a:rPr>
              <a:t> </a:t>
            </a:r>
            <a:r>
              <a:rPr lang="uk-UA" sz="2800" b="0" i="0" u="none" strike="noStrike" kern="1200" dirty="0" err="1">
                <a:ln>
                  <a:noFill/>
                </a:ln>
                <a:latin typeface="Times New Roman" pitchFamily="18"/>
                <a:ea typeface="MS Gothic" pitchFamily="2"/>
                <a:cs typeface="Tahoma" pitchFamily="2"/>
              </a:rPr>
              <a:t>выбираем</a:t>
            </a:r>
            <a:r>
              <a:rPr lang="uk-UA" sz="2800" b="0" i="0" u="none" strike="noStrike" kern="1200" dirty="0">
                <a:ln>
                  <a:noFill/>
                </a:ln>
                <a:latin typeface="Times New Roman" pitchFamily="18"/>
                <a:ea typeface="MS Gothic" pitchFamily="2"/>
                <a:cs typeface="Tahoma" pitchFamily="2"/>
              </a:rPr>
              <a:t> ребро с </a:t>
            </a:r>
            <a:r>
              <a:rPr lang="uk-UA" sz="2800" b="0" i="0" u="none" strike="noStrike" kern="1200" dirty="0" err="1">
                <a:ln>
                  <a:noFill/>
                </a:ln>
                <a:solidFill>
                  <a:srgbClr val="FF0000"/>
                </a:solidFill>
                <a:latin typeface="Times New Roman" pitchFamily="18"/>
                <a:ea typeface="MS Gothic" pitchFamily="2"/>
                <a:cs typeface="Tahoma" pitchFamily="2"/>
              </a:rPr>
              <a:t>максимальным</a:t>
            </a:r>
            <a:r>
              <a:rPr lang="uk-UA" sz="2800" b="0" i="0" u="none" strike="noStrike" kern="1200" dirty="0">
                <a:ln>
                  <a:noFill/>
                </a:ln>
                <a:solidFill>
                  <a:srgbClr val="FF0000"/>
                </a:solidFill>
                <a:latin typeface="Times New Roman" pitchFamily="18"/>
                <a:ea typeface="MS Gothic" pitchFamily="2"/>
                <a:cs typeface="Tahoma" pitchFamily="2"/>
              </a:rPr>
              <a:t> </a:t>
            </a:r>
            <a:r>
              <a:rPr lang="uk-UA" sz="2800" b="0" i="0" u="none" strike="noStrike" kern="1200" dirty="0" err="1">
                <a:ln>
                  <a:noFill/>
                </a:ln>
                <a:solidFill>
                  <a:srgbClr val="FF0000"/>
                </a:solidFill>
                <a:latin typeface="Times New Roman" pitchFamily="18"/>
                <a:ea typeface="MS Gothic" pitchFamily="2"/>
                <a:cs typeface="Tahoma" pitchFamily="2"/>
              </a:rPr>
              <a:t>углом</a:t>
            </a:r>
            <a:r>
              <a:rPr lang="uk-UA" sz="2800" b="0" i="0" u="none" strike="noStrike" kern="1200" dirty="0">
                <a:ln>
                  <a:noFill/>
                </a:ln>
                <a:solidFill>
                  <a:srgbClr val="FF0000"/>
                </a:solidFill>
                <a:latin typeface="Times New Roman" pitchFamily="18"/>
                <a:ea typeface="MS Gothic" pitchFamily="2"/>
                <a:cs typeface="Tahoma" pitchFamily="2"/>
              </a:rPr>
              <a:t> </a:t>
            </a:r>
            <a:r>
              <a:rPr lang="uk-UA" sz="2800" b="0" i="0" u="none" strike="noStrike" kern="1200" dirty="0" err="1">
                <a:ln>
                  <a:noFill/>
                </a:ln>
                <a:solidFill>
                  <a:srgbClr val="FF0000"/>
                </a:solidFill>
                <a:latin typeface="Times New Roman" pitchFamily="18"/>
                <a:ea typeface="MS Gothic" pitchFamily="2"/>
                <a:cs typeface="Tahoma" pitchFamily="2"/>
              </a:rPr>
              <a:t>относительно</a:t>
            </a:r>
            <a:r>
              <a:rPr lang="uk-UA" sz="2800" b="0" i="0" u="none" strike="noStrike" kern="1200" dirty="0">
                <a:ln>
                  <a:noFill/>
                </a:ln>
                <a:solidFill>
                  <a:srgbClr val="FF0000"/>
                </a:solidFill>
                <a:latin typeface="Times New Roman" pitchFamily="18"/>
                <a:ea typeface="MS Gothic" pitchFamily="2"/>
                <a:cs typeface="Tahoma" pitchFamily="2"/>
              </a:rPr>
              <a:t> </a:t>
            </a:r>
            <a:r>
              <a:rPr lang="uk-UA" sz="2800" b="0" i="0" u="none" strike="noStrike" kern="1200" dirty="0" err="1" smtClean="0">
                <a:ln>
                  <a:noFill/>
                </a:ln>
                <a:solidFill>
                  <a:srgbClr val="FF0000"/>
                </a:solidFill>
                <a:latin typeface="Times New Roman" pitchFamily="18"/>
                <a:ea typeface="MS Gothic" pitchFamily="2"/>
                <a:cs typeface="Tahoma" pitchFamily="2"/>
              </a:rPr>
              <a:t>текущего</a:t>
            </a:r>
            <a:r>
              <a:rPr lang="uk-UA" sz="2800" b="0" i="0" u="none" strike="noStrike" kern="1200" dirty="0" smtClean="0">
                <a:ln>
                  <a:noFill/>
                </a:ln>
                <a:solidFill>
                  <a:srgbClr val="FF0000"/>
                </a:solidFill>
                <a:latin typeface="Times New Roman" pitchFamily="18"/>
                <a:ea typeface="MS Gothic" pitchFamily="2"/>
                <a:cs typeface="Tahoma" pitchFamily="2"/>
              </a:rPr>
              <a:t> ребра.</a:t>
            </a:r>
            <a:endParaRPr lang="uk-UA" sz="2800" b="0" i="0" u="none" strike="noStrike" kern="1200" dirty="0">
              <a:ln>
                <a:noFill/>
              </a:ln>
              <a:solidFill>
                <a:srgbClr val="FF0000"/>
              </a:solidFill>
              <a:latin typeface="Times New Roman" pitchFamily="18"/>
              <a:ea typeface="MS Gothic" pitchFamily="2"/>
              <a:cs typeface="Tahoma" pitchFamily="2"/>
            </a:endParaRPr>
          </a:p>
          <a:p>
            <a:pPr marL="0" marR="0" lvl="0" indent="0" algn="just" rtl="0" hangingPunct="0">
              <a:lnSpc>
                <a:spcPct val="100000"/>
              </a:lnSpc>
              <a:spcBef>
                <a:spcPts val="0"/>
              </a:spcBef>
              <a:spcAft>
                <a:spcPts val="0"/>
              </a:spcAft>
              <a:buNone/>
              <a:tabLst/>
              <a:defRPr sz="2800">
                <a:latin typeface="Times New Roman" pitchFamily="18"/>
              </a:defRPr>
            </a:pPr>
            <a:endParaRPr lang="uk-UA" sz="2800" b="0" i="0" u="none" strike="noStrike" kern="1200" dirty="0">
              <a:ln>
                <a:noFill/>
              </a:ln>
              <a:solidFill>
                <a:srgbClr val="FF0000"/>
              </a:solidFill>
              <a:latin typeface="Times New Roman" pitchFamily="18"/>
              <a:ea typeface="MS Gothic" pitchFamily="2"/>
              <a:cs typeface="Tahoma" pitchFamily="2"/>
            </a:endParaRPr>
          </a:p>
          <a:p>
            <a:pPr marL="0" marR="0" lvl="0" indent="0" algn="just" rtl="0" hangingPunct="0">
              <a:lnSpc>
                <a:spcPct val="100000"/>
              </a:lnSpc>
              <a:spcBef>
                <a:spcPts val="0"/>
              </a:spcBef>
              <a:spcAft>
                <a:spcPts val="0"/>
              </a:spcAft>
              <a:buNone/>
              <a:tabLst/>
              <a:defRPr sz="2800">
                <a:latin typeface="Times New Roman" pitchFamily="18"/>
              </a:defRPr>
            </a:pPr>
            <a:r>
              <a:rPr lang="uk-UA" sz="2800" b="0" i="0" u="none" strike="noStrike" kern="1200" dirty="0">
                <a:ln>
                  <a:noFill/>
                </a:ln>
                <a:latin typeface="Times New Roman" pitchFamily="18"/>
                <a:ea typeface="MS Gothic" pitchFamily="2"/>
                <a:cs typeface="Tahoma" pitchFamily="2"/>
              </a:rPr>
              <a:t>При </a:t>
            </a:r>
            <a:r>
              <a:rPr lang="uk-UA" sz="2800" b="0" i="0" u="none" strike="noStrike" kern="1200" dirty="0" err="1">
                <a:ln>
                  <a:noFill/>
                </a:ln>
                <a:latin typeface="Times New Roman" pitchFamily="18"/>
                <a:ea typeface="MS Gothic" pitchFamily="2"/>
                <a:cs typeface="Tahoma" pitchFamily="2"/>
              </a:rPr>
              <a:t>этом</a:t>
            </a:r>
            <a:r>
              <a:rPr lang="uk-UA" sz="2800" b="0" i="0" u="none" strike="noStrike" kern="1200" dirty="0">
                <a:ln>
                  <a:noFill/>
                </a:ln>
                <a:latin typeface="Times New Roman" pitchFamily="18"/>
                <a:ea typeface="MS Gothic" pitchFamily="2"/>
                <a:cs typeface="Tahoma" pitchFamily="2"/>
              </a:rPr>
              <a:t> </a:t>
            </a:r>
            <a:r>
              <a:rPr lang="uk-UA" sz="2800" b="0" i="0" u="none" strike="noStrike" kern="1200" dirty="0" err="1">
                <a:ln>
                  <a:noFill/>
                </a:ln>
                <a:latin typeface="Times New Roman" pitchFamily="18"/>
                <a:ea typeface="MS Gothic" pitchFamily="2"/>
                <a:cs typeface="Tahoma" pitchFamily="2"/>
              </a:rPr>
              <a:t>отмечаем</a:t>
            </a:r>
            <a:r>
              <a:rPr lang="uk-UA" sz="2800" b="0" i="0" u="none" strike="noStrike" kern="1200" dirty="0">
                <a:ln>
                  <a:noFill/>
                </a:ln>
                <a:latin typeface="Times New Roman" pitchFamily="18"/>
                <a:ea typeface="MS Gothic" pitchFamily="2"/>
                <a:cs typeface="Tahoma" pitchFamily="2"/>
              </a:rPr>
              <a:t> 1 </a:t>
            </a:r>
            <a:r>
              <a:rPr lang="uk-UA" sz="2800" b="0" i="0" u="none" strike="noStrike" kern="1200" dirty="0" err="1">
                <a:ln>
                  <a:noFill/>
                </a:ln>
                <a:latin typeface="Times New Roman" pitchFamily="18"/>
                <a:ea typeface="MS Gothic" pitchFamily="2"/>
                <a:cs typeface="Tahoma" pitchFamily="2"/>
              </a:rPr>
              <a:t>каждое</a:t>
            </a:r>
            <a:r>
              <a:rPr lang="uk-UA" sz="2800" b="0" i="0" u="none" strike="noStrike" kern="1200" dirty="0">
                <a:ln>
                  <a:noFill/>
                </a:ln>
                <a:latin typeface="Times New Roman" pitchFamily="18"/>
                <a:ea typeface="MS Gothic" pitchFamily="2"/>
                <a:cs typeface="Tahoma" pitchFamily="2"/>
              </a:rPr>
              <a:t> ребро, </a:t>
            </a:r>
            <a:r>
              <a:rPr lang="uk-UA" sz="2800" b="0" i="0" u="none" strike="noStrike" kern="1200" dirty="0" err="1">
                <a:ln>
                  <a:noFill/>
                </a:ln>
                <a:latin typeface="Times New Roman" pitchFamily="18"/>
                <a:ea typeface="MS Gothic" pitchFamily="2"/>
                <a:cs typeface="Tahoma" pitchFamily="2"/>
              </a:rPr>
              <a:t>принадлежащее</a:t>
            </a:r>
            <a:r>
              <a:rPr lang="uk-UA" sz="2800" b="0" i="0" u="none" strike="noStrike" kern="1200" dirty="0">
                <a:ln>
                  <a:noFill/>
                </a:ln>
                <a:latin typeface="Times New Roman" pitchFamily="18"/>
                <a:ea typeface="MS Gothic" pitchFamily="2"/>
                <a:cs typeface="Tahoma" pitchFamily="2"/>
              </a:rPr>
              <a:t> </a:t>
            </a:r>
            <a:r>
              <a:rPr lang="uk-UA" sz="2800" b="0" i="0" u="none" strike="noStrike" kern="1200" dirty="0" err="1">
                <a:ln>
                  <a:noFill/>
                </a:ln>
                <a:latin typeface="Times New Roman" pitchFamily="18"/>
                <a:ea typeface="MS Gothic" pitchFamily="2"/>
                <a:cs typeface="Tahoma" pitchFamily="2"/>
              </a:rPr>
              <a:t>внешнему</a:t>
            </a:r>
            <a:r>
              <a:rPr lang="uk-UA" sz="2800" b="0" i="0" u="none" strike="noStrike" kern="1200" dirty="0">
                <a:ln>
                  <a:noFill/>
                </a:ln>
                <a:latin typeface="Times New Roman" pitchFamily="18"/>
                <a:ea typeface="MS Gothic" pitchFamily="2"/>
                <a:cs typeface="Tahoma" pitchFamily="2"/>
              </a:rPr>
              <a:t> контуру ППЛГ.</a:t>
            </a:r>
          </a:p>
        </p:txBody>
      </p:sp>
    </p:spTree>
    <p:extLst>
      <p:ext uri="{BB962C8B-B14F-4D97-AF65-F5344CB8AC3E}">
        <p14:creationId xmlns:p14="http://schemas.microsoft.com/office/powerpoint/2010/main" val="24136803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000000-0000-0000-0000-000000000000}"/>
              </a:ext>
            </a:extLst>
          </p:cNvPr>
          <p:cNvPicPr>
            <a:picLocks noChangeAspect="1"/>
          </p:cNvPicPr>
          <p:nvPr/>
        </p:nvPicPr>
        <p:blipFill>
          <a:blip r:embed="rId3">
            <a:lum/>
            <a:alphaModFix/>
          </a:blip>
          <a:srcRect/>
          <a:stretch>
            <a:fillRect/>
          </a:stretch>
        </p:blipFill>
        <p:spPr>
          <a:xfrm>
            <a:off x="1800000" y="2340000"/>
            <a:ext cx="6648839" cy="3960000"/>
          </a:xfrm>
          <a:prstGeom prst="rect">
            <a:avLst/>
          </a:prstGeom>
          <a:noFill/>
          <a:ln>
            <a:noFill/>
          </a:ln>
        </p:spPr>
      </p:pic>
      <p:sp>
        <p:nvSpPr>
          <p:cNvPr id="3" name="TextBox 2"/>
          <p:cNvSpPr txBox="1"/>
          <p:nvPr/>
        </p:nvSpPr>
        <p:spPr>
          <a:xfrm>
            <a:off x="2394719" y="540000"/>
            <a:ext cx="5525280" cy="1238400"/>
          </a:xfrm>
          <a:prstGeom prst="rect">
            <a:avLst/>
          </a:prstGeom>
          <a:noFill/>
          <a:ln>
            <a:noFill/>
          </a:ln>
        </p:spPr>
        <p:txBody>
          <a:bodyPr lIns="0" tIns="0" rIns="0" bIns="0" anchor="ctr"/>
          <a:lstStyle/>
          <a:p>
            <a:pPr lvl="0" algn="ctr" rtl="0" hangingPunct="0">
              <a:buNone/>
              <a:tabLst/>
              <a:defRPr>
                <a:latin typeface="Times New Roman" pitchFamily="18"/>
              </a:defRPr>
            </a:pPr>
            <a:r>
              <a:rPr lang="uk-UA" sz="4400" b="0" i="0" u="none" strike="noStrike" kern="1200">
                <a:ln>
                  <a:noFill/>
                </a:ln>
                <a:latin typeface="Times New Roman" pitchFamily="18"/>
                <a:ea typeface="MS Gothic" pitchFamily="2"/>
                <a:cs typeface="Tahoma" pitchFamily="2"/>
              </a:rPr>
              <a:t>Алгоритм нахождения</a:t>
            </a:r>
            <a:br>
              <a:rPr lang="uk-UA" sz="4400" b="0" i="0" u="none" strike="noStrike" kern="1200">
                <a:ln>
                  <a:noFill/>
                </a:ln>
                <a:latin typeface="Times New Roman" pitchFamily="18"/>
                <a:ea typeface="MS Gothic" pitchFamily="2"/>
                <a:cs typeface="Tahoma" pitchFamily="2"/>
              </a:rPr>
            </a:br>
            <a:r>
              <a:rPr lang="uk-UA" sz="4400" b="0" i="0" u="none" strike="noStrike" kern="1200">
                <a:ln>
                  <a:noFill/>
                </a:ln>
                <a:latin typeface="Times New Roman" pitchFamily="18"/>
                <a:ea typeface="MS Gothic" pitchFamily="2"/>
                <a:cs typeface="Tahoma" pitchFamily="2"/>
              </a:rPr>
              <a:t> внешнего контура</a:t>
            </a:r>
          </a:p>
        </p:txBody>
      </p:sp>
    </p:spTree>
    <p:extLst>
      <p:ext uri="{BB962C8B-B14F-4D97-AF65-F5344CB8AC3E}">
        <p14:creationId xmlns:p14="http://schemas.microsoft.com/office/powerpoint/2010/main" val="15801073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440000" y="540000"/>
            <a:ext cx="7380000" cy="1238400"/>
          </a:xfrm>
          <a:prstGeom prst="rect">
            <a:avLst/>
          </a:prstGeom>
          <a:noFill/>
          <a:ln>
            <a:noFill/>
          </a:ln>
        </p:spPr>
        <p:txBody>
          <a:bodyPr lIns="0" tIns="0" rIns="0" bIns="0" anchor="ctr"/>
          <a:lstStyle/>
          <a:p>
            <a:pPr lvl="0" algn="ctr" rtl="0" hangingPunct="0">
              <a:buNone/>
              <a:tabLst/>
              <a:defRPr>
                <a:latin typeface="Times New Roman" pitchFamily="18"/>
              </a:defRPr>
            </a:pPr>
            <a:r>
              <a:rPr lang="uk-UA" sz="4400" b="0" i="0" u="none" strike="noStrike" kern="1200">
                <a:ln>
                  <a:noFill/>
                </a:ln>
                <a:latin typeface="Times New Roman" pitchFamily="18"/>
                <a:ea typeface="MS Gothic" pitchFamily="2"/>
                <a:cs typeface="Tahoma" pitchFamily="2"/>
              </a:rPr>
              <a:t>Алгоритм нахождения</a:t>
            </a:r>
            <a:br>
              <a:rPr lang="uk-UA" sz="4400" b="0" i="0" u="none" strike="noStrike" kern="1200">
                <a:ln>
                  <a:noFill/>
                </a:ln>
                <a:latin typeface="Times New Roman" pitchFamily="18"/>
                <a:ea typeface="MS Gothic" pitchFamily="2"/>
                <a:cs typeface="Tahoma" pitchFamily="2"/>
              </a:rPr>
            </a:br>
            <a:r>
              <a:rPr lang="uk-UA" sz="4400" b="0" i="0" u="none" strike="noStrike" kern="1200">
                <a:ln>
                  <a:noFill/>
                </a:ln>
                <a:latin typeface="Times New Roman" pitchFamily="18"/>
                <a:ea typeface="MS Gothic" pitchFamily="2"/>
                <a:cs typeface="Tahoma" pitchFamily="2"/>
              </a:rPr>
              <a:t> внутренних контуров ППЛГ</a:t>
            </a:r>
          </a:p>
        </p:txBody>
      </p:sp>
      <p:sp>
        <p:nvSpPr>
          <p:cNvPr id="3" name="TextBox 2"/>
          <p:cNvSpPr txBox="1"/>
          <p:nvPr/>
        </p:nvSpPr>
        <p:spPr>
          <a:xfrm>
            <a:off x="720000" y="3060000"/>
            <a:ext cx="8460000" cy="2485800"/>
          </a:xfrm>
          <a:prstGeom prst="rect">
            <a:avLst/>
          </a:prstGeom>
          <a:noFill/>
          <a:ln>
            <a:noFill/>
          </a:ln>
        </p:spPr>
        <p:txBody>
          <a:bodyPr vert="horz" lIns="90000" tIns="45000" rIns="90000" bIns="45000" compatLnSpc="0"/>
          <a:lstStyle/>
          <a:p>
            <a:pPr marL="0" marR="0" lvl="0" indent="0" algn="just" rtl="0" hangingPunct="0">
              <a:lnSpc>
                <a:spcPct val="100000"/>
              </a:lnSpc>
              <a:spcBef>
                <a:spcPts val="0"/>
              </a:spcBef>
              <a:spcAft>
                <a:spcPts val="0"/>
              </a:spcAft>
              <a:buNone/>
              <a:tabLst/>
              <a:defRPr sz="2800">
                <a:latin typeface="Times New Roman" pitchFamily="18"/>
              </a:defRPr>
            </a:pPr>
            <a:r>
              <a:rPr lang="uk-UA" sz="2800" b="0" i="0" u="none" strike="noStrike" kern="1200" dirty="0">
                <a:ln>
                  <a:noFill/>
                </a:ln>
                <a:latin typeface="Times New Roman" pitchFamily="18"/>
                <a:ea typeface="MS Gothic" pitchFamily="2"/>
                <a:cs typeface="Tahoma" pitchFamily="2"/>
              </a:rPr>
              <a:t>Для </a:t>
            </a:r>
            <a:r>
              <a:rPr lang="uk-UA" sz="2800" b="0" i="0" u="none" strike="noStrike" kern="1200" dirty="0" err="1">
                <a:ln>
                  <a:noFill/>
                </a:ln>
                <a:latin typeface="Times New Roman" pitchFamily="18"/>
                <a:ea typeface="MS Gothic" pitchFamily="2"/>
                <a:cs typeface="Tahoma" pitchFamily="2"/>
              </a:rPr>
              <a:t>нахождения</a:t>
            </a:r>
            <a:r>
              <a:rPr lang="uk-UA" sz="2800" b="0" i="0" u="none" strike="noStrike" kern="1200" dirty="0">
                <a:ln>
                  <a:noFill/>
                </a:ln>
                <a:latin typeface="Times New Roman" pitchFamily="18"/>
                <a:ea typeface="MS Gothic" pitchFamily="2"/>
                <a:cs typeface="Tahoma" pitchFamily="2"/>
              </a:rPr>
              <a:t> </a:t>
            </a:r>
            <a:r>
              <a:rPr lang="uk-UA" sz="2800" b="0" i="0" u="none" strike="noStrike" kern="1200" dirty="0" err="1">
                <a:ln>
                  <a:noFill/>
                </a:ln>
                <a:latin typeface="Times New Roman" pitchFamily="18"/>
                <a:ea typeface="MS Gothic" pitchFamily="2"/>
                <a:cs typeface="Tahoma" pitchFamily="2"/>
              </a:rPr>
              <a:t>всех</a:t>
            </a:r>
            <a:r>
              <a:rPr lang="uk-UA" sz="2800" b="0" i="0" u="none" strike="noStrike" kern="1200" dirty="0">
                <a:ln>
                  <a:noFill/>
                </a:ln>
                <a:latin typeface="Times New Roman" pitchFamily="18"/>
                <a:ea typeface="MS Gothic" pitchFamily="2"/>
                <a:cs typeface="Tahoma" pitchFamily="2"/>
              </a:rPr>
              <a:t> </a:t>
            </a:r>
            <a:r>
              <a:rPr lang="uk-UA" sz="2800" b="0" i="0" u="none" strike="noStrike" kern="1200" dirty="0" err="1">
                <a:ln>
                  <a:noFill/>
                </a:ln>
                <a:latin typeface="Times New Roman" pitchFamily="18"/>
                <a:ea typeface="MS Gothic" pitchFamily="2"/>
                <a:cs typeface="Tahoma" pitchFamily="2"/>
              </a:rPr>
              <a:t>внутренних</a:t>
            </a:r>
            <a:r>
              <a:rPr lang="uk-UA" sz="2800" b="0" i="0" u="none" strike="noStrike" kern="1200" dirty="0">
                <a:ln>
                  <a:noFill/>
                </a:ln>
                <a:latin typeface="Times New Roman" pitchFamily="18"/>
                <a:ea typeface="MS Gothic" pitchFamily="2"/>
                <a:cs typeface="Tahoma" pitchFamily="2"/>
              </a:rPr>
              <a:t> </a:t>
            </a:r>
            <a:r>
              <a:rPr lang="uk-UA" sz="2800" b="0" i="0" u="none" strike="noStrike" kern="1200" dirty="0" err="1">
                <a:ln>
                  <a:noFill/>
                </a:ln>
                <a:latin typeface="Times New Roman" pitchFamily="18"/>
                <a:ea typeface="MS Gothic" pitchFamily="2"/>
                <a:cs typeface="Tahoma" pitchFamily="2"/>
              </a:rPr>
              <a:t>контуров</a:t>
            </a:r>
            <a:r>
              <a:rPr lang="uk-UA" sz="2800" b="0" i="0" u="none" strike="noStrike" kern="1200" dirty="0">
                <a:ln>
                  <a:noFill/>
                </a:ln>
                <a:latin typeface="Times New Roman" pitchFamily="18"/>
                <a:ea typeface="MS Gothic" pitchFamily="2"/>
                <a:cs typeface="Tahoma" pitchFamily="2"/>
              </a:rPr>
              <a:t> </a:t>
            </a:r>
            <a:r>
              <a:rPr lang="uk-UA" sz="2800" b="0" i="0" u="none" strike="noStrike" kern="1200" dirty="0" err="1">
                <a:ln>
                  <a:noFill/>
                </a:ln>
                <a:latin typeface="Times New Roman" pitchFamily="18"/>
                <a:ea typeface="MS Gothic" pitchFamily="2"/>
                <a:cs typeface="Tahoma" pitchFamily="2"/>
              </a:rPr>
              <a:t>продолжим</a:t>
            </a:r>
            <a:r>
              <a:rPr lang="uk-UA" sz="2800" b="0" i="0" u="none" strike="noStrike" kern="1200" dirty="0">
                <a:ln>
                  <a:noFill/>
                </a:ln>
                <a:latin typeface="Times New Roman" pitchFamily="18"/>
                <a:ea typeface="MS Gothic" pitchFamily="2"/>
                <a:cs typeface="Tahoma" pitchFamily="2"/>
              </a:rPr>
              <a:t> </a:t>
            </a:r>
            <a:r>
              <a:rPr lang="uk-UA" sz="2800" b="0" i="0" u="none" strike="noStrike" kern="1200" dirty="0" err="1">
                <a:ln>
                  <a:noFill/>
                </a:ln>
                <a:latin typeface="Times New Roman" pitchFamily="18"/>
                <a:ea typeface="MS Gothic" pitchFamily="2"/>
                <a:cs typeface="Tahoma" pitchFamily="2"/>
              </a:rPr>
              <a:t>модификацию</a:t>
            </a:r>
            <a:r>
              <a:rPr lang="uk-UA" sz="2800" b="0" i="0" u="none" strike="noStrike" kern="1200" dirty="0">
                <a:ln>
                  <a:noFill/>
                </a:ln>
                <a:latin typeface="Times New Roman" pitchFamily="18"/>
                <a:ea typeface="MS Gothic" pitchFamily="2"/>
                <a:cs typeface="Tahoma" pitchFamily="2"/>
              </a:rPr>
              <a:t> </a:t>
            </a:r>
            <a:r>
              <a:rPr lang="uk-UA" sz="2800" b="0" i="0" u="none" strike="noStrike" kern="1200" dirty="0" err="1">
                <a:ln>
                  <a:noFill/>
                </a:ln>
                <a:latin typeface="Times New Roman" pitchFamily="18"/>
                <a:ea typeface="MS Gothic" pitchFamily="2"/>
                <a:cs typeface="Tahoma" pitchFamily="2"/>
              </a:rPr>
              <a:t>алгоритма</a:t>
            </a:r>
            <a:r>
              <a:rPr lang="uk-UA" sz="2800" b="0" i="0" u="none" strike="noStrike" kern="1200" dirty="0">
                <a:ln>
                  <a:noFill/>
                </a:ln>
                <a:latin typeface="Times New Roman" pitchFamily="18"/>
                <a:ea typeface="MS Gothic" pitchFamily="2"/>
                <a:cs typeface="Tahoma" pitchFamily="2"/>
              </a:rPr>
              <a:t>.</a:t>
            </a:r>
          </a:p>
          <a:p>
            <a:pPr marL="0" marR="0" lvl="0" indent="0" algn="just" rtl="0" hangingPunct="0">
              <a:lnSpc>
                <a:spcPct val="100000"/>
              </a:lnSpc>
              <a:spcBef>
                <a:spcPts val="0"/>
              </a:spcBef>
              <a:spcAft>
                <a:spcPts val="0"/>
              </a:spcAft>
              <a:buNone/>
              <a:tabLst/>
              <a:defRPr sz="2800">
                <a:latin typeface="Times New Roman" pitchFamily="18"/>
              </a:defRPr>
            </a:pPr>
            <a:endParaRPr lang="uk-UA" sz="2800" b="0" i="0" u="none" strike="noStrike" kern="1200" dirty="0">
              <a:ln>
                <a:noFill/>
              </a:ln>
              <a:latin typeface="Times New Roman" pitchFamily="18"/>
              <a:ea typeface="MS Gothic" pitchFamily="2"/>
              <a:cs typeface="Tahoma" pitchFamily="2"/>
            </a:endParaRPr>
          </a:p>
          <a:p>
            <a:pPr marL="0" marR="0" lvl="0" indent="0" algn="just" rtl="0" hangingPunct="0">
              <a:lnSpc>
                <a:spcPct val="100000"/>
              </a:lnSpc>
              <a:spcBef>
                <a:spcPts val="0"/>
              </a:spcBef>
              <a:spcAft>
                <a:spcPts val="0"/>
              </a:spcAft>
              <a:buNone/>
              <a:tabLst/>
              <a:defRPr sz="2800">
                <a:latin typeface="Times New Roman" pitchFamily="18"/>
              </a:defRPr>
            </a:pPr>
            <a:r>
              <a:rPr lang="uk-UA" sz="2800" b="0" i="0" u="none" strike="noStrike" kern="1200" dirty="0" err="1">
                <a:ln>
                  <a:noFill/>
                </a:ln>
                <a:latin typeface="Times New Roman" pitchFamily="18"/>
                <a:ea typeface="MS Gothic" pitchFamily="2"/>
                <a:cs typeface="Tahoma" pitchFamily="2"/>
              </a:rPr>
              <a:t>Аналогично</a:t>
            </a:r>
            <a:r>
              <a:rPr lang="uk-UA" sz="2800" b="0" i="0" u="none" strike="noStrike" kern="1200" dirty="0">
                <a:ln>
                  <a:noFill/>
                </a:ln>
                <a:latin typeface="Times New Roman" pitchFamily="18"/>
                <a:ea typeface="MS Gothic" pitchFamily="2"/>
                <a:cs typeface="Tahoma" pitchFamily="2"/>
              </a:rPr>
              <a:t> алгоритму </a:t>
            </a:r>
            <a:r>
              <a:rPr lang="uk-UA" sz="2800" b="0" i="0" u="none" strike="noStrike" kern="1200" dirty="0" err="1">
                <a:ln>
                  <a:noFill/>
                </a:ln>
                <a:latin typeface="Times New Roman" pitchFamily="18"/>
                <a:ea typeface="MS Gothic" pitchFamily="2"/>
                <a:cs typeface="Tahoma" pitchFamily="2"/>
              </a:rPr>
              <a:t>нахождения</a:t>
            </a:r>
            <a:r>
              <a:rPr lang="uk-UA" sz="2800" b="0" i="0" u="none" strike="noStrike" kern="1200" dirty="0">
                <a:ln>
                  <a:noFill/>
                </a:ln>
                <a:latin typeface="Times New Roman" pitchFamily="18"/>
                <a:ea typeface="MS Gothic" pitchFamily="2"/>
                <a:cs typeface="Tahoma" pitchFamily="2"/>
              </a:rPr>
              <a:t> </a:t>
            </a:r>
            <a:r>
              <a:rPr lang="uk-UA" sz="2800" b="0" i="0" u="none" strike="noStrike" kern="1200" dirty="0" err="1">
                <a:ln>
                  <a:noFill/>
                </a:ln>
                <a:latin typeface="Times New Roman" pitchFamily="18"/>
                <a:ea typeface="MS Gothic" pitchFamily="2"/>
                <a:cs typeface="Tahoma" pitchFamily="2"/>
              </a:rPr>
              <a:t>внешнего</a:t>
            </a:r>
            <a:r>
              <a:rPr lang="uk-UA" sz="2800" b="0" i="0" u="none" strike="noStrike" kern="1200" dirty="0">
                <a:ln>
                  <a:noFill/>
                </a:ln>
                <a:latin typeface="Times New Roman" pitchFamily="18"/>
                <a:ea typeface="MS Gothic" pitchFamily="2"/>
                <a:cs typeface="Tahoma" pitchFamily="2"/>
              </a:rPr>
              <a:t> </a:t>
            </a:r>
            <a:r>
              <a:rPr lang="uk-UA" sz="2800" b="0" i="0" u="none" strike="noStrike" kern="1200" dirty="0" err="1">
                <a:ln>
                  <a:noFill/>
                </a:ln>
                <a:latin typeface="Times New Roman" pitchFamily="18"/>
                <a:ea typeface="MS Gothic" pitchFamily="2"/>
                <a:cs typeface="Tahoma" pitchFamily="2"/>
              </a:rPr>
              <a:t>контура</a:t>
            </a:r>
            <a:r>
              <a:rPr lang="uk-UA" sz="2800" b="0" i="0" u="none" strike="noStrike" kern="1200" dirty="0">
                <a:ln>
                  <a:noFill/>
                </a:ln>
                <a:latin typeface="Times New Roman" pitchFamily="18"/>
                <a:ea typeface="MS Gothic" pitchFamily="2"/>
                <a:cs typeface="Tahoma" pitchFamily="2"/>
              </a:rPr>
              <a:t>, </a:t>
            </a:r>
            <a:r>
              <a:rPr lang="uk-UA" sz="2800" b="0" i="0" u="none" strike="noStrike" kern="1200" dirty="0" err="1">
                <a:ln>
                  <a:noFill/>
                </a:ln>
                <a:latin typeface="Times New Roman" pitchFamily="18"/>
                <a:ea typeface="MS Gothic" pitchFamily="2"/>
                <a:cs typeface="Tahoma" pitchFamily="2"/>
              </a:rPr>
              <a:t>найдем</a:t>
            </a:r>
            <a:r>
              <a:rPr lang="uk-UA" sz="2800" b="0" i="0" u="none" strike="noStrike" kern="1200" dirty="0">
                <a:ln>
                  <a:noFill/>
                </a:ln>
                <a:latin typeface="Times New Roman" pitchFamily="18"/>
                <a:ea typeface="MS Gothic" pitchFamily="2"/>
                <a:cs typeface="Tahoma" pitchFamily="2"/>
              </a:rPr>
              <a:t> точку с </a:t>
            </a:r>
            <a:r>
              <a:rPr lang="uk-UA" sz="2800" b="0" i="0" u="none" strike="noStrike" kern="1200" dirty="0" err="1">
                <a:ln>
                  <a:noFill/>
                </a:ln>
                <a:latin typeface="Times New Roman" pitchFamily="18"/>
                <a:ea typeface="MS Gothic" pitchFamily="2"/>
                <a:cs typeface="Tahoma" pitchFamily="2"/>
              </a:rPr>
              <a:t>минимальными</a:t>
            </a:r>
            <a:r>
              <a:rPr lang="uk-UA" sz="2800" b="0" i="0" u="none" strike="noStrike" kern="1200" dirty="0">
                <a:ln>
                  <a:noFill/>
                </a:ln>
                <a:latin typeface="Times New Roman" pitchFamily="18"/>
                <a:ea typeface="MS Gothic" pitchFamily="2"/>
                <a:cs typeface="Tahoma" pitchFamily="2"/>
              </a:rPr>
              <a:t> координатами </a:t>
            </a:r>
            <a:r>
              <a:rPr lang="en-US" sz="2800" b="0" i="0" u="none" strike="noStrike" kern="1200" dirty="0" smtClean="0">
                <a:ln>
                  <a:noFill/>
                </a:ln>
                <a:latin typeface="Times New Roman" pitchFamily="18"/>
                <a:ea typeface="MS Gothic" pitchFamily="2"/>
                <a:cs typeface="Tahoma" pitchFamily="2"/>
              </a:rPr>
              <a:t>Y</a:t>
            </a:r>
            <a:r>
              <a:rPr lang="uk-UA" sz="2800" b="0" i="0" u="none" strike="noStrike" kern="1200" dirty="0" smtClean="0">
                <a:ln>
                  <a:noFill/>
                </a:ln>
                <a:latin typeface="Times New Roman" pitchFamily="18"/>
                <a:ea typeface="MS Gothic" pitchFamily="2"/>
                <a:cs typeface="Tahoma" pitchFamily="2"/>
              </a:rPr>
              <a:t>.</a:t>
            </a:r>
            <a:endParaRPr lang="uk-UA" sz="2800" b="0" i="0" u="none" strike="noStrike" kern="1200" dirty="0">
              <a:ln>
                <a:noFill/>
              </a:ln>
              <a:latin typeface="Times New Roman" pitchFamily="18"/>
              <a:ea typeface="MS Gothic" pitchFamily="2"/>
              <a:cs typeface="Tahoma" pitchFamily="2"/>
            </a:endParaRPr>
          </a:p>
        </p:txBody>
      </p:sp>
    </p:spTree>
    <p:extLst>
      <p:ext uri="{BB962C8B-B14F-4D97-AF65-F5344CB8AC3E}">
        <p14:creationId xmlns:p14="http://schemas.microsoft.com/office/powerpoint/2010/main" val="6824993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503999" y="301320"/>
            <a:ext cx="9071640" cy="1262520"/>
          </a:xfrm>
        </p:spPr>
        <p:txBody>
          <a:bodyPr>
            <a:spAutoFit/>
          </a:bodyPr>
          <a:lstStyle/>
          <a:p>
            <a:pPr lvl="0"/>
            <a:r>
              <a:rPr lang="x-none" sz="3600" b="1">
                <a:latin typeface="Arial" pitchFamily="34"/>
                <a:cs typeface="Arial" pitchFamily="34"/>
              </a:rPr>
              <a:t>Модель обчислень</a:t>
            </a:r>
          </a:p>
        </p:txBody>
      </p:sp>
      <p:sp>
        <p:nvSpPr>
          <p:cNvPr id="3" name="Subtitle 2"/>
          <p:cNvSpPr txBox="1">
            <a:spLocks noGrp="1"/>
          </p:cNvSpPr>
          <p:nvPr>
            <p:ph type="subTitle" idx="4294967295"/>
          </p:nvPr>
        </p:nvSpPr>
        <p:spPr>
          <a:xfrm>
            <a:off x="503999" y="1769040"/>
            <a:ext cx="9071640" cy="4989600"/>
          </a:xfrm>
        </p:spPr>
        <p:txBody>
          <a:bodyPr anchor="ctr">
            <a:spAutoFit/>
          </a:bodyPr>
          <a:lstStyle/>
          <a:p>
            <a:pPr lvl="0" algn="ctr"/>
            <a:r>
              <a:rPr lang="x-none" dirty="0">
                <a:latin typeface="Times New Roman" pitchFamily="18"/>
              </a:rPr>
              <a:t>Встановлений таким чином час обчислень залежить від моделі обчислень. Тому природно прийняти однакову модель обчислень для різних рішень однієї і тієї ж задачі для того, щоб їх можна було порівнювати і шукати найбільш ефективне рішення. З цієї причини модель обчислень (часто неявно) є частиною постановки завдання.</a:t>
            </a:r>
          </a:p>
        </p:txBody>
      </p:sp>
    </p:spTree>
    <p:extLst>
      <p:ext uri="{BB962C8B-B14F-4D97-AF65-F5344CB8AC3E}">
        <p14:creationId xmlns:p14="http://schemas.microsoft.com/office/powerpoint/2010/main" val="40255358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20000" y="540000"/>
            <a:ext cx="7200000" cy="1238400"/>
          </a:xfrm>
          <a:prstGeom prst="rect">
            <a:avLst/>
          </a:prstGeom>
          <a:noFill/>
          <a:ln>
            <a:noFill/>
          </a:ln>
        </p:spPr>
        <p:txBody>
          <a:bodyPr lIns="0" tIns="0" rIns="0" bIns="0" anchor="ctr"/>
          <a:lstStyle/>
          <a:p>
            <a:pPr lvl="0" algn="ctr" rtl="0" hangingPunct="0">
              <a:buNone/>
              <a:tabLst/>
              <a:defRPr>
                <a:latin typeface="Times New Roman" pitchFamily="18"/>
              </a:defRPr>
            </a:pPr>
            <a:r>
              <a:rPr lang="uk-UA" sz="4400" b="0" i="0" u="none" strike="noStrike" kern="1200">
                <a:ln>
                  <a:noFill/>
                </a:ln>
                <a:latin typeface="Times New Roman" pitchFamily="18"/>
                <a:ea typeface="MS Gothic" pitchFamily="2"/>
                <a:cs typeface="Tahoma" pitchFamily="2"/>
              </a:rPr>
              <a:t>Алгоритм нахождения</a:t>
            </a:r>
            <a:br>
              <a:rPr lang="uk-UA" sz="4400" b="0" i="0" u="none" strike="noStrike" kern="1200">
                <a:ln>
                  <a:noFill/>
                </a:ln>
                <a:latin typeface="Times New Roman" pitchFamily="18"/>
                <a:ea typeface="MS Gothic" pitchFamily="2"/>
                <a:cs typeface="Tahoma" pitchFamily="2"/>
              </a:rPr>
            </a:br>
            <a:r>
              <a:rPr lang="uk-UA" sz="4400" b="0" i="0" u="none" strike="noStrike" kern="1200">
                <a:ln>
                  <a:noFill/>
                </a:ln>
                <a:latin typeface="Times New Roman" pitchFamily="18"/>
                <a:ea typeface="MS Gothic" pitchFamily="2"/>
                <a:cs typeface="Tahoma" pitchFamily="2"/>
              </a:rPr>
              <a:t> внутренних контуров ППЛГ</a:t>
            </a:r>
          </a:p>
        </p:txBody>
      </p:sp>
      <p:sp>
        <p:nvSpPr>
          <p:cNvPr id="3" name="TextBox 2"/>
          <p:cNvSpPr txBox="1"/>
          <p:nvPr/>
        </p:nvSpPr>
        <p:spPr>
          <a:xfrm>
            <a:off x="720000" y="3060360"/>
            <a:ext cx="8460000" cy="3284279"/>
          </a:xfrm>
          <a:prstGeom prst="rect">
            <a:avLst/>
          </a:prstGeom>
          <a:noFill/>
          <a:ln>
            <a:noFill/>
          </a:ln>
        </p:spPr>
        <p:txBody>
          <a:bodyPr vert="horz" lIns="90000" tIns="45000" rIns="90000" bIns="45000" compatLnSpc="0"/>
          <a:lstStyle/>
          <a:p>
            <a:pPr marL="0" marR="0" lvl="0" indent="0" algn="just" rtl="0" hangingPunct="0">
              <a:lnSpc>
                <a:spcPct val="100000"/>
              </a:lnSpc>
              <a:spcBef>
                <a:spcPts val="0"/>
              </a:spcBef>
              <a:spcAft>
                <a:spcPts val="0"/>
              </a:spcAft>
              <a:buNone/>
              <a:tabLst/>
              <a:defRPr sz="2800">
                <a:latin typeface="Times New Roman" pitchFamily="18"/>
              </a:defRPr>
            </a:pPr>
            <a:r>
              <a:rPr lang="uk-UA" sz="2800" b="0" i="0" u="none" strike="noStrike" kern="1200" dirty="0" err="1">
                <a:ln>
                  <a:noFill/>
                </a:ln>
                <a:latin typeface="Times New Roman" pitchFamily="18"/>
                <a:ea typeface="MS Gothic" pitchFamily="2"/>
                <a:cs typeface="Tahoma" pitchFamily="2"/>
              </a:rPr>
              <a:t>Далее</a:t>
            </a:r>
            <a:r>
              <a:rPr lang="uk-UA" sz="2800" b="0" i="0" u="none" strike="noStrike" kern="1200" dirty="0">
                <a:ln>
                  <a:noFill/>
                </a:ln>
                <a:latin typeface="Times New Roman" pitchFamily="18"/>
                <a:ea typeface="MS Gothic" pitchFamily="2"/>
                <a:cs typeface="Tahoma" pitchFamily="2"/>
              </a:rPr>
              <a:t>, будем </a:t>
            </a:r>
            <a:r>
              <a:rPr lang="uk-UA" sz="2800" b="0" i="0" u="none" strike="noStrike" kern="1200" dirty="0" err="1">
                <a:ln>
                  <a:noFill/>
                </a:ln>
                <a:latin typeface="Times New Roman" pitchFamily="18"/>
                <a:ea typeface="MS Gothic" pitchFamily="2"/>
                <a:cs typeface="Tahoma" pitchFamily="2"/>
              </a:rPr>
              <a:t>передвигаться</a:t>
            </a:r>
            <a:r>
              <a:rPr lang="uk-UA" sz="2800" b="0" i="0" u="none" strike="noStrike" kern="1200" dirty="0">
                <a:ln>
                  <a:noFill/>
                </a:ln>
                <a:latin typeface="Times New Roman" pitchFamily="18"/>
                <a:ea typeface="MS Gothic" pitchFamily="2"/>
                <a:cs typeface="Tahoma" pitchFamily="2"/>
              </a:rPr>
              <a:t> в </a:t>
            </a:r>
            <a:r>
              <a:rPr lang="uk-UA" sz="2800" b="0" i="0" u="none" strike="noStrike" kern="1200" dirty="0" err="1">
                <a:ln>
                  <a:noFill/>
                </a:ln>
                <a:latin typeface="Times New Roman" pitchFamily="18"/>
                <a:ea typeface="MS Gothic" pitchFamily="2"/>
                <a:cs typeface="Tahoma" pitchFamily="2"/>
              </a:rPr>
              <a:t>следующую</a:t>
            </a:r>
            <a:r>
              <a:rPr lang="uk-UA" sz="2800" b="0" i="0" u="none" strike="noStrike" kern="1200" dirty="0">
                <a:ln>
                  <a:noFill/>
                </a:ln>
                <a:latin typeface="Times New Roman" pitchFamily="18"/>
                <a:ea typeface="MS Gothic" pitchFamily="2"/>
                <a:cs typeface="Tahoma" pitchFamily="2"/>
              </a:rPr>
              <a:t> точку, </a:t>
            </a:r>
            <a:r>
              <a:rPr lang="uk-UA" sz="2800" b="0" i="0" u="none" strike="noStrike" kern="1200" dirty="0" err="1">
                <a:ln>
                  <a:noFill/>
                </a:ln>
                <a:latin typeface="Times New Roman" pitchFamily="18"/>
                <a:ea typeface="MS Gothic" pitchFamily="2"/>
                <a:cs typeface="Tahoma" pitchFamily="2"/>
              </a:rPr>
              <a:t>соединенную</a:t>
            </a:r>
            <a:r>
              <a:rPr lang="uk-UA" sz="2800" b="0" i="0" u="none" strike="noStrike" kern="1200" dirty="0">
                <a:ln>
                  <a:noFill/>
                </a:ln>
                <a:latin typeface="Times New Roman" pitchFamily="18"/>
                <a:ea typeface="MS Gothic" pitchFamily="2"/>
                <a:cs typeface="Tahoma" pitchFamily="2"/>
              </a:rPr>
              <a:t> с </a:t>
            </a:r>
            <a:r>
              <a:rPr lang="uk-UA" sz="2800" b="0" i="0" u="none" strike="noStrike" kern="1200" dirty="0" err="1">
                <a:ln>
                  <a:noFill/>
                </a:ln>
                <a:latin typeface="Times New Roman" pitchFamily="18"/>
                <a:ea typeface="MS Gothic" pitchFamily="2"/>
                <a:cs typeface="Tahoma" pitchFamily="2"/>
              </a:rPr>
              <a:t>текущей</a:t>
            </a:r>
            <a:r>
              <a:rPr lang="uk-UA" sz="2800" b="0" i="0" u="none" strike="noStrike" kern="1200" dirty="0">
                <a:ln>
                  <a:noFill/>
                </a:ln>
                <a:latin typeface="Times New Roman" pitchFamily="18"/>
                <a:ea typeface="MS Gothic" pitchFamily="2"/>
                <a:cs typeface="Tahoma" pitchFamily="2"/>
              </a:rPr>
              <a:t> ребром ППЛГ.</a:t>
            </a:r>
          </a:p>
          <a:p>
            <a:pPr marL="0" marR="0" lvl="0" indent="0" algn="just" rtl="0" hangingPunct="0">
              <a:lnSpc>
                <a:spcPct val="100000"/>
              </a:lnSpc>
              <a:spcBef>
                <a:spcPts val="0"/>
              </a:spcBef>
              <a:spcAft>
                <a:spcPts val="0"/>
              </a:spcAft>
              <a:buNone/>
              <a:tabLst/>
              <a:defRPr sz="2800">
                <a:latin typeface="Times New Roman" pitchFamily="18"/>
              </a:defRPr>
            </a:pPr>
            <a:endParaRPr lang="uk-UA" sz="2800" b="0" i="0" u="none" strike="noStrike" kern="1200" dirty="0">
              <a:ln>
                <a:noFill/>
              </a:ln>
              <a:latin typeface="Times New Roman" pitchFamily="18"/>
              <a:ea typeface="MS Gothic" pitchFamily="2"/>
              <a:cs typeface="Tahoma" pitchFamily="2"/>
            </a:endParaRPr>
          </a:p>
          <a:p>
            <a:pPr marL="0" marR="0" lvl="0" indent="0" algn="just" rtl="0" hangingPunct="0">
              <a:lnSpc>
                <a:spcPct val="100000"/>
              </a:lnSpc>
              <a:spcBef>
                <a:spcPts val="0"/>
              </a:spcBef>
              <a:spcAft>
                <a:spcPts val="0"/>
              </a:spcAft>
              <a:buNone/>
              <a:tabLst/>
              <a:defRPr sz="2800">
                <a:latin typeface="Times New Roman" pitchFamily="18"/>
              </a:defRPr>
            </a:pPr>
            <a:r>
              <a:rPr lang="uk-UA" sz="2800" b="0" i="0" u="none" strike="noStrike" kern="1200" dirty="0">
                <a:ln>
                  <a:noFill/>
                </a:ln>
                <a:latin typeface="Times New Roman" pitchFamily="18"/>
                <a:ea typeface="MS Gothic" pitchFamily="2"/>
                <a:cs typeface="Tahoma" pitchFamily="2"/>
              </a:rPr>
              <a:t>Для </a:t>
            </a:r>
            <a:r>
              <a:rPr lang="uk-UA" sz="2800" b="0" i="0" u="none" strike="noStrike" kern="1200" dirty="0" err="1">
                <a:ln>
                  <a:noFill/>
                </a:ln>
                <a:latin typeface="Times New Roman" pitchFamily="18"/>
                <a:ea typeface="MS Gothic" pitchFamily="2"/>
                <a:cs typeface="Tahoma" pitchFamily="2"/>
              </a:rPr>
              <a:t>этого</a:t>
            </a:r>
            <a:r>
              <a:rPr lang="uk-UA" sz="2800" b="0" i="0" u="none" strike="noStrike" kern="1200" dirty="0">
                <a:ln>
                  <a:noFill/>
                </a:ln>
                <a:latin typeface="Times New Roman" pitchFamily="18"/>
                <a:ea typeface="MS Gothic" pitchFamily="2"/>
                <a:cs typeface="Tahoma" pitchFamily="2"/>
              </a:rPr>
              <a:t> </a:t>
            </a:r>
            <a:r>
              <a:rPr lang="uk-UA" sz="2800" b="0" i="0" u="none" strike="noStrike" kern="1200" dirty="0" err="1">
                <a:ln>
                  <a:noFill/>
                </a:ln>
                <a:latin typeface="Times New Roman" pitchFamily="18"/>
                <a:ea typeface="MS Gothic" pitchFamily="2"/>
                <a:cs typeface="Tahoma" pitchFamily="2"/>
              </a:rPr>
              <a:t>из</a:t>
            </a:r>
            <a:r>
              <a:rPr lang="uk-UA" sz="2800" b="0" i="0" u="none" strike="noStrike" kern="1200" dirty="0">
                <a:ln>
                  <a:noFill/>
                </a:ln>
                <a:latin typeface="Times New Roman" pitchFamily="18"/>
                <a:ea typeface="MS Gothic" pitchFamily="2"/>
                <a:cs typeface="Tahoma" pitchFamily="2"/>
              </a:rPr>
              <a:t> </a:t>
            </a:r>
            <a:r>
              <a:rPr lang="uk-UA" sz="2800" b="0" i="0" u="none" strike="noStrike" kern="1200" dirty="0" err="1">
                <a:ln>
                  <a:noFill/>
                </a:ln>
                <a:latin typeface="Times New Roman" pitchFamily="18"/>
                <a:ea typeface="MS Gothic" pitchFamily="2"/>
                <a:cs typeface="Tahoma" pitchFamily="2"/>
              </a:rPr>
              <a:t>всех</a:t>
            </a:r>
            <a:r>
              <a:rPr lang="uk-UA" sz="2800" b="0" i="0" u="none" strike="noStrike" kern="1200" dirty="0">
                <a:ln>
                  <a:noFill/>
                </a:ln>
                <a:latin typeface="Times New Roman" pitchFamily="18"/>
                <a:ea typeface="MS Gothic" pitchFamily="2"/>
                <a:cs typeface="Tahoma" pitchFamily="2"/>
              </a:rPr>
              <a:t> ребер будем </a:t>
            </a:r>
            <a:r>
              <a:rPr lang="uk-UA" sz="2800" b="0" i="0" u="none" strike="noStrike" kern="1200" dirty="0" err="1">
                <a:ln>
                  <a:noFill/>
                </a:ln>
                <a:latin typeface="Times New Roman" pitchFamily="18"/>
                <a:ea typeface="MS Gothic" pitchFamily="2"/>
                <a:cs typeface="Tahoma" pitchFamily="2"/>
              </a:rPr>
              <a:t>выбирать</a:t>
            </a:r>
            <a:r>
              <a:rPr lang="uk-UA" sz="2800" b="0" i="0" u="none" strike="noStrike" kern="1200" dirty="0">
                <a:ln>
                  <a:noFill/>
                </a:ln>
                <a:latin typeface="Times New Roman" pitchFamily="18"/>
                <a:ea typeface="MS Gothic" pitchFamily="2"/>
                <a:cs typeface="Tahoma" pitchFamily="2"/>
              </a:rPr>
              <a:t> ребро с </a:t>
            </a:r>
            <a:r>
              <a:rPr lang="uk-UA" sz="2800" b="0" i="0" u="none" strike="noStrike" kern="1200" dirty="0" err="1" smtClean="0">
                <a:ln>
                  <a:noFill/>
                </a:ln>
                <a:solidFill>
                  <a:srgbClr val="FF0000"/>
                </a:solidFill>
                <a:latin typeface="Times New Roman" pitchFamily="18"/>
                <a:ea typeface="MS Gothic" pitchFamily="2"/>
                <a:cs typeface="Tahoma" pitchFamily="2"/>
              </a:rPr>
              <a:t>минимальн</a:t>
            </a:r>
            <a:r>
              <a:rPr lang="ru-RU" sz="2800" b="0" i="0" u="none" strike="noStrike" kern="1200" dirty="0" err="1" smtClean="0">
                <a:ln>
                  <a:noFill/>
                </a:ln>
                <a:solidFill>
                  <a:srgbClr val="FF0000"/>
                </a:solidFill>
                <a:latin typeface="Times New Roman" pitchFamily="18"/>
                <a:ea typeface="MS Gothic" pitchFamily="2"/>
                <a:cs typeface="Tahoma" pitchFamily="2"/>
              </a:rPr>
              <a:t>ым</a:t>
            </a:r>
            <a:r>
              <a:rPr lang="ru-RU" sz="2800" b="0" i="0" u="none" strike="noStrike" kern="1200" dirty="0" smtClean="0">
                <a:ln>
                  <a:noFill/>
                </a:ln>
                <a:solidFill>
                  <a:srgbClr val="FF0000"/>
                </a:solidFill>
                <a:latin typeface="Times New Roman" pitchFamily="18"/>
                <a:ea typeface="MS Gothic" pitchFamily="2"/>
                <a:cs typeface="Tahoma" pitchFamily="2"/>
              </a:rPr>
              <a:t> </a:t>
            </a:r>
            <a:r>
              <a:rPr lang="uk-UA" sz="2800" b="0" i="0" u="none" strike="noStrike" kern="1200" dirty="0" err="1" smtClean="0">
                <a:ln>
                  <a:noFill/>
                </a:ln>
                <a:solidFill>
                  <a:srgbClr val="FF0000"/>
                </a:solidFill>
                <a:latin typeface="Times New Roman" pitchFamily="18"/>
                <a:ea typeface="MS Gothic" pitchFamily="2"/>
                <a:cs typeface="Tahoma" pitchFamily="2"/>
              </a:rPr>
              <a:t>углом</a:t>
            </a:r>
            <a:r>
              <a:rPr lang="uk-UA" sz="2800" b="0" i="0" u="none" strike="noStrike" kern="1200" dirty="0" smtClean="0">
                <a:ln>
                  <a:noFill/>
                </a:ln>
                <a:solidFill>
                  <a:srgbClr val="FF0000"/>
                </a:solidFill>
                <a:latin typeface="Times New Roman" pitchFamily="18"/>
                <a:ea typeface="MS Gothic" pitchFamily="2"/>
                <a:cs typeface="Tahoma" pitchFamily="2"/>
              </a:rPr>
              <a:t> </a:t>
            </a:r>
            <a:r>
              <a:rPr lang="uk-UA" sz="2800" b="0" i="0" u="none" strike="noStrike" kern="1200" dirty="0" err="1">
                <a:ln>
                  <a:noFill/>
                </a:ln>
                <a:solidFill>
                  <a:srgbClr val="FF0000"/>
                </a:solidFill>
                <a:latin typeface="Times New Roman" pitchFamily="18"/>
                <a:ea typeface="MS Gothic" pitchFamily="2"/>
                <a:cs typeface="Tahoma" pitchFamily="2"/>
              </a:rPr>
              <a:t>относительно</a:t>
            </a:r>
            <a:r>
              <a:rPr lang="uk-UA" sz="2800" b="0" i="0" u="none" strike="noStrike" kern="1200" dirty="0">
                <a:ln>
                  <a:noFill/>
                </a:ln>
                <a:solidFill>
                  <a:srgbClr val="FF0000"/>
                </a:solidFill>
                <a:latin typeface="Times New Roman" pitchFamily="18"/>
                <a:ea typeface="MS Gothic" pitchFamily="2"/>
                <a:cs typeface="Tahoma" pitchFamily="2"/>
              </a:rPr>
              <a:t> </a:t>
            </a:r>
            <a:r>
              <a:rPr lang="uk-UA" sz="2800" b="0" i="0" u="none" strike="noStrike" kern="1200" dirty="0" err="1" smtClean="0">
                <a:ln>
                  <a:noFill/>
                </a:ln>
                <a:solidFill>
                  <a:srgbClr val="FF0000"/>
                </a:solidFill>
                <a:latin typeface="Times New Roman" pitchFamily="18"/>
                <a:ea typeface="MS Gothic" pitchFamily="2"/>
                <a:cs typeface="Tahoma" pitchFamily="2"/>
              </a:rPr>
              <a:t>текущего</a:t>
            </a:r>
            <a:r>
              <a:rPr lang="uk-UA" sz="2800" b="0" i="0" u="none" strike="noStrike" kern="1200" dirty="0" smtClean="0">
                <a:ln>
                  <a:noFill/>
                </a:ln>
                <a:solidFill>
                  <a:srgbClr val="FF0000"/>
                </a:solidFill>
                <a:latin typeface="Times New Roman" pitchFamily="18"/>
                <a:ea typeface="MS Gothic" pitchFamily="2"/>
                <a:cs typeface="Tahoma" pitchFamily="2"/>
              </a:rPr>
              <a:t> ребра</a:t>
            </a:r>
            <a:r>
              <a:rPr lang="uk-UA" sz="2800" b="0" i="0" u="none" strike="noStrike" kern="1200" dirty="0" smtClean="0">
                <a:ln>
                  <a:noFill/>
                </a:ln>
                <a:latin typeface="Times New Roman" pitchFamily="18"/>
                <a:ea typeface="MS Gothic" pitchFamily="2"/>
                <a:cs typeface="Tahoma" pitchFamily="2"/>
              </a:rPr>
              <a:t>.</a:t>
            </a:r>
            <a:endParaRPr lang="uk-UA" sz="2800" b="0" i="0" u="none" strike="noStrike" kern="1200" dirty="0">
              <a:ln>
                <a:noFill/>
              </a:ln>
              <a:latin typeface="Times New Roman" pitchFamily="18"/>
              <a:ea typeface="MS Gothic" pitchFamily="2"/>
              <a:cs typeface="Tahoma" pitchFamily="2"/>
            </a:endParaRPr>
          </a:p>
          <a:p>
            <a:pPr marL="0" marR="0" lvl="0" indent="0" algn="just" rtl="0" hangingPunct="0">
              <a:lnSpc>
                <a:spcPct val="100000"/>
              </a:lnSpc>
              <a:spcBef>
                <a:spcPts val="0"/>
              </a:spcBef>
              <a:spcAft>
                <a:spcPts val="0"/>
              </a:spcAft>
              <a:buNone/>
              <a:tabLst/>
              <a:defRPr sz="2800">
                <a:latin typeface="Times New Roman" pitchFamily="18"/>
              </a:defRPr>
            </a:pPr>
            <a:endParaRPr lang="uk-UA" sz="2800" b="0" i="0" u="none" strike="noStrike" kern="1200" dirty="0">
              <a:ln>
                <a:noFill/>
              </a:ln>
              <a:latin typeface="Times New Roman" pitchFamily="18"/>
              <a:ea typeface="MS Gothic" pitchFamily="2"/>
              <a:cs typeface="Tahoma" pitchFamily="2"/>
            </a:endParaRPr>
          </a:p>
          <a:p>
            <a:pPr marL="0" marR="0" lvl="0" indent="0" algn="just" rtl="0" hangingPunct="0">
              <a:lnSpc>
                <a:spcPct val="100000"/>
              </a:lnSpc>
              <a:spcBef>
                <a:spcPts val="0"/>
              </a:spcBef>
              <a:spcAft>
                <a:spcPts val="0"/>
              </a:spcAft>
              <a:buNone/>
              <a:tabLst/>
              <a:defRPr sz="2800">
                <a:latin typeface="Times New Roman" pitchFamily="18"/>
              </a:defRPr>
            </a:pPr>
            <a:r>
              <a:rPr lang="uk-UA" sz="2800" b="0" i="0" u="none" strike="noStrike" kern="1200" dirty="0">
                <a:ln>
                  <a:noFill/>
                </a:ln>
                <a:latin typeface="Times New Roman" pitchFamily="18"/>
                <a:ea typeface="MS Gothic" pitchFamily="2"/>
                <a:cs typeface="Tahoma" pitchFamily="2"/>
              </a:rPr>
              <a:t>При </a:t>
            </a:r>
            <a:r>
              <a:rPr lang="uk-UA" sz="2800" b="0" i="0" u="none" strike="noStrike" kern="1200" dirty="0" err="1">
                <a:ln>
                  <a:noFill/>
                </a:ln>
                <a:latin typeface="Times New Roman" pitchFamily="18"/>
                <a:ea typeface="MS Gothic" pitchFamily="2"/>
                <a:cs typeface="Tahoma" pitchFamily="2"/>
              </a:rPr>
              <a:t>этом</a:t>
            </a:r>
            <a:r>
              <a:rPr lang="uk-UA" sz="2800" b="0" i="0" u="none" strike="noStrike" kern="1200" dirty="0">
                <a:ln>
                  <a:noFill/>
                </a:ln>
                <a:latin typeface="Times New Roman" pitchFamily="18"/>
                <a:ea typeface="MS Gothic" pitchFamily="2"/>
                <a:cs typeface="Tahoma" pitchFamily="2"/>
              </a:rPr>
              <a:t> будем добавлять к статусу ребра 1 на </a:t>
            </a:r>
            <a:r>
              <a:rPr lang="uk-UA" sz="2800" b="0" i="0" u="none" strike="noStrike" kern="1200" dirty="0" err="1">
                <a:ln>
                  <a:noFill/>
                </a:ln>
                <a:latin typeface="Times New Roman" pitchFamily="18"/>
                <a:ea typeface="MS Gothic" pitchFamily="2"/>
                <a:cs typeface="Tahoma" pitchFamily="2"/>
              </a:rPr>
              <a:t>каждой</a:t>
            </a:r>
            <a:r>
              <a:rPr lang="uk-UA" sz="2800" b="0" i="0" u="none" strike="noStrike" kern="1200" dirty="0">
                <a:ln>
                  <a:noFill/>
                </a:ln>
                <a:latin typeface="Times New Roman" pitchFamily="18"/>
                <a:ea typeface="MS Gothic" pitchFamily="2"/>
                <a:cs typeface="Tahoma" pitchFamily="2"/>
              </a:rPr>
              <a:t> </a:t>
            </a:r>
            <a:r>
              <a:rPr lang="uk-UA" sz="2800" b="0" i="0" u="none" strike="noStrike" kern="1200" dirty="0" err="1">
                <a:ln>
                  <a:noFill/>
                </a:ln>
                <a:latin typeface="Times New Roman" pitchFamily="18"/>
                <a:ea typeface="MS Gothic" pitchFamily="2"/>
                <a:cs typeface="Tahoma" pitchFamily="2"/>
              </a:rPr>
              <a:t>итерации</a:t>
            </a:r>
            <a:r>
              <a:rPr lang="uk-UA" sz="2800" b="0" i="0" u="none" strike="noStrike" kern="1200" dirty="0">
                <a:ln>
                  <a:noFill/>
                </a:ln>
                <a:latin typeface="Times New Roman" pitchFamily="18"/>
                <a:ea typeface="MS Gothic" pitchFamily="2"/>
                <a:cs typeface="Tahoma" pitchFamily="2"/>
              </a:rPr>
              <a:t>.</a:t>
            </a:r>
          </a:p>
        </p:txBody>
      </p:sp>
    </p:spTree>
    <p:extLst>
      <p:ext uri="{BB962C8B-B14F-4D97-AF65-F5344CB8AC3E}">
        <p14:creationId xmlns:p14="http://schemas.microsoft.com/office/powerpoint/2010/main" val="5737729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000000-0000-0000-0000-000000000000}"/>
              </a:ext>
            </a:extLst>
          </p:cNvPr>
          <p:cNvPicPr>
            <a:picLocks noChangeAspect="1"/>
          </p:cNvPicPr>
          <p:nvPr/>
        </p:nvPicPr>
        <p:blipFill>
          <a:blip r:embed="rId3">
            <a:lum/>
            <a:alphaModFix/>
          </a:blip>
          <a:srcRect/>
          <a:stretch>
            <a:fillRect/>
          </a:stretch>
        </p:blipFill>
        <p:spPr>
          <a:xfrm>
            <a:off x="2149200" y="2520000"/>
            <a:ext cx="5951160" cy="4464720"/>
          </a:xfrm>
          <a:prstGeom prst="rect">
            <a:avLst/>
          </a:prstGeom>
          <a:noFill/>
          <a:ln>
            <a:noFill/>
          </a:ln>
        </p:spPr>
      </p:pic>
      <p:sp>
        <p:nvSpPr>
          <p:cNvPr id="3" name="TextBox 2"/>
          <p:cNvSpPr txBox="1"/>
          <p:nvPr/>
        </p:nvSpPr>
        <p:spPr>
          <a:xfrm>
            <a:off x="1620000" y="540000"/>
            <a:ext cx="7200000" cy="1238400"/>
          </a:xfrm>
          <a:prstGeom prst="rect">
            <a:avLst/>
          </a:prstGeom>
          <a:noFill/>
          <a:ln>
            <a:noFill/>
          </a:ln>
        </p:spPr>
        <p:txBody>
          <a:bodyPr lIns="0" tIns="0" rIns="0" bIns="0" anchor="ctr"/>
          <a:lstStyle/>
          <a:p>
            <a:pPr lvl="0" algn="ctr" rtl="0" hangingPunct="0">
              <a:buNone/>
              <a:tabLst/>
              <a:defRPr>
                <a:latin typeface="Times New Roman" pitchFamily="18"/>
              </a:defRPr>
            </a:pPr>
            <a:r>
              <a:rPr lang="uk-UA" sz="4400" b="0" i="0" u="none" strike="noStrike" kern="1200">
                <a:ln>
                  <a:noFill/>
                </a:ln>
                <a:latin typeface="Times New Roman" pitchFamily="18"/>
                <a:ea typeface="MS Gothic" pitchFamily="2"/>
                <a:cs typeface="Tahoma" pitchFamily="2"/>
              </a:rPr>
              <a:t>Алгоритм нахождения</a:t>
            </a:r>
            <a:br>
              <a:rPr lang="uk-UA" sz="4400" b="0" i="0" u="none" strike="noStrike" kern="1200">
                <a:ln>
                  <a:noFill/>
                </a:ln>
                <a:latin typeface="Times New Roman" pitchFamily="18"/>
                <a:ea typeface="MS Gothic" pitchFamily="2"/>
                <a:cs typeface="Tahoma" pitchFamily="2"/>
              </a:rPr>
            </a:br>
            <a:r>
              <a:rPr lang="uk-UA" sz="4400" b="0" i="0" u="none" strike="noStrike" kern="1200">
                <a:ln>
                  <a:noFill/>
                </a:ln>
                <a:latin typeface="Times New Roman" pitchFamily="18"/>
                <a:ea typeface="MS Gothic" pitchFamily="2"/>
                <a:cs typeface="Tahoma" pitchFamily="2"/>
              </a:rPr>
              <a:t> внутренних контуров ППЛГ</a:t>
            </a:r>
          </a:p>
        </p:txBody>
      </p:sp>
    </p:spTree>
    <p:extLst>
      <p:ext uri="{BB962C8B-B14F-4D97-AF65-F5344CB8AC3E}">
        <p14:creationId xmlns:p14="http://schemas.microsoft.com/office/powerpoint/2010/main" val="27847785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20000" y="540000"/>
            <a:ext cx="7200000" cy="1238400"/>
          </a:xfrm>
          <a:prstGeom prst="rect">
            <a:avLst/>
          </a:prstGeom>
          <a:noFill/>
          <a:ln>
            <a:noFill/>
          </a:ln>
        </p:spPr>
        <p:txBody>
          <a:bodyPr lIns="0" tIns="0" rIns="0" bIns="0" anchor="ctr"/>
          <a:lstStyle/>
          <a:p>
            <a:pPr lvl="0" algn="ctr" rtl="0" hangingPunct="0">
              <a:buNone/>
              <a:tabLst/>
              <a:defRPr>
                <a:latin typeface="Times New Roman" pitchFamily="18"/>
              </a:defRPr>
            </a:pPr>
            <a:r>
              <a:rPr lang="uk-UA" sz="4400" b="0" i="0" u="none" strike="noStrike" kern="1200">
                <a:ln>
                  <a:noFill/>
                </a:ln>
                <a:latin typeface="Times New Roman" pitchFamily="18"/>
                <a:ea typeface="MS Gothic" pitchFamily="2"/>
                <a:cs typeface="Tahoma" pitchFamily="2"/>
              </a:rPr>
              <a:t>Алгоритм нахождения</a:t>
            </a:r>
            <a:br>
              <a:rPr lang="uk-UA" sz="4400" b="0" i="0" u="none" strike="noStrike" kern="1200">
                <a:ln>
                  <a:noFill/>
                </a:ln>
                <a:latin typeface="Times New Roman" pitchFamily="18"/>
                <a:ea typeface="MS Gothic" pitchFamily="2"/>
                <a:cs typeface="Tahoma" pitchFamily="2"/>
              </a:rPr>
            </a:br>
            <a:r>
              <a:rPr lang="uk-UA" sz="4400" b="0" i="0" u="none" strike="noStrike" kern="1200">
                <a:ln>
                  <a:noFill/>
                </a:ln>
                <a:latin typeface="Times New Roman" pitchFamily="18"/>
                <a:ea typeface="MS Gothic" pitchFamily="2"/>
                <a:cs typeface="Tahoma" pitchFamily="2"/>
              </a:rPr>
              <a:t> внутренних контуров ППЛГ</a:t>
            </a:r>
          </a:p>
        </p:txBody>
      </p:sp>
      <p:sp>
        <p:nvSpPr>
          <p:cNvPr id="3" name="TextBox 2"/>
          <p:cNvSpPr txBox="1"/>
          <p:nvPr/>
        </p:nvSpPr>
        <p:spPr>
          <a:xfrm>
            <a:off x="416880" y="2217240"/>
            <a:ext cx="9123120" cy="4082759"/>
          </a:xfrm>
          <a:prstGeom prst="rect">
            <a:avLst/>
          </a:prstGeom>
          <a:noFill/>
          <a:ln>
            <a:noFill/>
          </a:ln>
        </p:spPr>
        <p:txBody>
          <a:bodyPr vert="horz" lIns="90000" tIns="45000" rIns="90000" bIns="45000" compatLnSpc="0"/>
          <a:lstStyle/>
          <a:p>
            <a:pPr marL="0" marR="0" lvl="0" indent="0" algn="just" rtl="0" hangingPunct="0">
              <a:lnSpc>
                <a:spcPct val="100000"/>
              </a:lnSpc>
              <a:spcBef>
                <a:spcPts val="0"/>
              </a:spcBef>
              <a:spcAft>
                <a:spcPts val="0"/>
              </a:spcAft>
              <a:buNone/>
              <a:tabLst/>
              <a:defRPr sz="2800">
                <a:latin typeface="Times New Roman" pitchFamily="18"/>
              </a:defRPr>
            </a:pPr>
            <a:r>
              <a:rPr lang="uk-UA" sz="2800" b="0" i="0" u="none" strike="noStrike" kern="1200" dirty="0">
                <a:ln>
                  <a:noFill/>
                </a:ln>
                <a:latin typeface="Times New Roman" pitchFamily="18"/>
                <a:ea typeface="MS Gothic" pitchFamily="2"/>
                <a:cs typeface="Tahoma" pitchFamily="2"/>
              </a:rPr>
              <a:t>Таким образом, </a:t>
            </a:r>
            <a:r>
              <a:rPr lang="uk-UA" sz="2800" b="0" i="0" u="none" strike="noStrike" kern="1200" dirty="0" err="1">
                <a:ln>
                  <a:noFill/>
                </a:ln>
                <a:latin typeface="Times New Roman" pitchFamily="18"/>
                <a:ea typeface="MS Gothic" pitchFamily="2"/>
                <a:cs typeface="Tahoma" pitchFamily="2"/>
              </a:rPr>
              <a:t>двигаясь</a:t>
            </a:r>
            <a:r>
              <a:rPr lang="uk-UA" sz="2800" b="0" i="0" u="none" strike="noStrike" kern="1200" dirty="0">
                <a:ln>
                  <a:noFill/>
                </a:ln>
                <a:latin typeface="Times New Roman" pitchFamily="18"/>
                <a:ea typeface="MS Gothic" pitchFamily="2"/>
                <a:cs typeface="Tahoma" pitchFamily="2"/>
              </a:rPr>
              <a:t> </a:t>
            </a:r>
            <a:r>
              <a:rPr lang="uk-UA" sz="2800" b="0" i="0" u="none" strike="noStrike" kern="1200" dirty="0" err="1">
                <a:ln>
                  <a:noFill/>
                </a:ln>
                <a:latin typeface="Times New Roman" pitchFamily="18"/>
                <a:ea typeface="MS Gothic" pitchFamily="2"/>
                <a:cs typeface="Tahoma" pitchFamily="2"/>
              </a:rPr>
              <a:t>против</a:t>
            </a:r>
            <a:r>
              <a:rPr lang="uk-UA" sz="2800" b="0" i="0" u="none" strike="noStrike" kern="1200" dirty="0">
                <a:ln>
                  <a:noFill/>
                </a:ln>
                <a:latin typeface="Times New Roman" pitchFamily="18"/>
                <a:ea typeface="MS Gothic" pitchFamily="2"/>
                <a:cs typeface="Tahoma" pitchFamily="2"/>
              </a:rPr>
              <a:t> </a:t>
            </a:r>
            <a:r>
              <a:rPr lang="uk-UA" sz="2800" b="0" i="0" u="none" strike="noStrike" kern="1200" dirty="0" err="1">
                <a:ln>
                  <a:noFill/>
                </a:ln>
                <a:latin typeface="Times New Roman" pitchFamily="18"/>
                <a:ea typeface="MS Gothic" pitchFamily="2"/>
                <a:cs typeface="Tahoma" pitchFamily="2"/>
              </a:rPr>
              <a:t>часовой</a:t>
            </a:r>
            <a:r>
              <a:rPr lang="uk-UA" sz="2800" b="0" i="0" u="none" strike="noStrike" kern="1200" dirty="0">
                <a:ln>
                  <a:noFill/>
                </a:ln>
                <a:latin typeface="Times New Roman" pitchFamily="18"/>
                <a:ea typeface="MS Gothic" pitchFamily="2"/>
                <a:cs typeface="Tahoma" pitchFamily="2"/>
              </a:rPr>
              <a:t> </a:t>
            </a:r>
            <a:r>
              <a:rPr lang="uk-UA" sz="2800" b="0" i="0" u="none" strike="noStrike" kern="1200" dirty="0" err="1">
                <a:ln>
                  <a:noFill/>
                </a:ln>
                <a:latin typeface="Times New Roman" pitchFamily="18"/>
                <a:ea typeface="MS Gothic" pitchFamily="2"/>
                <a:cs typeface="Tahoma" pitchFamily="2"/>
              </a:rPr>
              <a:t>стрелки</a:t>
            </a:r>
            <a:r>
              <a:rPr lang="uk-UA" sz="2800" b="0" i="0" u="none" strike="noStrike" kern="1200" dirty="0">
                <a:ln>
                  <a:noFill/>
                </a:ln>
                <a:latin typeface="Times New Roman" pitchFamily="18"/>
                <a:ea typeface="MS Gothic" pitchFamily="2"/>
                <a:cs typeface="Tahoma" pitchFamily="2"/>
              </a:rPr>
              <a:t>, </a:t>
            </a:r>
            <a:r>
              <a:rPr lang="uk-UA" sz="2800" b="0" i="0" u="none" strike="noStrike" kern="1200" dirty="0" err="1">
                <a:ln>
                  <a:noFill/>
                </a:ln>
                <a:latin typeface="Times New Roman" pitchFamily="18"/>
                <a:ea typeface="MS Gothic" pitchFamily="2"/>
                <a:cs typeface="Tahoma" pitchFamily="2"/>
              </a:rPr>
              <a:t>будет</a:t>
            </a:r>
            <a:r>
              <a:rPr lang="uk-UA" sz="2800" b="0" i="0" u="none" strike="noStrike" kern="1200" dirty="0">
                <a:ln>
                  <a:noFill/>
                </a:ln>
                <a:latin typeface="Times New Roman" pitchFamily="18"/>
                <a:ea typeface="MS Gothic" pitchFamily="2"/>
                <a:cs typeface="Tahoma" pitchFamily="2"/>
              </a:rPr>
              <a:t> </a:t>
            </a:r>
            <a:r>
              <a:rPr lang="uk-UA" sz="2800" b="0" i="0" u="none" strike="noStrike" kern="1200" dirty="0" err="1">
                <a:ln>
                  <a:noFill/>
                </a:ln>
                <a:latin typeface="Times New Roman" pitchFamily="18"/>
                <a:ea typeface="MS Gothic" pitchFamily="2"/>
                <a:cs typeface="Tahoma" pitchFamily="2"/>
              </a:rPr>
              <a:t>найдет</a:t>
            </a:r>
            <a:r>
              <a:rPr lang="uk-UA" sz="2800" b="0" i="0" u="none" strike="noStrike" kern="1200" dirty="0">
                <a:ln>
                  <a:noFill/>
                </a:ln>
                <a:latin typeface="Times New Roman" pitchFamily="18"/>
                <a:ea typeface="MS Gothic" pitchFamily="2"/>
                <a:cs typeface="Tahoma" pitchFamily="2"/>
              </a:rPr>
              <a:t> </a:t>
            </a:r>
            <a:r>
              <a:rPr lang="uk-UA" sz="2800" b="0" i="0" u="none" strike="noStrike" kern="1200" dirty="0" err="1">
                <a:ln>
                  <a:noFill/>
                </a:ln>
                <a:latin typeface="Times New Roman" pitchFamily="18"/>
                <a:ea typeface="MS Gothic" pitchFamily="2"/>
                <a:cs typeface="Tahoma" pitchFamily="2"/>
              </a:rPr>
              <a:t>первый</a:t>
            </a:r>
            <a:r>
              <a:rPr lang="uk-UA" sz="2800" b="0" i="0" u="none" strike="noStrike" kern="1200" dirty="0">
                <a:ln>
                  <a:noFill/>
                </a:ln>
                <a:latin typeface="Times New Roman" pitchFamily="18"/>
                <a:ea typeface="MS Gothic" pitchFamily="2"/>
                <a:cs typeface="Tahoma" pitchFamily="2"/>
              </a:rPr>
              <a:t> </a:t>
            </a:r>
            <a:r>
              <a:rPr lang="uk-UA" sz="2800" b="0" i="0" u="none" strike="noStrike" kern="1200" dirty="0" err="1">
                <a:ln>
                  <a:noFill/>
                </a:ln>
                <a:latin typeface="Times New Roman" pitchFamily="18"/>
                <a:ea typeface="MS Gothic" pitchFamily="2"/>
                <a:cs typeface="Tahoma" pitchFamily="2"/>
              </a:rPr>
              <a:t>внутренний</a:t>
            </a:r>
            <a:r>
              <a:rPr lang="uk-UA" sz="2800" b="0" i="0" u="none" strike="noStrike" kern="1200" dirty="0">
                <a:ln>
                  <a:noFill/>
                </a:ln>
                <a:latin typeface="Times New Roman" pitchFamily="18"/>
                <a:ea typeface="MS Gothic" pitchFamily="2"/>
                <a:cs typeface="Tahoma" pitchFamily="2"/>
              </a:rPr>
              <a:t> контур ППЛГ.</a:t>
            </a:r>
          </a:p>
          <a:p>
            <a:pPr marL="0" marR="0" lvl="0" indent="0" algn="just" rtl="0" hangingPunct="0">
              <a:lnSpc>
                <a:spcPct val="100000"/>
              </a:lnSpc>
              <a:spcBef>
                <a:spcPts val="0"/>
              </a:spcBef>
              <a:spcAft>
                <a:spcPts val="0"/>
              </a:spcAft>
              <a:buNone/>
              <a:tabLst/>
              <a:defRPr sz="2800">
                <a:latin typeface="Times New Roman" pitchFamily="18"/>
              </a:defRPr>
            </a:pPr>
            <a:endParaRPr lang="uk-UA" sz="2800" b="0" i="0" u="none" strike="noStrike" kern="1200" dirty="0">
              <a:ln>
                <a:noFill/>
              </a:ln>
              <a:latin typeface="Times New Roman" pitchFamily="18"/>
              <a:ea typeface="MS Gothic" pitchFamily="2"/>
              <a:cs typeface="Tahoma" pitchFamily="2"/>
            </a:endParaRPr>
          </a:p>
          <a:p>
            <a:pPr marL="0" marR="0" lvl="0" indent="0" algn="just" rtl="0" hangingPunct="0">
              <a:lnSpc>
                <a:spcPct val="100000"/>
              </a:lnSpc>
              <a:spcBef>
                <a:spcPts val="0"/>
              </a:spcBef>
              <a:spcAft>
                <a:spcPts val="0"/>
              </a:spcAft>
              <a:buNone/>
              <a:tabLst/>
              <a:defRPr sz="2800">
                <a:latin typeface="Times New Roman" pitchFamily="18"/>
              </a:defRPr>
            </a:pPr>
            <a:r>
              <a:rPr lang="uk-UA" sz="2800" b="0" i="0" u="none" strike="noStrike" kern="1200" dirty="0" err="1">
                <a:ln>
                  <a:noFill/>
                </a:ln>
                <a:latin typeface="Times New Roman" pitchFamily="18"/>
                <a:ea typeface="MS Gothic" pitchFamily="2"/>
                <a:cs typeface="Tahoma" pitchFamily="2"/>
              </a:rPr>
              <a:t>Следующий</a:t>
            </a:r>
            <a:r>
              <a:rPr lang="uk-UA" sz="2800" b="0" i="0" u="none" strike="noStrike" kern="1200" dirty="0">
                <a:ln>
                  <a:noFill/>
                </a:ln>
                <a:latin typeface="Times New Roman" pitchFamily="18"/>
                <a:ea typeface="MS Gothic" pitchFamily="2"/>
                <a:cs typeface="Tahoma" pitchFamily="2"/>
              </a:rPr>
              <a:t> контур будем находить по </a:t>
            </a:r>
            <a:r>
              <a:rPr lang="uk-UA" sz="2800" b="0" i="0" u="none" strike="noStrike" kern="1200" dirty="0" err="1">
                <a:ln>
                  <a:noFill/>
                </a:ln>
                <a:latin typeface="Times New Roman" pitchFamily="18"/>
                <a:ea typeface="MS Gothic" pitchFamily="2"/>
                <a:cs typeface="Tahoma" pitchFamily="2"/>
              </a:rPr>
              <a:t>аналогичной</a:t>
            </a:r>
            <a:r>
              <a:rPr lang="uk-UA" sz="2800" b="0" i="0" u="none" strike="noStrike" kern="1200" dirty="0">
                <a:ln>
                  <a:noFill/>
                </a:ln>
                <a:latin typeface="Times New Roman" pitchFamily="18"/>
                <a:ea typeface="MS Gothic" pitchFamily="2"/>
                <a:cs typeface="Tahoma" pitchFamily="2"/>
              </a:rPr>
              <a:t> </a:t>
            </a:r>
            <a:r>
              <a:rPr lang="uk-UA" sz="2800" b="0" i="0" u="none" strike="noStrike" kern="1200" dirty="0" err="1">
                <a:ln>
                  <a:noFill/>
                </a:ln>
                <a:latin typeface="Times New Roman" pitchFamily="18"/>
                <a:ea typeface="MS Gothic" pitchFamily="2"/>
                <a:cs typeface="Tahoma" pitchFamily="2"/>
              </a:rPr>
              <a:t>схеме</a:t>
            </a:r>
            <a:r>
              <a:rPr lang="uk-UA" sz="2800" b="0" i="0" u="none" strike="noStrike" kern="1200" dirty="0">
                <a:ln>
                  <a:noFill/>
                </a:ln>
                <a:latin typeface="Times New Roman" pitchFamily="18"/>
                <a:ea typeface="MS Gothic" pitchFamily="2"/>
                <a:cs typeface="Tahoma" pitchFamily="2"/>
              </a:rPr>
              <a:t>.</a:t>
            </a:r>
          </a:p>
          <a:p>
            <a:pPr marL="0" marR="0" lvl="0" indent="0" algn="just" rtl="0" hangingPunct="0">
              <a:lnSpc>
                <a:spcPct val="100000"/>
              </a:lnSpc>
              <a:spcBef>
                <a:spcPts val="0"/>
              </a:spcBef>
              <a:spcAft>
                <a:spcPts val="0"/>
              </a:spcAft>
              <a:buNone/>
              <a:tabLst/>
              <a:defRPr sz="2800">
                <a:latin typeface="Times New Roman" pitchFamily="18"/>
              </a:defRPr>
            </a:pPr>
            <a:endParaRPr lang="uk-UA" sz="2800" b="0" i="0" u="none" strike="noStrike" kern="1200" dirty="0">
              <a:ln>
                <a:noFill/>
              </a:ln>
              <a:latin typeface="Times New Roman" pitchFamily="18"/>
              <a:ea typeface="MS Gothic" pitchFamily="2"/>
              <a:cs typeface="Tahoma" pitchFamily="2"/>
            </a:endParaRPr>
          </a:p>
          <a:p>
            <a:pPr marL="0" marR="0" lvl="0" indent="0" algn="just" rtl="0" hangingPunct="0">
              <a:lnSpc>
                <a:spcPct val="100000"/>
              </a:lnSpc>
              <a:spcBef>
                <a:spcPts val="0"/>
              </a:spcBef>
              <a:spcAft>
                <a:spcPts val="0"/>
              </a:spcAft>
              <a:buNone/>
              <a:tabLst/>
              <a:defRPr sz="2800">
                <a:latin typeface="Times New Roman" pitchFamily="18"/>
              </a:defRPr>
            </a:pPr>
            <a:r>
              <a:rPr lang="uk-UA" sz="2800" b="0" i="0" u="none" strike="noStrike" kern="1200" dirty="0">
                <a:ln>
                  <a:noFill/>
                </a:ln>
                <a:latin typeface="Times New Roman" pitchFamily="18"/>
                <a:ea typeface="MS Gothic" pitchFamily="2"/>
                <a:cs typeface="Tahoma" pitchFamily="2"/>
              </a:rPr>
              <a:t>Ребра, </a:t>
            </a:r>
            <a:r>
              <a:rPr lang="uk-UA" sz="2800" b="0" i="0" u="none" strike="noStrike" kern="1200" dirty="0" err="1">
                <a:ln>
                  <a:noFill/>
                </a:ln>
                <a:latin typeface="Times New Roman" pitchFamily="18"/>
                <a:ea typeface="MS Gothic" pitchFamily="2"/>
                <a:cs typeface="Tahoma" pitchFamily="2"/>
              </a:rPr>
              <a:t>помеченные</a:t>
            </a:r>
            <a:r>
              <a:rPr lang="uk-UA" sz="2800" b="0" i="0" u="none" strike="noStrike" kern="1200" dirty="0">
                <a:ln>
                  <a:noFill/>
                </a:ln>
                <a:latin typeface="Times New Roman" pitchFamily="18"/>
                <a:ea typeface="MS Gothic" pitchFamily="2"/>
                <a:cs typeface="Tahoma" pitchFamily="2"/>
              </a:rPr>
              <a:t> статусом </a:t>
            </a:r>
            <a:r>
              <a:rPr lang="uk-UA" sz="2800" b="0" i="0" u="none" strike="noStrike" kern="1200" dirty="0" smtClean="0">
                <a:ln>
                  <a:noFill/>
                </a:ln>
                <a:latin typeface="Times New Roman" pitchFamily="18"/>
                <a:ea typeface="MS Gothic" pitchFamily="2"/>
                <a:cs typeface="Tahoma" pitchFamily="2"/>
              </a:rPr>
              <a:t>2, </a:t>
            </a:r>
            <a:r>
              <a:rPr lang="uk-UA" sz="2800" b="0" i="0" u="none" strike="noStrike" kern="1200" dirty="0" err="1" smtClean="0">
                <a:ln>
                  <a:noFill/>
                </a:ln>
                <a:latin typeface="Times New Roman" pitchFamily="18"/>
                <a:ea typeface="MS Gothic" pitchFamily="2"/>
                <a:cs typeface="Tahoma" pitchFamily="2"/>
              </a:rPr>
              <a:t>отбрасываются</a:t>
            </a:r>
            <a:r>
              <a:rPr lang="uk-UA" sz="2800" b="0" i="0" u="none" strike="noStrike" kern="1200" dirty="0" smtClean="0">
                <a:ln>
                  <a:noFill/>
                </a:ln>
                <a:latin typeface="Times New Roman" pitchFamily="18"/>
                <a:ea typeface="MS Gothic" pitchFamily="2"/>
                <a:cs typeface="Tahoma" pitchFamily="2"/>
              </a:rPr>
              <a:t> и </a:t>
            </a:r>
            <a:r>
              <a:rPr lang="uk-UA" sz="2800" b="0" i="0" u="none" strike="noStrike" kern="1200" dirty="0">
                <a:ln>
                  <a:noFill/>
                </a:ln>
                <a:latin typeface="Times New Roman" pitchFamily="18"/>
                <a:ea typeface="MS Gothic" pitchFamily="2"/>
                <a:cs typeface="Tahoma" pitchFamily="2"/>
              </a:rPr>
              <a:t>в </a:t>
            </a:r>
            <a:r>
              <a:rPr lang="uk-UA" sz="2800" b="0" i="0" u="none" strike="noStrike" kern="1200" dirty="0" err="1">
                <a:ln>
                  <a:noFill/>
                </a:ln>
                <a:latin typeface="Times New Roman" pitchFamily="18"/>
                <a:ea typeface="MS Gothic" pitchFamily="2"/>
                <a:cs typeface="Tahoma" pitchFamily="2"/>
              </a:rPr>
              <a:t>дальнейших</a:t>
            </a:r>
            <a:r>
              <a:rPr lang="uk-UA" sz="2800" b="0" i="0" u="none" strike="noStrike" kern="1200" dirty="0">
                <a:ln>
                  <a:noFill/>
                </a:ln>
                <a:latin typeface="Times New Roman" pitchFamily="18"/>
                <a:ea typeface="MS Gothic" pitchFamily="2"/>
                <a:cs typeface="Tahoma" pitchFamily="2"/>
              </a:rPr>
              <a:t> </a:t>
            </a:r>
            <a:r>
              <a:rPr lang="uk-UA" sz="2800" b="0" i="0" u="none" strike="noStrike" kern="1200" dirty="0" err="1">
                <a:ln>
                  <a:noFill/>
                </a:ln>
                <a:latin typeface="Times New Roman" pitchFamily="18"/>
                <a:ea typeface="MS Gothic" pitchFamily="2"/>
                <a:cs typeface="Tahoma" pitchFamily="2"/>
              </a:rPr>
              <a:t>итерациях</a:t>
            </a:r>
            <a:r>
              <a:rPr lang="uk-UA" sz="2800" b="0" i="0" u="none" strike="noStrike" kern="1200" dirty="0">
                <a:ln>
                  <a:noFill/>
                </a:ln>
                <a:latin typeface="Times New Roman" pitchFamily="18"/>
                <a:ea typeface="MS Gothic" pitchFamily="2"/>
                <a:cs typeface="Tahoma" pitchFamily="2"/>
              </a:rPr>
              <a:t> не </a:t>
            </a:r>
            <a:r>
              <a:rPr lang="uk-UA" sz="2800" b="0" i="0" u="none" strike="noStrike" kern="1200" dirty="0" err="1">
                <a:ln>
                  <a:noFill/>
                </a:ln>
                <a:latin typeface="Times New Roman" pitchFamily="18"/>
                <a:ea typeface="MS Gothic" pitchFamily="2"/>
                <a:cs typeface="Tahoma" pitchFamily="2"/>
              </a:rPr>
              <a:t>учитываются</a:t>
            </a:r>
            <a:r>
              <a:rPr lang="uk-UA" sz="2800" b="0" i="0" u="none" strike="noStrike" kern="1200" dirty="0">
                <a:ln>
                  <a:noFill/>
                </a:ln>
                <a:latin typeface="Times New Roman" pitchFamily="18"/>
                <a:ea typeface="MS Gothic" pitchFamily="2"/>
                <a:cs typeface="Tahoma" pitchFamily="2"/>
              </a:rPr>
              <a:t>.</a:t>
            </a:r>
          </a:p>
          <a:p>
            <a:pPr marL="0" marR="0" lvl="0" indent="0" algn="just" rtl="0" hangingPunct="0">
              <a:lnSpc>
                <a:spcPct val="100000"/>
              </a:lnSpc>
              <a:spcBef>
                <a:spcPts val="0"/>
              </a:spcBef>
              <a:spcAft>
                <a:spcPts val="0"/>
              </a:spcAft>
              <a:buNone/>
              <a:tabLst/>
              <a:defRPr sz="2800">
                <a:latin typeface="Times New Roman" pitchFamily="18"/>
              </a:defRPr>
            </a:pPr>
            <a:endParaRPr lang="uk-UA" sz="2800" b="0" i="0" u="none" strike="noStrike" kern="1200" dirty="0">
              <a:ln>
                <a:noFill/>
              </a:ln>
              <a:latin typeface="Times New Roman" pitchFamily="18"/>
              <a:ea typeface="MS Gothic" pitchFamily="2"/>
              <a:cs typeface="Tahoma" pitchFamily="2"/>
            </a:endParaRPr>
          </a:p>
          <a:p>
            <a:pPr marL="0" marR="0" lvl="0" indent="0" algn="just" rtl="0" hangingPunct="0">
              <a:lnSpc>
                <a:spcPct val="100000"/>
              </a:lnSpc>
              <a:spcBef>
                <a:spcPts val="0"/>
              </a:spcBef>
              <a:spcAft>
                <a:spcPts val="0"/>
              </a:spcAft>
              <a:buNone/>
              <a:tabLst/>
              <a:defRPr sz="2800">
                <a:latin typeface="Times New Roman" pitchFamily="18"/>
              </a:defRPr>
            </a:pPr>
            <a:r>
              <a:rPr lang="uk-UA" sz="2800" b="0" i="0" u="none" strike="noStrike" kern="1200" dirty="0" err="1">
                <a:ln>
                  <a:noFill/>
                </a:ln>
                <a:latin typeface="Times New Roman" pitchFamily="18"/>
                <a:ea typeface="MS Gothic" pitchFamily="2"/>
                <a:cs typeface="Tahoma" pitchFamily="2"/>
              </a:rPr>
              <a:t>Выберем</a:t>
            </a:r>
            <a:r>
              <a:rPr lang="uk-UA" sz="2800" b="0" i="0" u="none" strike="noStrike" kern="1200" dirty="0">
                <a:ln>
                  <a:noFill/>
                </a:ln>
                <a:latin typeface="Times New Roman" pitchFamily="18"/>
                <a:ea typeface="MS Gothic" pitchFamily="2"/>
                <a:cs typeface="Tahoma" pitchFamily="2"/>
              </a:rPr>
              <a:t> </a:t>
            </a:r>
            <a:r>
              <a:rPr lang="uk-UA" sz="2800" b="0" i="0" u="none" strike="noStrike" kern="1200" dirty="0" err="1">
                <a:ln>
                  <a:noFill/>
                </a:ln>
                <a:latin typeface="Times New Roman" pitchFamily="18"/>
                <a:ea typeface="MS Gothic" pitchFamily="2"/>
                <a:cs typeface="Tahoma" pitchFamily="2"/>
              </a:rPr>
              <a:t>минимальную</a:t>
            </a:r>
            <a:r>
              <a:rPr lang="uk-UA" sz="2800" b="0" i="0" u="none" strike="noStrike" kern="1200" dirty="0">
                <a:ln>
                  <a:noFill/>
                </a:ln>
                <a:latin typeface="Times New Roman" pitchFamily="18"/>
                <a:ea typeface="MS Gothic" pitchFamily="2"/>
                <a:cs typeface="Tahoma" pitchFamily="2"/>
              </a:rPr>
              <a:t> точку </a:t>
            </a:r>
            <a:r>
              <a:rPr lang="uk-UA" sz="2800" b="0" i="0" u="none" strike="noStrike" kern="1200" dirty="0" err="1">
                <a:ln>
                  <a:noFill/>
                </a:ln>
                <a:latin typeface="Times New Roman" pitchFamily="18"/>
                <a:ea typeface="MS Gothic" pitchFamily="2"/>
                <a:cs typeface="Tahoma" pitchFamily="2"/>
              </a:rPr>
              <a:t>из</a:t>
            </a:r>
            <a:r>
              <a:rPr lang="uk-UA" sz="2800" b="0" i="0" u="none" strike="noStrike" kern="1200" dirty="0">
                <a:ln>
                  <a:noFill/>
                </a:ln>
                <a:latin typeface="Times New Roman" pitchFamily="18"/>
                <a:ea typeface="MS Gothic" pitchFamily="2"/>
                <a:cs typeface="Tahoma" pitchFamily="2"/>
              </a:rPr>
              <a:t> </a:t>
            </a:r>
            <a:r>
              <a:rPr lang="uk-UA" sz="2800" b="0" i="0" u="none" strike="noStrike" kern="1200" dirty="0" err="1" smtClean="0">
                <a:ln>
                  <a:noFill/>
                </a:ln>
                <a:latin typeface="Times New Roman" pitchFamily="18"/>
                <a:ea typeface="MS Gothic" pitchFamily="2"/>
                <a:cs typeface="Tahoma" pitchFamily="2"/>
              </a:rPr>
              <a:t>точек</a:t>
            </a:r>
            <a:r>
              <a:rPr lang="uk-UA" sz="2800" b="0" i="0" u="none" strike="noStrike" kern="1200" dirty="0" smtClean="0">
                <a:ln>
                  <a:noFill/>
                </a:ln>
                <a:latin typeface="Times New Roman" pitchFamily="18"/>
                <a:ea typeface="MS Gothic" pitchFamily="2"/>
                <a:cs typeface="Tahoma" pitchFamily="2"/>
              </a:rPr>
              <a:t>, </a:t>
            </a:r>
            <a:r>
              <a:rPr lang="uk-UA" sz="2800" b="0" i="0" u="none" strike="noStrike" kern="1200" dirty="0" err="1" smtClean="0">
                <a:ln>
                  <a:noFill/>
                </a:ln>
                <a:latin typeface="Times New Roman" pitchFamily="18"/>
                <a:ea typeface="MS Gothic" pitchFamily="2"/>
                <a:cs typeface="Tahoma" pitchFamily="2"/>
              </a:rPr>
              <a:t>принадлежащих</a:t>
            </a:r>
            <a:r>
              <a:rPr lang="uk-UA" sz="2800" b="0" i="0" u="none" strike="noStrike" kern="1200" dirty="0" smtClean="0">
                <a:ln>
                  <a:noFill/>
                </a:ln>
                <a:latin typeface="Times New Roman" pitchFamily="18"/>
                <a:ea typeface="MS Gothic" pitchFamily="2"/>
                <a:cs typeface="Tahoma" pitchFamily="2"/>
              </a:rPr>
              <a:t> </a:t>
            </a:r>
            <a:r>
              <a:rPr lang="uk-UA" sz="2800" b="0" i="0" u="none" strike="noStrike" kern="1200" dirty="0" err="1" smtClean="0">
                <a:ln>
                  <a:noFill/>
                </a:ln>
                <a:latin typeface="Times New Roman" pitchFamily="18"/>
                <a:ea typeface="MS Gothic" pitchFamily="2"/>
                <a:cs typeface="Tahoma" pitchFamily="2"/>
              </a:rPr>
              <a:t>оставшимся</a:t>
            </a:r>
            <a:r>
              <a:rPr lang="uk-UA" sz="2800" b="0" i="0" u="none" strike="noStrike" kern="1200" dirty="0" smtClean="0">
                <a:ln>
                  <a:noFill/>
                </a:ln>
                <a:latin typeface="Times New Roman" pitchFamily="18"/>
                <a:ea typeface="MS Gothic" pitchFamily="2"/>
                <a:cs typeface="Tahoma" pitchFamily="2"/>
              </a:rPr>
              <a:t> ребрам, </a:t>
            </a:r>
            <a:r>
              <a:rPr lang="uk-UA" sz="2800" b="0" i="0" u="none" strike="noStrike" kern="1200" dirty="0">
                <a:ln>
                  <a:noFill/>
                </a:ln>
                <a:latin typeface="Times New Roman" pitchFamily="18"/>
                <a:ea typeface="MS Gothic" pitchFamily="2"/>
                <a:cs typeface="Tahoma" pitchFamily="2"/>
              </a:rPr>
              <a:t>и найдем </a:t>
            </a:r>
            <a:r>
              <a:rPr lang="uk-UA" sz="2800" b="0" i="0" u="none" strike="noStrike" kern="1200" dirty="0" err="1">
                <a:ln>
                  <a:noFill/>
                </a:ln>
                <a:latin typeface="Times New Roman" pitchFamily="18"/>
                <a:ea typeface="MS Gothic" pitchFamily="2"/>
                <a:cs typeface="Tahoma" pitchFamily="2"/>
              </a:rPr>
              <a:t>следующий</a:t>
            </a:r>
            <a:r>
              <a:rPr lang="uk-UA" sz="2800" b="0" i="0" u="none" strike="noStrike" kern="1200" dirty="0">
                <a:ln>
                  <a:noFill/>
                </a:ln>
                <a:latin typeface="Times New Roman" pitchFamily="18"/>
                <a:ea typeface="MS Gothic" pitchFamily="2"/>
                <a:cs typeface="Tahoma" pitchFamily="2"/>
              </a:rPr>
              <a:t> контур.</a:t>
            </a:r>
          </a:p>
        </p:txBody>
      </p:sp>
    </p:spTree>
    <p:extLst>
      <p:ext uri="{BB962C8B-B14F-4D97-AF65-F5344CB8AC3E}">
        <p14:creationId xmlns:p14="http://schemas.microsoft.com/office/powerpoint/2010/main" val="30501118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20000" y="540000"/>
            <a:ext cx="7200000" cy="1238400"/>
          </a:xfrm>
          <a:prstGeom prst="rect">
            <a:avLst/>
          </a:prstGeom>
          <a:noFill/>
          <a:ln>
            <a:noFill/>
          </a:ln>
        </p:spPr>
        <p:txBody>
          <a:bodyPr lIns="0" tIns="0" rIns="0" bIns="0" anchor="ctr"/>
          <a:lstStyle/>
          <a:p>
            <a:pPr lvl="0" algn="ctr" rtl="0" hangingPunct="0">
              <a:buNone/>
              <a:tabLst/>
              <a:defRPr>
                <a:latin typeface="Times New Roman" pitchFamily="18"/>
              </a:defRPr>
            </a:pPr>
            <a:r>
              <a:rPr lang="uk-UA" sz="4400" b="0" i="0" u="none" strike="noStrike" kern="1200">
                <a:ln>
                  <a:noFill/>
                </a:ln>
                <a:latin typeface="Times New Roman" pitchFamily="18"/>
                <a:ea typeface="MS Gothic" pitchFamily="2"/>
                <a:cs typeface="Tahoma" pitchFamily="2"/>
              </a:rPr>
              <a:t>Алгоритм нахождения</a:t>
            </a:r>
            <a:br>
              <a:rPr lang="uk-UA" sz="4400" b="0" i="0" u="none" strike="noStrike" kern="1200">
                <a:ln>
                  <a:noFill/>
                </a:ln>
                <a:latin typeface="Times New Roman" pitchFamily="18"/>
                <a:ea typeface="MS Gothic" pitchFamily="2"/>
                <a:cs typeface="Tahoma" pitchFamily="2"/>
              </a:rPr>
            </a:br>
            <a:r>
              <a:rPr lang="uk-UA" sz="4400" b="0" i="0" u="none" strike="noStrike" kern="1200">
                <a:ln>
                  <a:noFill/>
                </a:ln>
                <a:latin typeface="Times New Roman" pitchFamily="18"/>
                <a:ea typeface="MS Gothic" pitchFamily="2"/>
                <a:cs typeface="Tahoma" pitchFamily="2"/>
              </a:rPr>
              <a:t> внутренних контуров ППЛГ</a:t>
            </a:r>
          </a:p>
        </p:txBody>
      </p:sp>
      <p:pic>
        <p:nvPicPr>
          <p:cNvPr id="3" name="Picture 2">
            <a:extLst>
              <a:ext uri="{FF2B5EF4-FFF2-40B4-BE49-F238E27FC236}">
                <a16:creationId xmlns:a16="http://schemas.microsoft.com/office/drawing/2014/main" id="{00000000-0000-0000-0000-000000000000}"/>
              </a:ext>
            </a:extLst>
          </p:cNvPr>
          <p:cNvPicPr>
            <a:picLocks noChangeAspect="1"/>
          </p:cNvPicPr>
          <p:nvPr/>
        </p:nvPicPr>
        <p:blipFill>
          <a:blip r:embed="rId3">
            <a:lum/>
            <a:alphaModFix/>
          </a:blip>
          <a:srcRect/>
          <a:stretch>
            <a:fillRect/>
          </a:stretch>
        </p:blipFill>
        <p:spPr>
          <a:xfrm>
            <a:off x="1800000" y="2340000"/>
            <a:ext cx="7020000" cy="4860000"/>
          </a:xfrm>
          <a:prstGeom prst="rect">
            <a:avLst/>
          </a:prstGeom>
          <a:noFill/>
          <a:ln>
            <a:noFill/>
          </a:ln>
        </p:spPr>
      </p:pic>
    </p:spTree>
    <p:extLst>
      <p:ext uri="{BB962C8B-B14F-4D97-AF65-F5344CB8AC3E}">
        <p14:creationId xmlns:p14="http://schemas.microsoft.com/office/powerpoint/2010/main" val="11752098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000000-0000-0000-0000-000000000000}"/>
              </a:ext>
            </a:extLst>
          </p:cNvPr>
          <p:cNvPicPr>
            <a:picLocks noChangeAspect="1"/>
          </p:cNvPicPr>
          <p:nvPr/>
        </p:nvPicPr>
        <p:blipFill>
          <a:blip r:embed="rId3">
            <a:lum/>
            <a:alphaModFix/>
          </a:blip>
          <a:srcRect/>
          <a:stretch>
            <a:fillRect/>
          </a:stretch>
        </p:blipFill>
        <p:spPr>
          <a:xfrm>
            <a:off x="2160000" y="1980000"/>
            <a:ext cx="5229000" cy="4686120"/>
          </a:xfrm>
          <a:prstGeom prst="rect">
            <a:avLst/>
          </a:prstGeom>
          <a:noFill/>
          <a:ln>
            <a:noFill/>
          </a:ln>
        </p:spPr>
      </p:pic>
      <p:sp>
        <p:nvSpPr>
          <p:cNvPr id="3" name="TextBox 2"/>
          <p:cNvSpPr txBox="1"/>
          <p:nvPr/>
        </p:nvSpPr>
        <p:spPr>
          <a:xfrm>
            <a:off x="1620000" y="540000"/>
            <a:ext cx="7200000" cy="1238400"/>
          </a:xfrm>
          <a:prstGeom prst="rect">
            <a:avLst/>
          </a:prstGeom>
          <a:noFill/>
          <a:ln>
            <a:noFill/>
          </a:ln>
        </p:spPr>
        <p:txBody>
          <a:bodyPr lIns="0" tIns="0" rIns="0" bIns="0" anchor="ctr"/>
          <a:lstStyle/>
          <a:p>
            <a:pPr lvl="0" algn="ctr" rtl="0" hangingPunct="0">
              <a:buNone/>
              <a:tabLst/>
              <a:defRPr>
                <a:latin typeface="Times New Roman" pitchFamily="18"/>
              </a:defRPr>
            </a:pPr>
            <a:r>
              <a:rPr lang="uk-UA" sz="4400" b="0" i="0" u="none" strike="noStrike" kern="1200">
                <a:ln>
                  <a:noFill/>
                </a:ln>
                <a:latin typeface="Times New Roman" pitchFamily="18"/>
                <a:ea typeface="MS Gothic" pitchFamily="2"/>
                <a:cs typeface="Tahoma" pitchFamily="2"/>
              </a:rPr>
              <a:t>Алгоритм нахождения</a:t>
            </a:r>
            <a:br>
              <a:rPr lang="uk-UA" sz="4400" b="0" i="0" u="none" strike="noStrike" kern="1200">
                <a:ln>
                  <a:noFill/>
                </a:ln>
                <a:latin typeface="Times New Roman" pitchFamily="18"/>
                <a:ea typeface="MS Gothic" pitchFamily="2"/>
                <a:cs typeface="Tahoma" pitchFamily="2"/>
              </a:rPr>
            </a:br>
            <a:r>
              <a:rPr lang="uk-UA" sz="4400" b="0" i="0" u="none" strike="noStrike" kern="1200">
                <a:ln>
                  <a:noFill/>
                </a:ln>
                <a:latin typeface="Times New Roman" pitchFamily="18"/>
                <a:ea typeface="MS Gothic" pitchFamily="2"/>
                <a:cs typeface="Tahoma" pitchFamily="2"/>
              </a:rPr>
              <a:t> внутренних контуров ППЛГ</a:t>
            </a:r>
          </a:p>
        </p:txBody>
      </p:sp>
    </p:spTree>
    <p:extLst>
      <p:ext uri="{BB962C8B-B14F-4D97-AF65-F5344CB8AC3E}">
        <p14:creationId xmlns:p14="http://schemas.microsoft.com/office/powerpoint/2010/main" val="26352456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000000-0000-0000-0000-000000000000}"/>
              </a:ext>
            </a:extLst>
          </p:cNvPr>
          <p:cNvPicPr>
            <a:picLocks noChangeAspect="1"/>
          </p:cNvPicPr>
          <p:nvPr/>
        </p:nvPicPr>
        <p:blipFill>
          <a:blip r:embed="rId3">
            <a:lum/>
            <a:alphaModFix/>
          </a:blip>
          <a:srcRect/>
          <a:stretch>
            <a:fillRect/>
          </a:stretch>
        </p:blipFill>
        <p:spPr>
          <a:xfrm>
            <a:off x="1611000" y="2340000"/>
            <a:ext cx="5229000" cy="4686120"/>
          </a:xfrm>
          <a:prstGeom prst="rect">
            <a:avLst/>
          </a:prstGeom>
          <a:noFill/>
          <a:ln>
            <a:noFill/>
          </a:ln>
        </p:spPr>
      </p:pic>
      <p:sp>
        <p:nvSpPr>
          <p:cNvPr id="3" name="TextBox 2"/>
          <p:cNvSpPr txBox="1"/>
          <p:nvPr/>
        </p:nvSpPr>
        <p:spPr>
          <a:xfrm>
            <a:off x="1620000" y="540000"/>
            <a:ext cx="7200000" cy="1238400"/>
          </a:xfrm>
          <a:prstGeom prst="rect">
            <a:avLst/>
          </a:prstGeom>
          <a:noFill/>
          <a:ln>
            <a:noFill/>
          </a:ln>
        </p:spPr>
        <p:txBody>
          <a:bodyPr lIns="0" tIns="0" rIns="0" bIns="0" anchor="ctr"/>
          <a:lstStyle/>
          <a:p>
            <a:pPr lvl="0" algn="ctr" rtl="0" hangingPunct="0">
              <a:buNone/>
              <a:tabLst/>
              <a:defRPr>
                <a:latin typeface="Times New Roman" pitchFamily="18"/>
              </a:defRPr>
            </a:pPr>
            <a:r>
              <a:rPr lang="uk-UA" sz="4400" b="0" i="0" u="none" strike="noStrike" kern="1200">
                <a:ln>
                  <a:noFill/>
                </a:ln>
                <a:latin typeface="Times New Roman" pitchFamily="18"/>
                <a:ea typeface="MS Gothic" pitchFamily="2"/>
                <a:cs typeface="Tahoma" pitchFamily="2"/>
              </a:rPr>
              <a:t>Алгоритм нахождения</a:t>
            </a:r>
            <a:br>
              <a:rPr lang="uk-UA" sz="4400" b="0" i="0" u="none" strike="noStrike" kern="1200">
                <a:ln>
                  <a:noFill/>
                </a:ln>
                <a:latin typeface="Times New Roman" pitchFamily="18"/>
                <a:ea typeface="MS Gothic" pitchFamily="2"/>
                <a:cs typeface="Tahoma" pitchFamily="2"/>
              </a:rPr>
            </a:br>
            <a:r>
              <a:rPr lang="uk-UA" sz="4400" b="0" i="0" u="none" strike="noStrike" kern="1200">
                <a:ln>
                  <a:noFill/>
                </a:ln>
                <a:latin typeface="Times New Roman" pitchFamily="18"/>
                <a:ea typeface="MS Gothic" pitchFamily="2"/>
                <a:cs typeface="Tahoma" pitchFamily="2"/>
              </a:rPr>
              <a:t> внутренних контуров ППЛГ</a:t>
            </a:r>
          </a:p>
        </p:txBody>
      </p:sp>
    </p:spTree>
    <p:extLst>
      <p:ext uri="{BB962C8B-B14F-4D97-AF65-F5344CB8AC3E}">
        <p14:creationId xmlns:p14="http://schemas.microsoft.com/office/powerpoint/2010/main" val="33595491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20000" y="540000"/>
            <a:ext cx="7200000" cy="1238400"/>
          </a:xfrm>
          <a:prstGeom prst="rect">
            <a:avLst/>
          </a:prstGeom>
          <a:noFill/>
          <a:ln>
            <a:noFill/>
          </a:ln>
        </p:spPr>
        <p:txBody>
          <a:bodyPr lIns="0" tIns="0" rIns="0" bIns="0" anchor="ctr"/>
          <a:lstStyle/>
          <a:p>
            <a:pPr lvl="0" algn="ctr" rtl="0" hangingPunct="0">
              <a:buNone/>
              <a:tabLst/>
              <a:defRPr>
                <a:latin typeface="Times New Roman" pitchFamily="18"/>
              </a:defRPr>
            </a:pPr>
            <a:r>
              <a:rPr lang="uk-UA" sz="4400" b="0" i="0" u="none" strike="noStrike" kern="1200">
                <a:ln>
                  <a:noFill/>
                </a:ln>
                <a:latin typeface="Times New Roman" pitchFamily="18"/>
                <a:ea typeface="MS Gothic" pitchFamily="2"/>
                <a:cs typeface="Tahoma" pitchFamily="2"/>
              </a:rPr>
              <a:t>Алгоритм нахождения</a:t>
            </a:r>
            <a:br>
              <a:rPr lang="uk-UA" sz="4400" b="0" i="0" u="none" strike="noStrike" kern="1200">
                <a:ln>
                  <a:noFill/>
                </a:ln>
                <a:latin typeface="Times New Roman" pitchFamily="18"/>
                <a:ea typeface="MS Gothic" pitchFamily="2"/>
                <a:cs typeface="Tahoma" pitchFamily="2"/>
              </a:rPr>
            </a:br>
            <a:r>
              <a:rPr lang="uk-UA" sz="4400" b="0" i="0" u="none" strike="noStrike" kern="1200">
                <a:ln>
                  <a:noFill/>
                </a:ln>
                <a:latin typeface="Times New Roman" pitchFamily="18"/>
                <a:ea typeface="MS Gothic" pitchFamily="2"/>
                <a:cs typeface="Tahoma" pitchFamily="2"/>
              </a:rPr>
              <a:t> внутренних контуров ППЛГ</a:t>
            </a:r>
          </a:p>
        </p:txBody>
      </p:sp>
      <p:sp>
        <p:nvSpPr>
          <p:cNvPr id="3" name="TextBox 2"/>
          <p:cNvSpPr txBox="1"/>
          <p:nvPr/>
        </p:nvSpPr>
        <p:spPr>
          <a:xfrm>
            <a:off x="416880" y="2217599"/>
            <a:ext cx="9123120" cy="2885400"/>
          </a:xfrm>
          <a:prstGeom prst="rect">
            <a:avLst/>
          </a:prstGeom>
          <a:noFill/>
          <a:ln>
            <a:noFill/>
          </a:ln>
        </p:spPr>
        <p:txBody>
          <a:bodyPr vert="horz" lIns="90000" tIns="45000" rIns="90000" bIns="45000" compatLnSpc="0"/>
          <a:lstStyle/>
          <a:p>
            <a:pPr marL="0" marR="0" lvl="0" indent="0" algn="just" rtl="0" hangingPunct="0">
              <a:lnSpc>
                <a:spcPct val="100000"/>
              </a:lnSpc>
              <a:spcBef>
                <a:spcPts val="0"/>
              </a:spcBef>
              <a:spcAft>
                <a:spcPts val="0"/>
              </a:spcAft>
              <a:buNone/>
              <a:tabLst/>
              <a:defRPr sz="2800">
                <a:latin typeface="Times New Roman" pitchFamily="18"/>
              </a:defRPr>
            </a:pPr>
            <a:r>
              <a:rPr lang="uk-UA" sz="2800" b="0" i="0" u="none" strike="noStrike" kern="1200">
                <a:ln>
                  <a:noFill/>
                </a:ln>
                <a:latin typeface="Times New Roman" pitchFamily="18"/>
                <a:ea typeface="MS Gothic" pitchFamily="2"/>
                <a:cs typeface="Tahoma" pitchFamily="2"/>
              </a:rPr>
              <a:t>Алгоритм закончит свою работу в том случае, когда не останется ребер со статусом меньше 2.</a:t>
            </a:r>
          </a:p>
          <a:p>
            <a:pPr marL="0" marR="0" lvl="0" indent="0" algn="just" rtl="0" hangingPunct="0">
              <a:lnSpc>
                <a:spcPct val="100000"/>
              </a:lnSpc>
              <a:spcBef>
                <a:spcPts val="0"/>
              </a:spcBef>
              <a:spcAft>
                <a:spcPts val="0"/>
              </a:spcAft>
              <a:buNone/>
              <a:tabLst/>
              <a:defRPr sz="2800">
                <a:latin typeface="Times New Roman" pitchFamily="18"/>
              </a:defRPr>
            </a:pPr>
            <a:endParaRPr lang="uk-UA" sz="2800" b="0" i="0" u="none" strike="noStrike" kern="1200">
              <a:ln>
                <a:noFill/>
              </a:ln>
              <a:latin typeface="Times New Roman" pitchFamily="18"/>
              <a:ea typeface="MS Gothic" pitchFamily="2"/>
              <a:cs typeface="Tahoma" pitchFamily="2"/>
            </a:endParaRPr>
          </a:p>
          <a:p>
            <a:pPr marL="0" marR="0" lvl="0" indent="0" algn="just" rtl="0" hangingPunct="0">
              <a:lnSpc>
                <a:spcPct val="100000"/>
              </a:lnSpc>
              <a:spcBef>
                <a:spcPts val="0"/>
              </a:spcBef>
              <a:spcAft>
                <a:spcPts val="0"/>
              </a:spcAft>
              <a:buNone/>
              <a:tabLst/>
              <a:defRPr sz="2800">
                <a:latin typeface="Times New Roman" pitchFamily="18"/>
              </a:defRPr>
            </a:pPr>
            <a:r>
              <a:rPr lang="uk-UA" sz="2800" b="0" i="0" u="none" strike="noStrike" kern="1200">
                <a:ln>
                  <a:noFill/>
                </a:ln>
                <a:latin typeface="Times New Roman" pitchFamily="18"/>
                <a:ea typeface="MS Gothic" pitchFamily="2"/>
                <a:cs typeface="Tahoma" pitchFamily="2"/>
              </a:rPr>
              <a:t>Скорость работы алгоритма будет определяться как O(n</a:t>
            </a:r>
            <a:r>
              <a:rPr lang="uk-UA" sz="2800" b="0" i="0" u="none" strike="noStrike" kern="1200" baseline="30000">
                <a:ln>
                  <a:noFill/>
                </a:ln>
                <a:latin typeface="Times New Roman" pitchFamily="18"/>
                <a:ea typeface="MS Gothic" pitchFamily="2"/>
                <a:cs typeface="Tahoma" pitchFamily="2"/>
              </a:rPr>
              <a:t>2</a:t>
            </a:r>
            <a:r>
              <a:rPr lang="uk-UA" sz="2800" b="0" i="0" u="none" strike="noStrike" kern="1200">
                <a:ln>
                  <a:noFill/>
                </a:ln>
                <a:latin typeface="Times New Roman" pitchFamily="18"/>
                <a:ea typeface="MS Gothic" pitchFamily="2"/>
                <a:cs typeface="Tahoma" pitchFamily="2"/>
              </a:rPr>
              <a:t>) в худшем случае для нахождения каждого отдельно взятого контура.</a:t>
            </a:r>
          </a:p>
        </p:txBody>
      </p:sp>
    </p:spTree>
    <p:extLst>
      <p:ext uri="{BB962C8B-B14F-4D97-AF65-F5344CB8AC3E}">
        <p14:creationId xmlns:p14="http://schemas.microsoft.com/office/powerpoint/2010/main" val="18313654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540000" y="201960"/>
            <a:ext cx="9071640" cy="1238039"/>
          </a:xfrm>
        </p:spPr>
        <p:txBody>
          <a:bodyPr/>
          <a:lstStyle/>
          <a:p>
            <a:pPr lvl="0"/>
            <a:r>
              <a:rPr lang="uk-UA" b="1">
                <a:latin typeface="Times New Roman" pitchFamily="18"/>
                <a:cs typeface="Times New Roman" pitchFamily="18"/>
              </a:rPr>
              <a:t>Тріангуляція методом вирівнювання-виїмка</a:t>
            </a:r>
          </a:p>
        </p:txBody>
      </p:sp>
      <p:sp>
        <p:nvSpPr>
          <p:cNvPr id="3" name="Subtitle 2"/>
          <p:cNvSpPr txBox="1">
            <a:spLocks noGrp="1"/>
          </p:cNvSpPr>
          <p:nvPr>
            <p:ph type="subTitle" idx="4294967295"/>
          </p:nvPr>
        </p:nvSpPr>
        <p:spPr>
          <a:xfrm>
            <a:off x="503999" y="1814040"/>
            <a:ext cx="9071640" cy="4899240"/>
          </a:xfrm>
        </p:spPr>
        <p:txBody>
          <a:bodyPr anchor="ctr"/>
          <a:lstStyle/>
          <a:p>
            <a:pPr lvl="0" algn="just"/>
            <a:r>
              <a:rPr lang="uk-UA" dirty="0">
                <a:solidFill>
                  <a:schemeClr val="tx1"/>
                </a:solidFill>
                <a:latin typeface="Times New Roman" pitchFamily="18"/>
                <a:cs typeface="Times New Roman" pitchFamily="18"/>
              </a:rPr>
              <a:t>Даний метод є одним з найбільш ефективних методів формування сітки трикутних кінцевих елементів.</a:t>
            </a:r>
          </a:p>
          <a:p>
            <a:pPr lvl="0" algn="just"/>
            <a:r>
              <a:rPr lang="uk-UA" dirty="0" smtClean="0">
                <a:solidFill>
                  <a:schemeClr val="tx1"/>
                </a:solidFill>
                <a:latin typeface="Times New Roman" pitchFamily="18"/>
                <a:cs typeface="Times New Roman" pitchFamily="18"/>
              </a:rPr>
              <a:t>При </a:t>
            </a:r>
            <a:r>
              <a:rPr lang="uk-UA" dirty="0">
                <a:solidFill>
                  <a:schemeClr val="tx1"/>
                </a:solidFill>
                <a:latin typeface="Times New Roman" pitchFamily="18"/>
                <a:cs typeface="Times New Roman" pitchFamily="18"/>
              </a:rPr>
              <a:t>використанні методу реалізуються великі можливості контролю і управління побудовою сітки при невеликому числі вихідних даних</a:t>
            </a:r>
            <a:r>
              <a:rPr lang="uk-UA" dirty="0" smtClean="0">
                <a:solidFill>
                  <a:schemeClr val="tx1"/>
                </a:solidFill>
                <a:latin typeface="Times New Roman" pitchFamily="18"/>
                <a:cs typeface="Times New Roman" pitchFamily="18"/>
              </a:rPr>
              <a:t>.</a:t>
            </a:r>
          </a:p>
          <a:p>
            <a:pPr lvl="0" algn="just"/>
            <a:r>
              <a:rPr lang="uk-UA" dirty="0">
                <a:solidFill>
                  <a:schemeClr val="tx1"/>
                </a:solidFill>
                <a:latin typeface="Times New Roman" pitchFamily="18"/>
                <a:cs typeface="Times New Roman" pitchFamily="18"/>
              </a:rPr>
              <a:t>На основі інформації про сформовані граничні вузли проводиться тріангуляція </a:t>
            </a:r>
            <a:r>
              <a:rPr lang="uk-UA" dirty="0" err="1">
                <a:solidFill>
                  <a:schemeClr val="tx1"/>
                </a:solidFill>
                <a:latin typeface="Times New Roman" pitchFamily="18"/>
                <a:cs typeface="Times New Roman" pitchFamily="18"/>
              </a:rPr>
              <a:t>підобластей</a:t>
            </a:r>
            <a:r>
              <a:rPr lang="uk-UA" dirty="0">
                <a:solidFill>
                  <a:schemeClr val="tx1"/>
                </a:solidFill>
                <a:latin typeface="Times New Roman" pitchFamily="18"/>
                <a:cs typeface="Times New Roman" pitchFamily="18"/>
              </a:rPr>
              <a:t>.</a:t>
            </a:r>
          </a:p>
          <a:p>
            <a:pPr lvl="0" algn="just"/>
            <a:r>
              <a:rPr lang="uk-UA" dirty="0" smtClean="0">
                <a:solidFill>
                  <a:schemeClr val="tx1"/>
                </a:solidFill>
                <a:latin typeface="Times New Roman" pitchFamily="18"/>
                <a:cs typeface="Times New Roman" pitchFamily="18"/>
              </a:rPr>
              <a:t>Сітка </a:t>
            </a:r>
            <a:r>
              <a:rPr lang="uk-UA" dirty="0">
                <a:solidFill>
                  <a:schemeClr val="tx1"/>
                </a:solidFill>
                <a:latin typeface="Times New Roman" pitchFamily="18"/>
                <a:cs typeface="Times New Roman" pitchFamily="18"/>
              </a:rPr>
              <a:t>кінцевих елементів будується всередину </a:t>
            </a:r>
            <a:r>
              <a:rPr lang="uk-UA" dirty="0" err="1">
                <a:solidFill>
                  <a:schemeClr val="tx1"/>
                </a:solidFill>
                <a:latin typeface="Times New Roman" pitchFamily="18"/>
                <a:cs typeface="Times New Roman" pitchFamily="18"/>
              </a:rPr>
              <a:t>підобласті</a:t>
            </a:r>
            <a:r>
              <a:rPr lang="uk-UA" dirty="0">
                <a:solidFill>
                  <a:schemeClr val="tx1"/>
                </a:solidFill>
                <a:latin typeface="Times New Roman" pitchFamily="18"/>
                <a:cs typeface="Times New Roman" pitchFamily="18"/>
              </a:rPr>
              <a:t> від базових ліній</a:t>
            </a:r>
            <a:r>
              <a:rPr lang="uk-UA" dirty="0" smtClean="0">
                <a:solidFill>
                  <a:schemeClr val="tx1"/>
                </a:solidFill>
                <a:latin typeface="Times New Roman" pitchFamily="18"/>
                <a:cs typeface="Times New Roman" pitchFamily="18"/>
              </a:rPr>
              <a:t>.</a:t>
            </a:r>
            <a:endParaRPr lang="uk-UA" dirty="0">
              <a:solidFill>
                <a:schemeClr val="tx1"/>
              </a:solidFill>
              <a:latin typeface="Times New Roman" pitchFamily="18"/>
              <a:cs typeface="Times New Roman" pitchFamily="18"/>
            </a:endParaRPr>
          </a:p>
        </p:txBody>
      </p:sp>
    </p:spTree>
    <p:extLst>
      <p:ext uri="{BB962C8B-B14F-4D97-AF65-F5344CB8AC3E}">
        <p14:creationId xmlns:p14="http://schemas.microsoft.com/office/powerpoint/2010/main" val="6667987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503999" y="346320"/>
            <a:ext cx="9071640" cy="1172160"/>
          </a:xfrm>
        </p:spPr>
        <p:txBody>
          <a:bodyPr/>
          <a:lstStyle/>
          <a:p>
            <a:pPr lvl="0"/>
            <a:r>
              <a:rPr lang="uk-UA" dirty="0"/>
              <a:t>Приклади </a:t>
            </a:r>
            <a:r>
              <a:rPr lang="uk-UA" dirty="0" smtClean="0"/>
              <a:t>тріангуляції</a:t>
            </a:r>
            <a:endParaRPr lang="uk-UA" dirty="0"/>
          </a:p>
        </p:txBody>
      </p:sp>
      <p:sp>
        <p:nvSpPr>
          <p:cNvPr id="3" name="Subtitle 2"/>
          <p:cNvSpPr txBox="1">
            <a:spLocks noGrp="1"/>
          </p:cNvSpPr>
          <p:nvPr>
            <p:ph type="subTitle" idx="4294967295"/>
          </p:nvPr>
        </p:nvSpPr>
        <p:spPr>
          <a:xfrm>
            <a:off x="503999" y="1814040"/>
            <a:ext cx="9071640" cy="4899240"/>
          </a:xfrm>
        </p:spPr>
        <p:txBody>
          <a:bodyPr anchor="ctr"/>
          <a:lstStyle/>
          <a:p>
            <a:pPr lvl="0" algn="ctr"/>
            <a:endParaRPr lang="uk-UA"/>
          </a:p>
          <a:p>
            <a:pPr lvl="0" algn="ctr"/>
            <a:endParaRPr lang="uk-UA"/>
          </a:p>
        </p:txBody>
      </p:sp>
      <p:pic>
        <p:nvPicPr>
          <p:cNvPr id="4" name="Picture 3">
            <a:extLst>
              <a:ext uri="{FF2B5EF4-FFF2-40B4-BE49-F238E27FC236}">
                <a16:creationId xmlns:a16="http://schemas.microsoft.com/office/drawing/2014/main" id="{00000000-0000-0000-0000-000000000000}"/>
              </a:ext>
            </a:extLst>
          </p:cNvPr>
          <p:cNvPicPr>
            <a:picLocks noChangeAspect="1"/>
          </p:cNvPicPr>
          <p:nvPr/>
        </p:nvPicPr>
        <p:blipFill>
          <a:blip r:embed="rId3">
            <a:lum/>
            <a:alphaModFix/>
          </a:blip>
          <a:srcRect/>
          <a:stretch>
            <a:fillRect/>
          </a:stretch>
        </p:blipFill>
        <p:spPr>
          <a:xfrm>
            <a:off x="1080000" y="1440000"/>
            <a:ext cx="2700000" cy="2160000"/>
          </a:xfrm>
          <a:prstGeom prst="rect">
            <a:avLst/>
          </a:prstGeom>
          <a:noFill/>
          <a:ln>
            <a:noFill/>
          </a:ln>
        </p:spPr>
      </p:pic>
      <p:pic>
        <p:nvPicPr>
          <p:cNvPr id="5" name="Picture 4">
            <a:extLst>
              <a:ext uri="{FF2B5EF4-FFF2-40B4-BE49-F238E27FC236}">
                <a16:creationId xmlns:a16="http://schemas.microsoft.com/office/drawing/2014/main" id="{00000000-0000-0000-0000-000000000000}"/>
              </a:ext>
            </a:extLst>
          </p:cNvPr>
          <p:cNvPicPr>
            <a:picLocks noChangeAspect="1"/>
          </p:cNvPicPr>
          <p:nvPr/>
        </p:nvPicPr>
        <p:blipFill>
          <a:blip r:embed="rId4">
            <a:lum/>
            <a:alphaModFix/>
          </a:blip>
          <a:srcRect/>
          <a:stretch>
            <a:fillRect/>
          </a:stretch>
        </p:blipFill>
        <p:spPr>
          <a:xfrm>
            <a:off x="1080000" y="3888360"/>
            <a:ext cx="2700000" cy="2591640"/>
          </a:xfrm>
          <a:prstGeom prst="rect">
            <a:avLst/>
          </a:prstGeom>
          <a:noFill/>
          <a:ln>
            <a:noFill/>
          </a:ln>
        </p:spPr>
      </p:pic>
      <p:pic>
        <p:nvPicPr>
          <p:cNvPr id="6" name="Picture 5">
            <a:extLst>
              <a:ext uri="{FF2B5EF4-FFF2-40B4-BE49-F238E27FC236}">
                <a16:creationId xmlns:a16="http://schemas.microsoft.com/office/drawing/2014/main" id="{00000000-0000-0000-0000-000000000000}"/>
              </a:ext>
            </a:extLst>
          </p:cNvPr>
          <p:cNvPicPr>
            <a:picLocks noChangeAspect="1"/>
          </p:cNvPicPr>
          <p:nvPr/>
        </p:nvPicPr>
        <p:blipFill>
          <a:blip r:embed="rId5">
            <a:lum/>
            <a:alphaModFix/>
          </a:blip>
          <a:srcRect/>
          <a:stretch>
            <a:fillRect/>
          </a:stretch>
        </p:blipFill>
        <p:spPr>
          <a:xfrm>
            <a:off x="3960000" y="1459439"/>
            <a:ext cx="5580000" cy="5020560"/>
          </a:xfrm>
          <a:prstGeom prst="rect">
            <a:avLst/>
          </a:prstGeom>
          <a:noFill/>
          <a:ln>
            <a:noFill/>
          </a:ln>
        </p:spPr>
      </p:pic>
    </p:spTree>
    <p:extLst>
      <p:ext uri="{BB962C8B-B14F-4D97-AF65-F5344CB8AC3E}">
        <p14:creationId xmlns:p14="http://schemas.microsoft.com/office/powerpoint/2010/main" val="27121781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503999" y="307080"/>
            <a:ext cx="9071640" cy="1250280"/>
          </a:xfrm>
        </p:spPr>
        <p:txBody>
          <a:bodyPr/>
          <a:lstStyle/>
          <a:p>
            <a:pPr lvl="0"/>
            <a:r>
              <a:rPr lang="uk-UA"/>
              <a:t>Компонентне підрозбиття області моделювання</a:t>
            </a:r>
          </a:p>
        </p:txBody>
      </p:sp>
      <p:pic>
        <p:nvPicPr>
          <p:cNvPr id="3" name="explodedShuttle3_1">
            <a:extLst>
              <a:ext uri="{FF2B5EF4-FFF2-40B4-BE49-F238E27FC236}">
                <a16:creationId xmlns:a16="http://schemas.microsoft.com/office/drawing/2014/main" id="{00000000-0000-0000-0000-000000000000}"/>
              </a:ext>
            </a:extLst>
          </p:cNvPr>
          <p:cNvPicPr>
            <a:picLocks noChangeAspect="1"/>
          </p:cNvPicPr>
          <p:nvPr/>
        </p:nvPicPr>
        <p:blipFill>
          <a:blip r:embed="rId3">
            <a:lum/>
            <a:alphaModFix/>
          </a:blip>
          <a:srcRect/>
          <a:stretch>
            <a:fillRect/>
          </a:stretch>
        </p:blipFill>
        <p:spPr>
          <a:xfrm>
            <a:off x="5940000" y="2880000"/>
            <a:ext cx="3600000" cy="3240000"/>
          </a:xfrm>
          <a:prstGeom prst="rect">
            <a:avLst/>
          </a:prstGeom>
          <a:noFill/>
          <a:ln>
            <a:noFill/>
          </a:ln>
        </p:spPr>
      </p:pic>
      <p:pic>
        <p:nvPicPr>
          <p:cNvPr id="4" name="apache-grid1">
            <a:extLst>
              <a:ext uri="{FF2B5EF4-FFF2-40B4-BE49-F238E27FC236}">
                <a16:creationId xmlns:a16="http://schemas.microsoft.com/office/drawing/2014/main" id="{00000000-0000-0000-0000-000000000000}"/>
              </a:ext>
            </a:extLst>
          </p:cNvPr>
          <p:cNvPicPr>
            <a:picLocks noChangeAspect="1"/>
          </p:cNvPicPr>
          <p:nvPr/>
        </p:nvPicPr>
        <p:blipFill>
          <a:blip r:embed="rId4">
            <a:lum/>
            <a:alphaModFix/>
          </a:blip>
          <a:srcRect/>
          <a:stretch>
            <a:fillRect/>
          </a:stretch>
        </p:blipFill>
        <p:spPr>
          <a:xfrm>
            <a:off x="540000" y="1800000"/>
            <a:ext cx="3780000" cy="2340000"/>
          </a:xfrm>
          <a:prstGeom prst="rect">
            <a:avLst/>
          </a:prstGeom>
          <a:noFill/>
          <a:ln>
            <a:noFill/>
          </a:ln>
        </p:spPr>
      </p:pic>
      <p:pic>
        <p:nvPicPr>
          <p:cNvPr id="5" name="Picture 4">
            <a:extLst>
              <a:ext uri="{FF2B5EF4-FFF2-40B4-BE49-F238E27FC236}">
                <a16:creationId xmlns:a16="http://schemas.microsoft.com/office/drawing/2014/main" id="{00000000-0000-0000-0000-000000000000}"/>
              </a:ext>
            </a:extLst>
          </p:cNvPr>
          <p:cNvPicPr>
            <a:picLocks noChangeAspect="1"/>
          </p:cNvPicPr>
          <p:nvPr/>
        </p:nvPicPr>
        <p:blipFill>
          <a:blip r:embed="rId5">
            <a:lum/>
            <a:alphaModFix/>
          </a:blip>
          <a:srcRect/>
          <a:stretch>
            <a:fillRect/>
          </a:stretch>
        </p:blipFill>
        <p:spPr>
          <a:xfrm>
            <a:off x="540000" y="4320000"/>
            <a:ext cx="3135240" cy="2627640"/>
          </a:xfrm>
          <a:prstGeom prst="rect">
            <a:avLst/>
          </a:prstGeom>
          <a:noFill/>
          <a:ln>
            <a:noFill/>
          </a:ln>
        </p:spPr>
      </p:pic>
      <p:sp>
        <p:nvSpPr>
          <p:cNvPr id="6" name="Freeform 5"/>
          <p:cNvSpPr/>
          <p:nvPr/>
        </p:nvSpPr>
        <p:spPr>
          <a:xfrm>
            <a:off x="4680000" y="4140000"/>
            <a:ext cx="1260000" cy="360000"/>
          </a:xfrm>
          <a:custGeom>
            <a:avLst>
              <a:gd name="f0" fmla="val 16200"/>
              <a:gd name="f1" fmla="val 5400"/>
            </a:avLst>
            <a:gdLst>
              <a:gd name="f2" fmla="val w"/>
              <a:gd name="f3" fmla="val h"/>
              <a:gd name="f4" fmla="val 0"/>
              <a:gd name="f5" fmla="val 21600"/>
              <a:gd name="f6" fmla="val 10800"/>
              <a:gd name="f7" fmla="*/ f2 1 21600"/>
              <a:gd name="f8" fmla="*/ f3 1 21600"/>
              <a:gd name="f9" fmla="pin 0 f0 21600"/>
              <a:gd name="f10" fmla="pin 0 f1 10800"/>
              <a:gd name="f11" fmla="val f10"/>
              <a:gd name="f12" fmla="val f9"/>
              <a:gd name="f13" fmla="+- 21600 0 f10"/>
              <a:gd name="f14" fmla="*/ f9 f7 1"/>
              <a:gd name="f15" fmla="*/ f10 f8 1"/>
              <a:gd name="f16" fmla="*/ 0 f7 1"/>
              <a:gd name="f17" fmla="+- 21600 0 f12"/>
              <a:gd name="f18" fmla="*/ f13 f8 1"/>
              <a:gd name="f19" fmla="*/ f11 f8 1"/>
              <a:gd name="f20" fmla="*/ f17 f11 1"/>
              <a:gd name="f21" fmla="*/ f20 1 10800"/>
              <a:gd name="f22" fmla="+- f12 f21 0"/>
              <a:gd name="f23" fmla="*/ f22 f7 1"/>
            </a:gdLst>
            <a:ahLst>
              <a:ahXY gdRefX="f0" minX="f4" maxX="f5" gdRefY="f1" minY="f4" maxY="f6">
                <a:pos x="f14" y="f15"/>
              </a:ahXY>
            </a:ahLst>
            <a:cxnLst>
              <a:cxn ang="3cd4">
                <a:pos x="hc" y="t"/>
              </a:cxn>
              <a:cxn ang="0">
                <a:pos x="r" y="vc"/>
              </a:cxn>
              <a:cxn ang="cd4">
                <a:pos x="hc" y="b"/>
              </a:cxn>
              <a:cxn ang="cd2">
                <a:pos x="l" y="vc"/>
              </a:cxn>
            </a:cxnLst>
            <a:rect l="f16" t="f19" r="f23" b="f18"/>
            <a:pathLst>
              <a:path w="21600" h="21600">
                <a:moveTo>
                  <a:pt x="f4" y="f11"/>
                </a:moveTo>
                <a:lnTo>
                  <a:pt x="f12" y="f11"/>
                </a:lnTo>
                <a:lnTo>
                  <a:pt x="f12" y="f4"/>
                </a:lnTo>
                <a:lnTo>
                  <a:pt x="f5" y="f6"/>
                </a:lnTo>
                <a:lnTo>
                  <a:pt x="f12" y="f5"/>
                </a:lnTo>
                <a:lnTo>
                  <a:pt x="f12" y="f13"/>
                </a:lnTo>
                <a:lnTo>
                  <a:pt x="f4" y="f13"/>
                </a:lnTo>
                <a:close/>
              </a:path>
            </a:pathLst>
          </a:custGeom>
          <a:solidFill>
            <a:srgbClr val="99CCFF"/>
          </a:solidFill>
          <a:ln w="0">
            <a:solidFill>
              <a:srgbClr val="000000"/>
            </a:solidFill>
            <a:prstDash val="solid"/>
          </a:ln>
        </p:spPr>
        <p:txBody>
          <a:bodyPr vert="horz" lIns="90000" tIns="45000" rIns="90000" bIns="45000" anchor="ctr" anchorCtr="0" compatLnSpc="0">
            <a:noAutofit/>
          </a:bodyPr>
          <a:lstStyle/>
          <a:p>
            <a:pPr marL="0" marR="0" lvl="0" indent="0" rtl="0" hangingPunct="0">
              <a:lnSpc>
                <a:spcPct val="100000"/>
              </a:lnSpc>
              <a:spcBef>
                <a:spcPts val="0"/>
              </a:spcBef>
              <a:spcAft>
                <a:spcPts val="0"/>
              </a:spcAft>
              <a:buNone/>
              <a:tabLst/>
            </a:pPr>
            <a:endParaRPr lang="uk-UA" sz="1800" b="0" i="0" u="none" strike="noStrike" kern="1200">
              <a:ln>
                <a:noFill/>
              </a:ln>
              <a:latin typeface="Arial" pitchFamily="18"/>
              <a:ea typeface="MS Gothic" pitchFamily="2"/>
              <a:cs typeface="Tahoma" pitchFamily="2"/>
            </a:endParaRPr>
          </a:p>
        </p:txBody>
      </p:sp>
    </p:spTree>
    <p:extLst>
      <p:ext uri="{BB962C8B-B14F-4D97-AF65-F5344CB8AC3E}">
        <p14:creationId xmlns:p14="http://schemas.microsoft.com/office/powerpoint/2010/main" val="18469756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503999" y="301320"/>
            <a:ext cx="9071640" cy="1262520"/>
          </a:xfrm>
        </p:spPr>
        <p:txBody>
          <a:bodyPr>
            <a:spAutoFit/>
          </a:bodyPr>
          <a:lstStyle/>
          <a:p>
            <a:pPr lvl="0"/>
            <a:r>
              <a:rPr lang="x-none" sz="3200" b="1">
                <a:latin typeface="Times New Roman" pitchFamily="18"/>
              </a:rPr>
              <a:t>Приклад - задача ПОШУК</a:t>
            </a:r>
          </a:p>
        </p:txBody>
      </p:sp>
      <p:sp>
        <p:nvSpPr>
          <p:cNvPr id="3" name="Subtitle 2"/>
          <p:cNvSpPr txBox="1">
            <a:spLocks noGrp="1"/>
          </p:cNvSpPr>
          <p:nvPr>
            <p:ph type="subTitle" idx="4294967295"/>
          </p:nvPr>
        </p:nvSpPr>
        <p:spPr>
          <a:xfrm>
            <a:off x="503999" y="1769040"/>
            <a:ext cx="9071640" cy="4989600"/>
          </a:xfrm>
        </p:spPr>
        <p:txBody>
          <a:bodyPr anchor="ctr">
            <a:spAutoFit/>
          </a:bodyPr>
          <a:lstStyle/>
          <a:p>
            <a:pPr lvl="0" algn="ctr"/>
            <a:r>
              <a:rPr lang="en-US" i="1">
                <a:latin typeface="Times New Roman" pitchFamily="18"/>
              </a:rPr>
              <a:t>Для заданого цілого числа x і відсортованого масиву a різних цілих чисел повернути індекс числа x всередині масиву a, але якщо такого числа в масиві немає, то повернути значення -1.</a:t>
            </a:r>
          </a:p>
        </p:txBody>
      </p:sp>
    </p:spTree>
    <p:extLst>
      <p:ext uri="{BB962C8B-B14F-4D97-AF65-F5344CB8AC3E}">
        <p14:creationId xmlns:p14="http://schemas.microsoft.com/office/powerpoint/2010/main" val="21574117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648360" y="284760"/>
            <a:ext cx="9071640" cy="1875240"/>
          </a:xfrm>
        </p:spPr>
        <p:txBody>
          <a:bodyPr/>
          <a:lstStyle/>
          <a:p>
            <a:pPr lvl="0"/>
            <a:r>
              <a:rPr lang="uk-UA"/>
              <a:t>Подальший розрахунок фізичних характеристик за допомогою методів кінцевих елементів</a:t>
            </a:r>
          </a:p>
        </p:txBody>
      </p:sp>
      <p:pic>
        <p:nvPicPr>
          <p:cNvPr id="3" name="Picture 2">
            <a:extLst>
              <a:ext uri="{FF2B5EF4-FFF2-40B4-BE49-F238E27FC236}">
                <a16:creationId xmlns:a16="http://schemas.microsoft.com/office/drawing/2014/main" id="{00000000-0000-0000-0000-000000000000}"/>
              </a:ext>
            </a:extLst>
          </p:cNvPr>
          <p:cNvPicPr>
            <a:picLocks noChangeAspect="1"/>
          </p:cNvPicPr>
          <p:nvPr/>
        </p:nvPicPr>
        <p:blipFill>
          <a:blip r:embed="rId3">
            <a:lum/>
            <a:alphaModFix/>
          </a:blip>
          <a:srcRect/>
          <a:stretch>
            <a:fillRect/>
          </a:stretch>
        </p:blipFill>
        <p:spPr>
          <a:xfrm>
            <a:off x="720000" y="2520000"/>
            <a:ext cx="3960000" cy="3600000"/>
          </a:xfrm>
          <a:prstGeom prst="rect">
            <a:avLst/>
          </a:prstGeom>
          <a:noFill/>
          <a:ln>
            <a:noFill/>
          </a:ln>
        </p:spPr>
      </p:pic>
      <p:pic>
        <p:nvPicPr>
          <p:cNvPr id="4" name="Picture 3">
            <a:extLst>
              <a:ext uri="{FF2B5EF4-FFF2-40B4-BE49-F238E27FC236}">
                <a16:creationId xmlns:a16="http://schemas.microsoft.com/office/drawing/2014/main" id="{00000000-0000-0000-0000-000000000000}"/>
              </a:ext>
            </a:extLst>
          </p:cNvPr>
          <p:cNvPicPr>
            <a:picLocks noChangeAspect="1"/>
          </p:cNvPicPr>
          <p:nvPr/>
        </p:nvPicPr>
        <p:blipFill>
          <a:blip r:embed="rId4">
            <a:lum/>
            <a:alphaModFix/>
          </a:blip>
          <a:srcRect/>
          <a:stretch>
            <a:fillRect/>
          </a:stretch>
        </p:blipFill>
        <p:spPr>
          <a:xfrm>
            <a:off x="5220000" y="2700000"/>
            <a:ext cx="4284000" cy="3420000"/>
          </a:xfrm>
          <a:prstGeom prst="rect">
            <a:avLst/>
          </a:prstGeom>
          <a:noFill/>
          <a:ln>
            <a:noFill/>
          </a:ln>
        </p:spPr>
      </p:pic>
    </p:spTree>
    <p:extLst>
      <p:ext uri="{BB962C8B-B14F-4D97-AF65-F5344CB8AC3E}">
        <p14:creationId xmlns:p14="http://schemas.microsoft.com/office/powerpoint/2010/main" val="14596542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503999" y="307440"/>
            <a:ext cx="9071640" cy="1250280"/>
          </a:xfrm>
        </p:spPr>
        <p:txBody>
          <a:bodyPr/>
          <a:lstStyle/>
          <a:p>
            <a:pPr lvl="0"/>
            <a:r>
              <a:rPr lang="uk-UA"/>
              <a:t>Способи формування трикутних елементів</a:t>
            </a:r>
          </a:p>
        </p:txBody>
      </p:sp>
      <p:sp>
        <p:nvSpPr>
          <p:cNvPr id="3" name="Subtitle 2"/>
          <p:cNvSpPr txBox="1">
            <a:spLocks noGrp="1"/>
          </p:cNvSpPr>
          <p:nvPr>
            <p:ph type="subTitle" idx="4294967295"/>
          </p:nvPr>
        </p:nvSpPr>
        <p:spPr>
          <a:xfrm>
            <a:off x="503999" y="1814040"/>
            <a:ext cx="9071640" cy="4899240"/>
          </a:xfrm>
        </p:spPr>
        <p:txBody>
          <a:bodyPr anchor="ctr"/>
          <a:lstStyle/>
          <a:p>
            <a:pPr lvl="0" algn="ctr"/>
            <a:r>
              <a:rPr lang="uk-UA" dirty="0"/>
              <a:t>Алгоритм методу вирівнювання-виїмка характеризується двома способами формування трикутних елементів:</a:t>
            </a:r>
          </a:p>
          <a:p>
            <a:pPr lvl="0" algn="ctr"/>
            <a:endParaRPr lang="uk-UA" dirty="0"/>
          </a:p>
          <a:p>
            <a:pPr lvl="0" algn="ctr"/>
            <a:r>
              <a:rPr lang="uk-UA" dirty="0">
                <a:solidFill>
                  <a:srgbClr val="00AE00"/>
                </a:solidFill>
              </a:rPr>
              <a:t>вирівнювання</a:t>
            </a:r>
            <a:r>
              <a:rPr lang="uk-UA" dirty="0"/>
              <a:t> - зменшення </a:t>
            </a:r>
            <a:r>
              <a:rPr lang="uk-UA" dirty="0" smtClean="0"/>
              <a:t>поточного кордону,</a:t>
            </a:r>
            <a:endParaRPr lang="uk-UA" dirty="0"/>
          </a:p>
          <a:p>
            <a:pPr lvl="0" algn="ctr"/>
            <a:endParaRPr lang="uk-UA" dirty="0"/>
          </a:p>
          <a:p>
            <a:pPr lvl="0" algn="ctr"/>
            <a:r>
              <a:rPr lang="uk-UA" dirty="0">
                <a:solidFill>
                  <a:srgbClr val="000080"/>
                </a:solidFill>
              </a:rPr>
              <a:t>виїмка</a:t>
            </a:r>
            <a:r>
              <a:rPr lang="uk-UA" dirty="0"/>
              <a:t> - побудова нового вузла поточного кордону.</a:t>
            </a:r>
          </a:p>
        </p:txBody>
      </p:sp>
    </p:spTree>
    <p:extLst>
      <p:ext uri="{BB962C8B-B14F-4D97-AF65-F5344CB8AC3E}">
        <p14:creationId xmlns:p14="http://schemas.microsoft.com/office/powerpoint/2010/main" val="15696694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503999" y="313200"/>
            <a:ext cx="9071640" cy="1238039"/>
          </a:xfrm>
        </p:spPr>
        <p:txBody>
          <a:bodyPr/>
          <a:lstStyle/>
          <a:p>
            <a:pPr lvl="0"/>
            <a:r>
              <a:rPr lang="uk-UA" b="1">
                <a:solidFill>
                  <a:srgbClr val="000000"/>
                </a:solidFill>
                <a:latin typeface="Times New Roman" pitchFamily="18"/>
                <a:cs typeface="Times New Roman" pitchFamily="18"/>
              </a:rPr>
              <a:t>Тріангуляція методом вирівнювання-виїмка</a:t>
            </a:r>
          </a:p>
        </p:txBody>
      </p:sp>
      <p:pic>
        <p:nvPicPr>
          <p:cNvPr id="3" name="Picture 2">
            <a:extLst>
              <a:ext uri="{FF2B5EF4-FFF2-40B4-BE49-F238E27FC236}">
                <a16:creationId xmlns:a16="http://schemas.microsoft.com/office/drawing/2014/main" id="{00000000-0000-0000-0000-000000000000}"/>
              </a:ext>
            </a:extLst>
          </p:cNvPr>
          <p:cNvPicPr>
            <a:picLocks noChangeAspect="1"/>
          </p:cNvPicPr>
          <p:nvPr/>
        </p:nvPicPr>
        <p:blipFill>
          <a:blip r:embed="rId3">
            <a:lum/>
            <a:alphaModFix/>
          </a:blip>
          <a:srcRect/>
          <a:stretch>
            <a:fillRect/>
          </a:stretch>
        </p:blipFill>
        <p:spPr>
          <a:xfrm>
            <a:off x="1465920" y="1620000"/>
            <a:ext cx="7354079" cy="5580000"/>
          </a:xfrm>
          <a:prstGeom prst="rect">
            <a:avLst/>
          </a:prstGeom>
          <a:noFill/>
          <a:ln>
            <a:noFill/>
          </a:ln>
        </p:spPr>
      </p:pic>
    </p:spTree>
    <p:extLst>
      <p:ext uri="{BB962C8B-B14F-4D97-AF65-F5344CB8AC3E}">
        <p14:creationId xmlns:p14="http://schemas.microsoft.com/office/powerpoint/2010/main" val="26461347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503999" y="346320"/>
            <a:ext cx="9071640" cy="1172160"/>
          </a:xfrm>
        </p:spPr>
        <p:txBody>
          <a:bodyPr/>
          <a:lstStyle/>
          <a:p>
            <a:pPr lvl="0"/>
            <a:r>
              <a:rPr lang="uk-UA"/>
              <a:t>Побудова нових трикутників</a:t>
            </a:r>
          </a:p>
        </p:txBody>
      </p:sp>
      <p:sp>
        <p:nvSpPr>
          <p:cNvPr id="3" name="Subtitle 2"/>
          <p:cNvSpPr txBox="1">
            <a:spLocks noGrp="1"/>
          </p:cNvSpPr>
          <p:nvPr>
            <p:ph type="subTitle" idx="4294967295"/>
          </p:nvPr>
        </p:nvSpPr>
        <p:spPr>
          <a:xfrm>
            <a:off x="503999" y="1756800"/>
            <a:ext cx="9071640" cy="5013720"/>
          </a:xfrm>
        </p:spPr>
        <p:txBody>
          <a:bodyPr anchor="ctr"/>
          <a:lstStyle/>
          <a:p>
            <a:pPr lvl="0" algn="ctr"/>
            <a:r>
              <a:rPr lang="uk-UA" dirty="0"/>
              <a:t>Основним кроком тріангуляції є побудова нових трикутників всередину області тріангуляції.</a:t>
            </a:r>
          </a:p>
          <a:p>
            <a:pPr lvl="0" algn="ctr"/>
            <a:r>
              <a:rPr lang="uk-UA" dirty="0" smtClean="0"/>
              <a:t>При </a:t>
            </a:r>
            <a:r>
              <a:rPr lang="uk-UA" dirty="0"/>
              <a:t>використанні </a:t>
            </a:r>
            <a:r>
              <a:rPr lang="uk-UA" dirty="0">
                <a:solidFill>
                  <a:srgbClr val="00AE00"/>
                </a:solidFill>
              </a:rPr>
              <a:t>вирівнювання</a:t>
            </a:r>
            <a:r>
              <a:rPr lang="uk-UA" dirty="0"/>
              <a:t> добудовується один трикутник, що вирівнює поточний кордон області, зменшуючи </a:t>
            </a:r>
            <a:r>
              <a:rPr lang="uk-UA" dirty="0" smtClean="0"/>
              <a:t>його </a:t>
            </a:r>
            <a:r>
              <a:rPr lang="uk-UA" dirty="0"/>
              <a:t>на один вузол.</a:t>
            </a:r>
          </a:p>
          <a:p>
            <a:pPr lvl="0" algn="ctr"/>
            <a:r>
              <a:rPr lang="uk-UA" dirty="0" smtClean="0"/>
              <a:t>При </a:t>
            </a:r>
            <a:r>
              <a:rPr lang="uk-UA" dirty="0"/>
              <a:t>використанні </a:t>
            </a:r>
            <a:r>
              <a:rPr lang="uk-UA" dirty="0">
                <a:solidFill>
                  <a:srgbClr val="000080"/>
                </a:solidFill>
              </a:rPr>
              <a:t>виїмки</a:t>
            </a:r>
            <a:r>
              <a:rPr lang="uk-UA" dirty="0"/>
              <a:t> </a:t>
            </a:r>
            <a:r>
              <a:rPr lang="uk-UA" dirty="0" smtClean="0"/>
              <a:t>добудовується </a:t>
            </a:r>
            <a:r>
              <a:rPr lang="uk-UA" dirty="0"/>
              <a:t>два трикутники із загальним ребром, при цьому відбувається побудова нового вузла поточного кордону.</a:t>
            </a:r>
          </a:p>
        </p:txBody>
      </p:sp>
    </p:spTree>
    <p:extLst>
      <p:ext uri="{BB962C8B-B14F-4D97-AF65-F5344CB8AC3E}">
        <p14:creationId xmlns:p14="http://schemas.microsoft.com/office/powerpoint/2010/main" val="32528571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503999" y="346320"/>
            <a:ext cx="9071640" cy="1172160"/>
          </a:xfrm>
        </p:spPr>
        <p:txBody>
          <a:bodyPr/>
          <a:lstStyle/>
          <a:p>
            <a:pPr lvl="0"/>
            <a:r>
              <a:rPr lang="uk-UA"/>
              <a:t>Вирівнювання</a:t>
            </a:r>
          </a:p>
        </p:txBody>
      </p:sp>
      <p:sp>
        <p:nvSpPr>
          <p:cNvPr id="3" name="Subtitle 2"/>
          <p:cNvSpPr txBox="1">
            <a:spLocks noGrp="1"/>
          </p:cNvSpPr>
          <p:nvPr>
            <p:ph type="subTitle" idx="4294967295"/>
          </p:nvPr>
        </p:nvSpPr>
        <p:spPr>
          <a:xfrm>
            <a:off x="503999" y="1814040"/>
            <a:ext cx="9071640" cy="4899240"/>
          </a:xfrm>
        </p:spPr>
        <p:txBody>
          <a:bodyPr anchor="ctr"/>
          <a:lstStyle/>
          <a:p>
            <a:pPr lvl="0" algn="ctr"/>
            <a:endParaRPr lang="uk-UA"/>
          </a:p>
          <a:p>
            <a:pPr lvl="0" algn="ctr"/>
            <a:endParaRPr lang="uk-UA"/>
          </a:p>
        </p:txBody>
      </p:sp>
      <p:pic>
        <p:nvPicPr>
          <p:cNvPr id="4" name="Picture 3">
            <a:extLst>
              <a:ext uri="{FF2B5EF4-FFF2-40B4-BE49-F238E27FC236}">
                <a16:creationId xmlns:a16="http://schemas.microsoft.com/office/drawing/2014/main" id="{00000000-0000-0000-0000-000000000000}"/>
              </a:ext>
            </a:extLst>
          </p:cNvPr>
          <p:cNvPicPr>
            <a:picLocks noChangeAspect="1"/>
          </p:cNvPicPr>
          <p:nvPr/>
        </p:nvPicPr>
        <p:blipFill>
          <a:blip r:embed="rId3">
            <a:lum/>
            <a:alphaModFix/>
          </a:blip>
          <a:srcRect/>
          <a:stretch>
            <a:fillRect/>
          </a:stretch>
        </p:blipFill>
        <p:spPr>
          <a:xfrm>
            <a:off x="2520000" y="1980000"/>
            <a:ext cx="4589640" cy="4500000"/>
          </a:xfrm>
          <a:prstGeom prst="rect">
            <a:avLst/>
          </a:prstGeom>
          <a:noFill/>
          <a:ln>
            <a:noFill/>
          </a:ln>
        </p:spPr>
      </p:pic>
    </p:spTree>
    <p:extLst>
      <p:ext uri="{BB962C8B-B14F-4D97-AF65-F5344CB8AC3E}">
        <p14:creationId xmlns:p14="http://schemas.microsoft.com/office/powerpoint/2010/main" val="10102231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503999" y="346320"/>
            <a:ext cx="9071640" cy="1172160"/>
          </a:xfrm>
        </p:spPr>
        <p:txBody>
          <a:bodyPr/>
          <a:lstStyle/>
          <a:p>
            <a:pPr lvl="0"/>
            <a:r>
              <a:rPr lang="uk-UA"/>
              <a:t>Виїмка</a:t>
            </a:r>
          </a:p>
        </p:txBody>
      </p:sp>
      <p:sp>
        <p:nvSpPr>
          <p:cNvPr id="3" name="Subtitle 2"/>
          <p:cNvSpPr txBox="1">
            <a:spLocks noGrp="1"/>
          </p:cNvSpPr>
          <p:nvPr>
            <p:ph type="subTitle" idx="4294967295"/>
          </p:nvPr>
        </p:nvSpPr>
        <p:spPr>
          <a:xfrm>
            <a:off x="503999" y="1814040"/>
            <a:ext cx="9071640" cy="4899240"/>
          </a:xfrm>
        </p:spPr>
        <p:txBody>
          <a:bodyPr anchor="ctr"/>
          <a:lstStyle/>
          <a:p>
            <a:pPr lvl="0" algn="ctr"/>
            <a:endParaRPr lang="uk-UA"/>
          </a:p>
          <a:p>
            <a:pPr lvl="0" algn="ctr"/>
            <a:endParaRPr lang="uk-UA"/>
          </a:p>
        </p:txBody>
      </p:sp>
      <p:pic>
        <p:nvPicPr>
          <p:cNvPr id="4" name="Picture 3">
            <a:extLst>
              <a:ext uri="{FF2B5EF4-FFF2-40B4-BE49-F238E27FC236}">
                <a16:creationId xmlns:a16="http://schemas.microsoft.com/office/drawing/2014/main" id="{00000000-0000-0000-0000-000000000000}"/>
              </a:ext>
            </a:extLst>
          </p:cNvPr>
          <p:cNvPicPr>
            <a:picLocks noChangeAspect="1"/>
          </p:cNvPicPr>
          <p:nvPr/>
        </p:nvPicPr>
        <p:blipFill>
          <a:blip r:embed="rId3">
            <a:lum/>
            <a:alphaModFix/>
          </a:blip>
          <a:srcRect/>
          <a:stretch>
            <a:fillRect/>
          </a:stretch>
        </p:blipFill>
        <p:spPr>
          <a:xfrm>
            <a:off x="3264840" y="1896119"/>
            <a:ext cx="4053600" cy="4053600"/>
          </a:xfrm>
          <a:prstGeom prst="rect">
            <a:avLst/>
          </a:prstGeom>
          <a:noFill/>
          <a:ln>
            <a:noFill/>
          </a:ln>
        </p:spPr>
      </p:pic>
    </p:spTree>
    <p:extLst>
      <p:ext uri="{BB962C8B-B14F-4D97-AF65-F5344CB8AC3E}">
        <p14:creationId xmlns:p14="http://schemas.microsoft.com/office/powerpoint/2010/main" val="40501539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503999" y="307440"/>
            <a:ext cx="9071640" cy="1250280"/>
          </a:xfrm>
        </p:spPr>
        <p:txBody>
          <a:bodyPr/>
          <a:lstStyle/>
          <a:p>
            <a:pPr lvl="0"/>
            <a:r>
              <a:rPr lang="uk-UA"/>
              <a:t>Критерій вибору методу вирівнювання або виїмка</a:t>
            </a:r>
          </a:p>
        </p:txBody>
      </p:sp>
      <p:sp>
        <p:nvSpPr>
          <p:cNvPr id="3" name="Subtitle 2"/>
          <p:cNvSpPr txBox="1">
            <a:spLocks noGrp="1"/>
          </p:cNvSpPr>
          <p:nvPr>
            <p:ph type="subTitle" idx="4294967295"/>
          </p:nvPr>
        </p:nvSpPr>
        <p:spPr>
          <a:xfrm>
            <a:off x="503999" y="1814040"/>
            <a:ext cx="9071640" cy="4899240"/>
          </a:xfrm>
        </p:spPr>
        <p:txBody>
          <a:bodyPr anchor="ctr"/>
          <a:lstStyle/>
          <a:p>
            <a:pPr lvl="0" algn="l"/>
            <a:r>
              <a:rPr lang="uk-UA" dirty="0">
                <a:solidFill>
                  <a:srgbClr val="00AE00"/>
                </a:solidFill>
              </a:rPr>
              <a:t>Вирівнювання</a:t>
            </a:r>
            <a:r>
              <a:rPr lang="uk-UA" dirty="0"/>
              <a:t> або </a:t>
            </a:r>
            <a:r>
              <a:rPr lang="uk-UA" dirty="0">
                <a:solidFill>
                  <a:srgbClr val="000080"/>
                </a:solidFill>
              </a:rPr>
              <a:t>виїмка</a:t>
            </a:r>
            <a:r>
              <a:rPr lang="uk-UA" dirty="0"/>
              <a:t> проводиться у вузлі, для якого </a:t>
            </a:r>
            <a:r>
              <a:rPr lang="uk-UA" i="1" dirty="0"/>
              <a:t>кут</a:t>
            </a:r>
            <a:r>
              <a:rPr lang="uk-UA" dirty="0"/>
              <a:t> між двома сусідніми ребрами </a:t>
            </a:r>
            <a:r>
              <a:rPr lang="uk-UA" i="1" dirty="0"/>
              <a:t>мінімальний</a:t>
            </a:r>
            <a:r>
              <a:rPr lang="uk-UA" dirty="0"/>
              <a:t> для поточної кордону.</a:t>
            </a:r>
          </a:p>
          <a:p>
            <a:pPr lvl="0" algn="l"/>
            <a:endParaRPr lang="uk-UA" dirty="0"/>
          </a:p>
          <a:p>
            <a:pPr lvl="0" algn="l"/>
            <a:r>
              <a:rPr lang="uk-UA" dirty="0"/>
              <a:t>Критерієм вибору способу формування є  величина цього кута. Якщо цей кут  </a:t>
            </a:r>
          </a:p>
          <a:p>
            <a:pPr lvl="0" algn="l"/>
            <a:r>
              <a:rPr lang="uk-UA" dirty="0"/>
              <a:t>- більше 75°, то застосовуємо спосіб </a:t>
            </a:r>
            <a:r>
              <a:rPr lang="uk-UA" dirty="0" smtClean="0">
                <a:solidFill>
                  <a:srgbClr val="280099"/>
                </a:solidFill>
              </a:rPr>
              <a:t>виїмка,</a:t>
            </a:r>
            <a:endParaRPr lang="uk-UA" dirty="0">
              <a:solidFill>
                <a:srgbClr val="280099"/>
              </a:solidFill>
            </a:endParaRPr>
          </a:p>
          <a:p>
            <a:pPr lvl="0" algn="l"/>
            <a:r>
              <a:rPr lang="uk-UA" dirty="0"/>
              <a:t>- інакше </a:t>
            </a:r>
            <a:r>
              <a:rPr lang="uk-UA" dirty="0" smtClean="0"/>
              <a:t>– </a:t>
            </a:r>
            <a:r>
              <a:rPr lang="uk-UA" dirty="0" smtClean="0">
                <a:solidFill>
                  <a:srgbClr val="00AE00"/>
                </a:solidFill>
              </a:rPr>
              <a:t>вирівнювання.</a:t>
            </a:r>
            <a:endParaRPr lang="uk-UA" dirty="0">
              <a:solidFill>
                <a:srgbClr val="00AE00"/>
              </a:solidFill>
            </a:endParaRPr>
          </a:p>
        </p:txBody>
      </p:sp>
    </p:spTree>
    <p:extLst>
      <p:ext uri="{BB962C8B-B14F-4D97-AF65-F5344CB8AC3E}">
        <p14:creationId xmlns:p14="http://schemas.microsoft.com/office/powerpoint/2010/main" val="41290943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503999" y="307440"/>
            <a:ext cx="9071640" cy="1250280"/>
          </a:xfrm>
        </p:spPr>
        <p:txBody>
          <a:bodyPr/>
          <a:lstStyle/>
          <a:p>
            <a:pPr lvl="0"/>
            <a:r>
              <a:rPr lang="uk-UA"/>
              <a:t>Довжина загального ребра</a:t>
            </a:r>
            <a:br>
              <a:rPr lang="uk-UA"/>
            </a:br>
            <a:r>
              <a:rPr lang="uk-UA"/>
              <a:t> при виїмці</a:t>
            </a:r>
          </a:p>
        </p:txBody>
      </p:sp>
      <p:sp>
        <p:nvSpPr>
          <p:cNvPr id="3" name="Subtitle 2"/>
          <p:cNvSpPr txBox="1">
            <a:spLocks noGrp="1"/>
          </p:cNvSpPr>
          <p:nvPr>
            <p:ph type="subTitle" idx="4294967295"/>
          </p:nvPr>
        </p:nvSpPr>
        <p:spPr>
          <a:xfrm>
            <a:off x="503999" y="1814040"/>
            <a:ext cx="4716000" cy="4899240"/>
          </a:xfrm>
        </p:spPr>
        <p:txBody>
          <a:bodyPr anchor="ctr"/>
          <a:lstStyle/>
          <a:p>
            <a:pPr lvl="0" algn="l"/>
            <a:r>
              <a:rPr lang="uk-UA" dirty="0">
                <a:latin typeface="Times New Roman" pitchFamily="18"/>
                <a:cs typeface="Times New Roman" pitchFamily="18"/>
              </a:rPr>
              <a:t>Довжина загального ребра при </a:t>
            </a:r>
            <a:r>
              <a:rPr lang="uk-UA" dirty="0">
                <a:solidFill>
                  <a:srgbClr val="000080"/>
                </a:solidFill>
                <a:latin typeface="Times New Roman" pitchFamily="18"/>
                <a:cs typeface="Times New Roman" pitchFamily="18"/>
              </a:rPr>
              <a:t>виїмці</a:t>
            </a:r>
            <a:r>
              <a:rPr lang="uk-UA" dirty="0">
                <a:latin typeface="Times New Roman" pitchFamily="18"/>
                <a:cs typeface="Times New Roman" pitchFamily="18"/>
              </a:rPr>
              <a:t> визначається як функція від поточного кордону. У самому простому і надійному випадку ця функція є середнім арифметичним від довжин двох сусідніх ребер </a:t>
            </a:r>
            <a:r>
              <a:rPr lang="uk-UA" dirty="0" smtClean="0">
                <a:latin typeface="Times New Roman" pitchFamily="18"/>
                <a:cs typeface="Times New Roman" pitchFamily="18"/>
              </a:rPr>
              <a:t>поточного </a:t>
            </a:r>
            <a:r>
              <a:rPr lang="uk-UA" dirty="0">
                <a:latin typeface="Times New Roman" pitchFamily="18"/>
                <a:cs typeface="Times New Roman" pitchFamily="18"/>
              </a:rPr>
              <a:t>кордону.</a:t>
            </a:r>
          </a:p>
        </p:txBody>
      </p:sp>
      <p:pic>
        <p:nvPicPr>
          <p:cNvPr id="4" name="Picture 3">
            <a:extLst>
              <a:ext uri="{FF2B5EF4-FFF2-40B4-BE49-F238E27FC236}">
                <a16:creationId xmlns:a16="http://schemas.microsoft.com/office/drawing/2014/main" id="{00000000-0000-0000-0000-000000000000}"/>
              </a:ext>
            </a:extLst>
          </p:cNvPr>
          <p:cNvPicPr>
            <a:picLocks noChangeAspect="1"/>
          </p:cNvPicPr>
          <p:nvPr/>
        </p:nvPicPr>
        <p:blipFill>
          <a:blip r:embed="rId3">
            <a:lum/>
            <a:alphaModFix/>
          </a:blip>
          <a:srcRect/>
          <a:stretch>
            <a:fillRect/>
          </a:stretch>
        </p:blipFill>
        <p:spPr>
          <a:xfrm>
            <a:off x="5400000" y="2246400"/>
            <a:ext cx="4053600" cy="4053600"/>
          </a:xfrm>
          <a:prstGeom prst="rect">
            <a:avLst/>
          </a:prstGeom>
          <a:noFill/>
          <a:ln>
            <a:noFill/>
          </a:ln>
        </p:spPr>
      </p:pic>
    </p:spTree>
    <p:extLst>
      <p:ext uri="{BB962C8B-B14F-4D97-AF65-F5344CB8AC3E}">
        <p14:creationId xmlns:p14="http://schemas.microsoft.com/office/powerpoint/2010/main" val="11649932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503999" y="346320"/>
            <a:ext cx="9071640" cy="1172160"/>
          </a:xfrm>
        </p:spPr>
        <p:txBody>
          <a:bodyPr/>
          <a:lstStyle/>
          <a:p>
            <a:pPr lvl="0"/>
            <a:r>
              <a:rPr lang="uk-UA"/>
              <a:t>Збіжність методу</a:t>
            </a:r>
          </a:p>
        </p:txBody>
      </p:sp>
      <p:sp>
        <p:nvSpPr>
          <p:cNvPr id="3" name="Subtitle 2"/>
          <p:cNvSpPr txBox="1">
            <a:spLocks noGrp="1"/>
          </p:cNvSpPr>
          <p:nvPr>
            <p:ph type="subTitle" idx="4294967295"/>
          </p:nvPr>
        </p:nvSpPr>
        <p:spPr>
          <a:xfrm>
            <a:off x="503999" y="1814040"/>
            <a:ext cx="9071640" cy="4899240"/>
          </a:xfrm>
        </p:spPr>
        <p:txBody>
          <a:bodyPr anchor="ctr"/>
          <a:lstStyle/>
          <a:p>
            <a:pPr lvl="0" algn="just"/>
            <a:r>
              <a:rPr lang="uk-UA" dirty="0">
                <a:latin typeface="Times New Roman" pitchFamily="18"/>
                <a:cs typeface="Times New Roman" pitchFamily="18"/>
              </a:rPr>
              <a:t>Вирівнювання-виїмка не гарантує збіжність методу для малих значень довжини при побудові спільного ребра під час </a:t>
            </a:r>
            <a:r>
              <a:rPr lang="uk-UA" dirty="0">
                <a:solidFill>
                  <a:srgbClr val="280099"/>
                </a:solidFill>
                <a:latin typeface="Times New Roman" pitchFamily="18"/>
                <a:cs typeface="Times New Roman" pitchFamily="18"/>
              </a:rPr>
              <a:t>виїмки</a:t>
            </a:r>
            <a:r>
              <a:rPr lang="uk-UA" dirty="0">
                <a:latin typeface="Times New Roman" pitchFamily="18"/>
                <a:cs typeface="Times New Roman" pitchFamily="18"/>
              </a:rPr>
              <a:t> (відбувається побудова нескінченно малих трикутників всередину поточної області), тому вводиться </a:t>
            </a:r>
            <a:r>
              <a:rPr lang="uk-UA" i="1" dirty="0">
                <a:latin typeface="Times New Roman" pitchFamily="18"/>
                <a:cs typeface="Times New Roman" pitchFamily="18"/>
              </a:rPr>
              <a:t>коефіцієнт К </a:t>
            </a:r>
            <a:r>
              <a:rPr lang="uk-UA" dirty="0">
                <a:latin typeface="Times New Roman" pitchFamily="18"/>
                <a:cs typeface="Times New Roman" pitchFamily="18"/>
              </a:rPr>
              <a:t>збільшення загального ребра, він же є коефіцієнтом збільшення сітки.</a:t>
            </a:r>
          </a:p>
          <a:p>
            <a:pPr lvl="0" algn="ctr"/>
            <a:r>
              <a:rPr lang="uk-UA" i="1" dirty="0">
                <a:latin typeface="Times New Roman" pitchFamily="18"/>
                <a:cs typeface="Times New Roman" pitchFamily="18"/>
              </a:rPr>
              <a:t>К=1.1-1.4</a:t>
            </a:r>
          </a:p>
        </p:txBody>
      </p:sp>
    </p:spTree>
    <p:extLst>
      <p:ext uri="{BB962C8B-B14F-4D97-AF65-F5344CB8AC3E}">
        <p14:creationId xmlns:p14="http://schemas.microsoft.com/office/powerpoint/2010/main" val="30624297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503999" y="307440"/>
            <a:ext cx="9071640" cy="1250280"/>
          </a:xfrm>
        </p:spPr>
        <p:txBody>
          <a:bodyPr/>
          <a:lstStyle/>
          <a:p>
            <a:pPr lvl="0"/>
            <a:r>
              <a:rPr lang="uk-UA"/>
              <a:t>Обмеження для побудови трикутників методом виїмка</a:t>
            </a:r>
          </a:p>
        </p:txBody>
      </p:sp>
      <p:sp>
        <p:nvSpPr>
          <p:cNvPr id="3" name="Subtitle 2"/>
          <p:cNvSpPr txBox="1">
            <a:spLocks noGrp="1"/>
          </p:cNvSpPr>
          <p:nvPr>
            <p:ph type="subTitle" idx="4294967295"/>
          </p:nvPr>
        </p:nvSpPr>
        <p:spPr>
          <a:xfrm>
            <a:off x="503999" y="1814040"/>
            <a:ext cx="4176000" cy="4899240"/>
          </a:xfrm>
        </p:spPr>
        <p:txBody>
          <a:bodyPr anchor="ctr"/>
          <a:lstStyle/>
          <a:p>
            <a:pPr lvl="0" algn="l"/>
            <a:r>
              <a:rPr lang="uk-UA">
                <a:latin typeface="Times New Roman" pitchFamily="18"/>
                <a:cs typeface="Times New Roman" pitchFamily="18"/>
              </a:rPr>
              <a:t>Розглянемо деякі випадки обмежень для побудови трикутників методом </a:t>
            </a:r>
            <a:r>
              <a:rPr lang="uk-UA">
                <a:solidFill>
                  <a:srgbClr val="00AE00"/>
                </a:solidFill>
                <a:latin typeface="Times New Roman" pitchFamily="18"/>
                <a:cs typeface="Times New Roman" pitchFamily="18"/>
              </a:rPr>
              <a:t>виїмка</a:t>
            </a:r>
            <a:r>
              <a:rPr lang="uk-UA">
                <a:latin typeface="Times New Roman" pitchFamily="18"/>
                <a:cs typeface="Times New Roman" pitchFamily="18"/>
              </a:rPr>
              <a:t>. Метод розходиться при перетині поточної межі області Ω ребрами нових трикутників.</a:t>
            </a:r>
          </a:p>
        </p:txBody>
      </p:sp>
      <p:pic>
        <p:nvPicPr>
          <p:cNvPr id="5" name="Picture 4">
            <a:extLst>
              <a:ext uri="{FF2B5EF4-FFF2-40B4-BE49-F238E27FC236}">
                <a16:creationId xmlns:a16="http://schemas.microsoft.com/office/drawing/2014/main" id="{00000000-0000-0000-0000-000000000000}"/>
              </a:ext>
            </a:extLst>
          </p:cNvPr>
          <p:cNvPicPr>
            <a:picLocks noChangeAspect="1"/>
          </p:cNvPicPr>
          <p:nvPr/>
        </p:nvPicPr>
        <p:blipFill>
          <a:blip r:embed="rId3">
            <a:lum/>
            <a:alphaModFix/>
          </a:blip>
          <a:srcRect/>
          <a:stretch>
            <a:fillRect/>
          </a:stretch>
        </p:blipFill>
        <p:spPr>
          <a:xfrm>
            <a:off x="4782335" y="2266346"/>
            <a:ext cx="4904063" cy="3984551"/>
          </a:xfrm>
          <a:prstGeom prst="rect">
            <a:avLst/>
          </a:prstGeom>
          <a:noFill/>
          <a:ln>
            <a:noFill/>
          </a:ln>
        </p:spPr>
      </p:pic>
    </p:spTree>
    <p:extLst>
      <p:ext uri="{BB962C8B-B14F-4D97-AF65-F5344CB8AC3E}">
        <p14:creationId xmlns:p14="http://schemas.microsoft.com/office/powerpoint/2010/main" val="38877891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503999" y="301320"/>
            <a:ext cx="9071640" cy="1262520"/>
          </a:xfrm>
        </p:spPr>
        <p:txBody>
          <a:bodyPr>
            <a:spAutoFit/>
          </a:bodyPr>
          <a:lstStyle/>
          <a:p>
            <a:pPr lvl="0"/>
            <a:r>
              <a:rPr lang="x-none" sz="3200" b="1">
                <a:latin typeface="Times New Roman" pitchFamily="18"/>
              </a:rPr>
              <a:t>Задача ПОШУК</a:t>
            </a:r>
          </a:p>
        </p:txBody>
      </p:sp>
      <p:sp>
        <p:nvSpPr>
          <p:cNvPr id="3" name="Subtitle 2"/>
          <p:cNvSpPr txBox="1">
            <a:spLocks noGrp="1"/>
          </p:cNvSpPr>
          <p:nvPr>
            <p:ph type="subTitle" idx="4294967295"/>
          </p:nvPr>
        </p:nvSpPr>
        <p:spPr>
          <a:xfrm>
            <a:off x="503999" y="1769040"/>
            <a:ext cx="9071640" cy="4989600"/>
          </a:xfrm>
        </p:spPr>
        <p:txBody>
          <a:bodyPr anchor="ctr">
            <a:spAutoFit/>
          </a:bodyPr>
          <a:lstStyle/>
          <a:p>
            <a:pPr lvl="0" algn="ctr"/>
            <a:r>
              <a:rPr lang="en-US">
                <a:latin typeface="Times New Roman" pitchFamily="18"/>
              </a:rPr>
              <a:t>Модель обчислень для цього завдання містить тільки операцію проба: порівняння ключа пошуку </a:t>
            </a:r>
            <a:r>
              <a:rPr lang="en-US" b="1" i="1">
                <a:latin typeface="Times New Roman" pitchFamily="18"/>
              </a:rPr>
              <a:t>x</a:t>
            </a:r>
            <a:r>
              <a:rPr lang="en-US">
                <a:latin typeface="Times New Roman" pitchFamily="18"/>
              </a:rPr>
              <a:t> з деяким цілим числом в масиві </a:t>
            </a:r>
            <a:r>
              <a:rPr lang="en-US" b="1" i="1">
                <a:latin typeface="Times New Roman" pitchFamily="18"/>
              </a:rPr>
              <a:t>a</a:t>
            </a:r>
            <a:r>
              <a:rPr lang="en-US">
                <a:latin typeface="Times New Roman" pitchFamily="18"/>
              </a:rPr>
              <a:t>. Оскільки одиночна проба може бути виконана за постійний час, вартість проби становить один крок.</a:t>
            </a:r>
          </a:p>
          <a:p>
            <a:pPr lvl="0" algn="ctr"/>
            <a:endParaRPr lang="en-US">
              <a:latin typeface="Times New Roman" pitchFamily="18"/>
            </a:endParaRPr>
          </a:p>
          <a:p>
            <a:pPr lvl="0" algn="ctr"/>
            <a:r>
              <a:rPr lang="en-US">
                <a:latin typeface="Times New Roman" pitchFamily="18"/>
              </a:rPr>
              <a:t>Використовуємо алгоритмічну парадигму послідовного пошуку: покроковий перегляд масиву </a:t>
            </a:r>
            <a:r>
              <a:rPr lang="en-US" b="1" i="1">
                <a:latin typeface="Times New Roman" pitchFamily="18"/>
              </a:rPr>
              <a:t>a</a:t>
            </a:r>
            <a:r>
              <a:rPr lang="en-US">
                <a:latin typeface="Times New Roman" pitchFamily="18"/>
              </a:rPr>
              <a:t> з пробою кожного цілого числа.</a:t>
            </a:r>
          </a:p>
        </p:txBody>
      </p:sp>
    </p:spTree>
    <p:extLst>
      <p:ext uri="{BB962C8B-B14F-4D97-AF65-F5344CB8AC3E}">
        <p14:creationId xmlns:p14="http://schemas.microsoft.com/office/powerpoint/2010/main" val="31185206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000000-0000-0000-0000-000000000000}"/>
              </a:ext>
            </a:extLst>
          </p:cNvPr>
          <p:cNvPicPr>
            <a:picLocks noChangeAspect="1"/>
          </p:cNvPicPr>
          <p:nvPr/>
        </p:nvPicPr>
        <p:blipFill>
          <a:blip r:embed="rId3">
            <a:lum/>
            <a:alphaModFix/>
          </a:blip>
          <a:srcRect/>
          <a:stretch>
            <a:fillRect/>
          </a:stretch>
        </p:blipFill>
        <p:spPr>
          <a:xfrm>
            <a:off x="5040000" y="1980000"/>
            <a:ext cx="4723200" cy="4140000"/>
          </a:xfrm>
          <a:prstGeom prst="rect">
            <a:avLst/>
          </a:prstGeom>
          <a:noFill/>
          <a:ln>
            <a:noFill/>
          </a:ln>
        </p:spPr>
      </p:pic>
      <p:sp>
        <p:nvSpPr>
          <p:cNvPr id="3" name="Title 2"/>
          <p:cNvSpPr txBox="1">
            <a:spLocks noGrp="1"/>
          </p:cNvSpPr>
          <p:nvPr>
            <p:ph type="title" idx="4294967295"/>
          </p:nvPr>
        </p:nvSpPr>
        <p:spPr>
          <a:xfrm>
            <a:off x="503999" y="307440"/>
            <a:ext cx="9071640" cy="1250280"/>
          </a:xfrm>
        </p:spPr>
        <p:txBody>
          <a:bodyPr/>
          <a:lstStyle/>
          <a:p>
            <a:pPr lvl="0"/>
            <a:r>
              <a:rPr lang="uk-UA"/>
              <a:t>Перевірка перетину кордону області тріангуляції</a:t>
            </a:r>
          </a:p>
        </p:txBody>
      </p:sp>
      <p:sp>
        <p:nvSpPr>
          <p:cNvPr id="4" name="Subtitle 3"/>
          <p:cNvSpPr txBox="1">
            <a:spLocks noGrp="1"/>
          </p:cNvSpPr>
          <p:nvPr>
            <p:ph type="subTitle" idx="4294967295"/>
          </p:nvPr>
        </p:nvSpPr>
        <p:spPr>
          <a:xfrm>
            <a:off x="209862" y="1845719"/>
            <a:ext cx="5010137" cy="5417640"/>
          </a:xfrm>
        </p:spPr>
        <p:txBody>
          <a:bodyPr anchor="ctr"/>
          <a:lstStyle/>
          <a:p>
            <a:pPr lvl="0" algn="l"/>
            <a:r>
              <a:rPr lang="uk-UA" dirty="0">
                <a:latin typeface="Times New Roman" pitchFamily="18"/>
                <a:cs typeface="Times New Roman" pitchFamily="18"/>
              </a:rPr>
              <a:t>Для </a:t>
            </a:r>
            <a:r>
              <a:rPr lang="uk-UA" dirty="0" smtClean="0">
                <a:latin typeface="Times New Roman" pitchFamily="18"/>
                <a:cs typeface="Times New Roman" pitchFamily="18"/>
              </a:rPr>
              <a:t>того, </a:t>
            </a:r>
            <a:r>
              <a:rPr lang="uk-UA" dirty="0">
                <a:latin typeface="Times New Roman" pitchFamily="18"/>
                <a:cs typeface="Times New Roman" pitchFamily="18"/>
              </a:rPr>
              <a:t>щоб метод не розходився у випадку складної конфігурації </a:t>
            </a:r>
            <a:r>
              <a:rPr lang="uk-UA" dirty="0" smtClean="0">
                <a:latin typeface="Times New Roman" pitchFamily="18"/>
                <a:cs typeface="Times New Roman" pitchFamily="18"/>
              </a:rPr>
              <a:t>поточного кордону </a:t>
            </a:r>
            <a:r>
              <a:rPr lang="uk-UA" dirty="0">
                <a:latin typeface="Times New Roman" pitchFamily="18"/>
                <a:cs typeface="Times New Roman" pitchFamily="18"/>
              </a:rPr>
              <a:t>(при побудові середнього </a:t>
            </a:r>
            <a:r>
              <a:rPr lang="uk-UA" dirty="0" smtClean="0">
                <a:latin typeface="Times New Roman" pitchFamily="18"/>
                <a:cs typeface="Times New Roman" pitchFamily="18"/>
              </a:rPr>
              <a:t>ребра, можливо, </a:t>
            </a:r>
            <a:r>
              <a:rPr lang="uk-UA" dirty="0">
                <a:latin typeface="Times New Roman" pitchFamily="18"/>
                <a:cs typeface="Times New Roman" pitchFamily="18"/>
              </a:rPr>
              <a:t>новий вузол опиниться за межами області тріангуляції) застосовуємо перевірку перетину спільного ребра з </a:t>
            </a:r>
            <a:r>
              <a:rPr lang="uk-UA" dirty="0" smtClean="0">
                <a:latin typeface="Times New Roman" pitchFamily="18"/>
                <a:cs typeface="Times New Roman" pitchFamily="18"/>
              </a:rPr>
              <a:t>поточним </a:t>
            </a:r>
            <a:r>
              <a:rPr lang="uk-UA" dirty="0">
                <a:latin typeface="Times New Roman" pitchFamily="18"/>
                <a:cs typeface="Times New Roman" pitchFamily="18"/>
              </a:rPr>
              <a:t>кордоном.</a:t>
            </a:r>
          </a:p>
          <a:p>
            <a:pPr lvl="0" algn="l"/>
            <a:endParaRPr lang="uk-UA" dirty="0">
              <a:latin typeface="Times New Roman" pitchFamily="18"/>
              <a:cs typeface="Times New Roman" pitchFamily="18"/>
            </a:endParaRPr>
          </a:p>
        </p:txBody>
      </p:sp>
    </p:spTree>
    <p:extLst>
      <p:ext uri="{BB962C8B-B14F-4D97-AF65-F5344CB8AC3E}">
        <p14:creationId xmlns:p14="http://schemas.microsoft.com/office/powerpoint/2010/main" val="31521832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503999" y="346320"/>
            <a:ext cx="9071640" cy="1172160"/>
          </a:xfrm>
        </p:spPr>
        <p:txBody>
          <a:bodyPr/>
          <a:lstStyle/>
          <a:p>
            <a:pPr lvl="0"/>
            <a:r>
              <a:rPr lang="uk-UA"/>
              <a:t>Перевірка перетину ребер</a:t>
            </a:r>
          </a:p>
        </p:txBody>
      </p:sp>
      <p:sp>
        <p:nvSpPr>
          <p:cNvPr id="3" name="Subtitle 2"/>
          <p:cNvSpPr txBox="1">
            <a:spLocks noGrp="1"/>
          </p:cNvSpPr>
          <p:nvPr>
            <p:ph type="subTitle" idx="4294967295"/>
          </p:nvPr>
        </p:nvSpPr>
        <p:spPr>
          <a:xfrm>
            <a:off x="468360" y="1980000"/>
            <a:ext cx="5831640" cy="4359240"/>
          </a:xfrm>
        </p:spPr>
        <p:txBody>
          <a:bodyPr anchor="ctr"/>
          <a:lstStyle/>
          <a:p>
            <a:pPr lvl="0" algn="l"/>
            <a:r>
              <a:rPr lang="uk-UA">
                <a:latin typeface="Times New Roman" pitchFamily="18"/>
                <a:cs typeface="Times New Roman" pitchFamily="18"/>
              </a:rPr>
              <a:t>Необхідно перевіряти перетин ребер AD, BD, і CD з кордоном поточної області Ω.</a:t>
            </a:r>
          </a:p>
          <a:p>
            <a:pPr lvl="0" algn="l"/>
            <a:endParaRPr lang="uk-UA">
              <a:latin typeface="Times New Roman" pitchFamily="18"/>
              <a:cs typeface="Times New Roman" pitchFamily="18"/>
            </a:endParaRPr>
          </a:p>
          <a:p>
            <a:pPr lvl="0" algn="l"/>
            <a:r>
              <a:rPr lang="uk-UA">
                <a:latin typeface="Times New Roman" pitchFamily="18"/>
                <a:cs typeface="Times New Roman" pitchFamily="18"/>
              </a:rPr>
              <a:t>При невиконанні цих умов можна застосовувати метод </a:t>
            </a:r>
            <a:r>
              <a:rPr lang="uk-UA">
                <a:solidFill>
                  <a:srgbClr val="00AE00"/>
                </a:solidFill>
                <a:latin typeface="Times New Roman" pitchFamily="18"/>
                <a:cs typeface="Times New Roman" pitchFamily="18"/>
              </a:rPr>
              <a:t>вирівнювання</a:t>
            </a:r>
            <a:r>
              <a:rPr lang="uk-UA">
                <a:latin typeface="Times New Roman" pitchFamily="18"/>
                <a:cs typeface="Times New Roman" pitchFamily="18"/>
              </a:rPr>
              <a:t>.</a:t>
            </a:r>
          </a:p>
        </p:txBody>
      </p:sp>
      <p:pic>
        <p:nvPicPr>
          <p:cNvPr id="4" name="Picture 3">
            <a:extLst>
              <a:ext uri="{FF2B5EF4-FFF2-40B4-BE49-F238E27FC236}">
                <a16:creationId xmlns:a16="http://schemas.microsoft.com/office/drawing/2014/main" id="{00000000-0000-0000-0000-000000000000}"/>
              </a:ext>
            </a:extLst>
          </p:cNvPr>
          <p:cNvPicPr>
            <a:picLocks noChangeAspect="1"/>
          </p:cNvPicPr>
          <p:nvPr/>
        </p:nvPicPr>
        <p:blipFill>
          <a:blip r:embed="rId3">
            <a:lum/>
            <a:alphaModFix/>
          </a:blip>
          <a:srcRect/>
          <a:stretch>
            <a:fillRect/>
          </a:stretch>
        </p:blipFill>
        <p:spPr>
          <a:xfrm>
            <a:off x="6660000" y="2520000"/>
            <a:ext cx="2880000" cy="2340000"/>
          </a:xfrm>
          <a:prstGeom prst="rect">
            <a:avLst/>
          </a:prstGeom>
          <a:noFill/>
          <a:ln>
            <a:noFill/>
          </a:ln>
        </p:spPr>
      </p:pic>
    </p:spTree>
    <p:extLst>
      <p:ext uri="{BB962C8B-B14F-4D97-AF65-F5344CB8AC3E}">
        <p14:creationId xmlns:p14="http://schemas.microsoft.com/office/powerpoint/2010/main" val="23172901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288360" y="-5040"/>
            <a:ext cx="9071640" cy="1985039"/>
          </a:xfrm>
        </p:spPr>
        <p:txBody>
          <a:bodyPr/>
          <a:lstStyle/>
          <a:p>
            <a:pPr lvl="0"/>
            <a:r>
              <a:rPr lang="uk-UA"/>
              <a:t>Ілюстрація перетину ребром BD межі області тріангуляції</a:t>
            </a:r>
          </a:p>
        </p:txBody>
      </p:sp>
      <p:sp>
        <p:nvSpPr>
          <p:cNvPr id="3" name="Subtitle 2"/>
          <p:cNvSpPr txBox="1">
            <a:spLocks noGrp="1"/>
          </p:cNvSpPr>
          <p:nvPr>
            <p:ph type="subTitle" idx="4294967295"/>
          </p:nvPr>
        </p:nvSpPr>
        <p:spPr>
          <a:xfrm>
            <a:off x="503999" y="1814040"/>
            <a:ext cx="9071640" cy="4899240"/>
          </a:xfrm>
        </p:spPr>
        <p:txBody>
          <a:bodyPr anchor="ctr"/>
          <a:lstStyle/>
          <a:p>
            <a:pPr lvl="0" algn="ctr"/>
            <a:endParaRPr lang="uk-UA"/>
          </a:p>
          <a:p>
            <a:pPr lvl="0" algn="ctr"/>
            <a:endParaRPr lang="uk-UA"/>
          </a:p>
        </p:txBody>
      </p:sp>
      <p:pic>
        <p:nvPicPr>
          <p:cNvPr id="4" name="Picture 3">
            <a:extLst>
              <a:ext uri="{FF2B5EF4-FFF2-40B4-BE49-F238E27FC236}">
                <a16:creationId xmlns:a16="http://schemas.microsoft.com/office/drawing/2014/main" id="{00000000-0000-0000-0000-000000000000}"/>
              </a:ext>
            </a:extLst>
          </p:cNvPr>
          <p:cNvPicPr>
            <a:picLocks noChangeAspect="1"/>
          </p:cNvPicPr>
          <p:nvPr/>
        </p:nvPicPr>
        <p:blipFill>
          <a:blip r:embed="rId3">
            <a:lum/>
            <a:alphaModFix/>
          </a:blip>
          <a:srcRect/>
          <a:stretch>
            <a:fillRect/>
          </a:stretch>
        </p:blipFill>
        <p:spPr>
          <a:xfrm>
            <a:off x="720000" y="4320000"/>
            <a:ext cx="2880000" cy="2340000"/>
          </a:xfrm>
          <a:prstGeom prst="rect">
            <a:avLst/>
          </a:prstGeom>
          <a:noFill/>
          <a:ln>
            <a:noFill/>
          </a:ln>
        </p:spPr>
      </p:pic>
      <p:sp>
        <p:nvSpPr>
          <p:cNvPr id="5" name="TextBox 4"/>
          <p:cNvSpPr txBox="1"/>
          <p:nvPr/>
        </p:nvSpPr>
        <p:spPr>
          <a:xfrm>
            <a:off x="540000" y="2160000"/>
            <a:ext cx="8460000" cy="1457640"/>
          </a:xfrm>
          <a:prstGeom prst="rect">
            <a:avLst/>
          </a:prstGeom>
          <a:noFill/>
          <a:ln>
            <a:noFill/>
          </a:ln>
        </p:spPr>
        <p:txBody>
          <a:bodyPr vert="horz" lIns="90000" tIns="45000" rIns="90000" bIns="45000" anchorCtr="0" compatLnSpc="0">
            <a:spAutoFit/>
          </a:bodyPr>
          <a:lstStyle/>
          <a:p>
            <a:pPr marL="0" marR="0" lvl="0" indent="0" rtl="0" hangingPunct="0">
              <a:lnSpc>
                <a:spcPct val="100000"/>
              </a:lnSpc>
              <a:spcBef>
                <a:spcPts val="0"/>
              </a:spcBef>
              <a:spcAft>
                <a:spcPts val="0"/>
              </a:spcAft>
              <a:buNone/>
              <a:tabLst/>
            </a:pPr>
            <a:r>
              <a:rPr lang="uk-UA" sz="3200" b="0" i="0" u="none" strike="noStrike" kern="1200">
                <a:ln>
                  <a:noFill/>
                </a:ln>
                <a:latin typeface="Arial" pitchFamily="18"/>
                <a:ea typeface="MS Gothic" pitchFamily="2"/>
                <a:cs typeface="Tahoma" pitchFamily="2"/>
              </a:rPr>
              <a:t>У цьому випадку замінюємо спосіб побудови трикутників на </a:t>
            </a:r>
            <a:r>
              <a:rPr lang="uk-UA" sz="3200" b="0" i="0" u="none" strike="noStrike" kern="1200">
                <a:ln>
                  <a:noFill/>
                </a:ln>
                <a:solidFill>
                  <a:srgbClr val="000080"/>
                </a:solidFill>
                <a:latin typeface="Arial" pitchFamily="18"/>
                <a:ea typeface="MS Gothic" pitchFamily="2"/>
                <a:cs typeface="Tahoma" pitchFamily="2"/>
              </a:rPr>
              <a:t>вирівнювання</a:t>
            </a:r>
            <a:r>
              <a:rPr lang="uk-UA" sz="3200" b="0" i="0" u="none" strike="noStrike" kern="1200">
                <a:ln>
                  <a:noFill/>
                </a:ln>
                <a:latin typeface="Arial" pitchFamily="18"/>
                <a:ea typeface="MS Gothic" pitchFamily="2"/>
                <a:cs typeface="Tahoma" pitchFamily="2"/>
              </a:rPr>
              <a:t> - зменшення поточного кордону.</a:t>
            </a:r>
          </a:p>
        </p:txBody>
      </p:sp>
      <p:pic>
        <p:nvPicPr>
          <p:cNvPr id="6" name="Picture 5">
            <a:extLst>
              <a:ext uri="{FF2B5EF4-FFF2-40B4-BE49-F238E27FC236}">
                <a16:creationId xmlns:a16="http://schemas.microsoft.com/office/drawing/2014/main" id="{00000000-0000-0000-0000-000000000000}"/>
              </a:ext>
            </a:extLst>
          </p:cNvPr>
          <p:cNvPicPr>
            <a:picLocks noChangeAspect="1"/>
          </p:cNvPicPr>
          <p:nvPr/>
        </p:nvPicPr>
        <p:blipFill>
          <a:blip r:embed="rId4">
            <a:lum/>
            <a:alphaModFix/>
          </a:blip>
          <a:srcRect/>
          <a:stretch>
            <a:fillRect/>
          </a:stretch>
        </p:blipFill>
        <p:spPr>
          <a:xfrm>
            <a:off x="6120000" y="4320000"/>
            <a:ext cx="2699640" cy="2520000"/>
          </a:xfrm>
          <a:prstGeom prst="rect">
            <a:avLst/>
          </a:prstGeom>
          <a:noFill/>
          <a:ln>
            <a:noFill/>
          </a:ln>
        </p:spPr>
      </p:pic>
      <p:sp>
        <p:nvSpPr>
          <p:cNvPr id="7" name="Freeform 6"/>
          <p:cNvSpPr/>
          <p:nvPr/>
        </p:nvSpPr>
        <p:spPr>
          <a:xfrm flipV="1">
            <a:off x="4320000" y="5220000"/>
            <a:ext cx="1260000" cy="360000"/>
          </a:xfrm>
          <a:custGeom>
            <a:avLst>
              <a:gd name="f0" fmla="val 16200"/>
              <a:gd name="f1" fmla="val 5400"/>
            </a:avLst>
            <a:gdLst>
              <a:gd name="f2" fmla="val w"/>
              <a:gd name="f3" fmla="val h"/>
              <a:gd name="f4" fmla="val 0"/>
              <a:gd name="f5" fmla="val 21600"/>
              <a:gd name="f6" fmla="val 10800"/>
              <a:gd name="f7" fmla="*/ f2 1 21600"/>
              <a:gd name="f8" fmla="*/ f3 1 21600"/>
              <a:gd name="f9" fmla="pin 0 f0 21600"/>
              <a:gd name="f10" fmla="pin 0 f1 10800"/>
              <a:gd name="f11" fmla="val f10"/>
              <a:gd name="f12" fmla="val f9"/>
              <a:gd name="f13" fmla="+- 21600 0 f10"/>
              <a:gd name="f14" fmla="*/ f9 f7 1"/>
              <a:gd name="f15" fmla="*/ f10 f8 1"/>
              <a:gd name="f16" fmla="*/ 0 f7 1"/>
              <a:gd name="f17" fmla="+- 21600 0 f12"/>
              <a:gd name="f18" fmla="*/ f13 f8 1"/>
              <a:gd name="f19" fmla="*/ f11 f8 1"/>
              <a:gd name="f20" fmla="*/ f17 f11 1"/>
              <a:gd name="f21" fmla="*/ f20 1 10800"/>
              <a:gd name="f22" fmla="+- f12 f21 0"/>
              <a:gd name="f23" fmla="*/ f22 f7 1"/>
            </a:gdLst>
            <a:ahLst>
              <a:ahXY gdRefX="f0" minX="f4" maxX="f5" gdRefY="f1" minY="f4" maxY="f6">
                <a:pos x="f14" y="f15"/>
              </a:ahXY>
            </a:ahLst>
            <a:cxnLst>
              <a:cxn ang="3cd4">
                <a:pos x="hc" y="t"/>
              </a:cxn>
              <a:cxn ang="0">
                <a:pos x="r" y="vc"/>
              </a:cxn>
              <a:cxn ang="cd4">
                <a:pos x="hc" y="b"/>
              </a:cxn>
              <a:cxn ang="cd2">
                <a:pos x="l" y="vc"/>
              </a:cxn>
            </a:cxnLst>
            <a:rect l="f16" t="f19" r="f23" b="f18"/>
            <a:pathLst>
              <a:path w="21600" h="21600">
                <a:moveTo>
                  <a:pt x="f4" y="f11"/>
                </a:moveTo>
                <a:lnTo>
                  <a:pt x="f12" y="f11"/>
                </a:lnTo>
                <a:lnTo>
                  <a:pt x="f12" y="f4"/>
                </a:lnTo>
                <a:lnTo>
                  <a:pt x="f5" y="f6"/>
                </a:lnTo>
                <a:lnTo>
                  <a:pt x="f12" y="f5"/>
                </a:lnTo>
                <a:lnTo>
                  <a:pt x="f12" y="f13"/>
                </a:lnTo>
                <a:lnTo>
                  <a:pt x="f4" y="f13"/>
                </a:lnTo>
                <a:close/>
              </a:path>
            </a:pathLst>
          </a:custGeom>
          <a:noFill/>
          <a:ln w="0">
            <a:solidFill>
              <a:srgbClr val="000000"/>
            </a:solidFill>
            <a:prstDash val="solid"/>
          </a:ln>
        </p:spPr>
        <p:txBody>
          <a:bodyPr vert="horz" lIns="90000" tIns="45000" rIns="90000" bIns="45000" anchor="ctr" anchorCtr="0" compatLnSpc="0">
            <a:noAutofit/>
          </a:bodyPr>
          <a:lstStyle/>
          <a:p>
            <a:pPr marL="0" marR="0" lvl="0" indent="0" rtl="0" hangingPunct="0">
              <a:lnSpc>
                <a:spcPct val="100000"/>
              </a:lnSpc>
              <a:spcBef>
                <a:spcPts val="0"/>
              </a:spcBef>
              <a:spcAft>
                <a:spcPts val="0"/>
              </a:spcAft>
              <a:buNone/>
              <a:tabLst/>
            </a:pPr>
            <a:endParaRPr lang="uk-UA" sz="1800" b="0" i="0" u="none" strike="noStrike" kern="1200">
              <a:ln>
                <a:noFill/>
              </a:ln>
              <a:latin typeface="Arial" pitchFamily="18"/>
              <a:ea typeface="MS Gothic" pitchFamily="2"/>
              <a:cs typeface="Tahoma" pitchFamily="2"/>
            </a:endParaRPr>
          </a:p>
        </p:txBody>
      </p:sp>
    </p:spTree>
    <p:extLst>
      <p:ext uri="{BB962C8B-B14F-4D97-AF65-F5344CB8AC3E}">
        <p14:creationId xmlns:p14="http://schemas.microsoft.com/office/powerpoint/2010/main" val="29519673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503999" y="346320"/>
            <a:ext cx="9071640" cy="1172160"/>
          </a:xfrm>
        </p:spPr>
        <p:txBody>
          <a:bodyPr/>
          <a:lstStyle/>
          <a:p>
            <a:pPr lvl="0"/>
            <a:r>
              <a:rPr lang="uk-UA"/>
              <a:t>Складність методу</a:t>
            </a:r>
          </a:p>
        </p:txBody>
      </p:sp>
      <p:sp>
        <p:nvSpPr>
          <p:cNvPr id="3" name="Subtitle 2"/>
          <p:cNvSpPr txBox="1">
            <a:spLocks noGrp="1"/>
          </p:cNvSpPr>
          <p:nvPr>
            <p:ph type="subTitle" idx="4294967295"/>
          </p:nvPr>
        </p:nvSpPr>
        <p:spPr>
          <a:xfrm>
            <a:off x="503999" y="1814040"/>
            <a:ext cx="9071640" cy="4899240"/>
          </a:xfrm>
        </p:spPr>
        <p:txBody>
          <a:bodyPr anchor="ctr"/>
          <a:lstStyle/>
          <a:p>
            <a:pPr lvl="0" algn="l"/>
            <a:r>
              <a:rPr lang="uk-UA" dirty="0"/>
              <a:t>О(n), де n - необхідна кількість трикутників заданого розміру для покриття області тріангуляції.</a:t>
            </a:r>
          </a:p>
          <a:p>
            <a:pPr lvl="0" algn="l"/>
            <a:endParaRPr lang="uk-UA" dirty="0">
              <a:solidFill>
                <a:srgbClr val="FF0000"/>
              </a:solidFill>
            </a:endParaRPr>
          </a:p>
          <a:p>
            <a:pPr lvl="0" algn="l"/>
            <a:r>
              <a:rPr lang="uk-UA" dirty="0">
                <a:solidFill>
                  <a:schemeClr val="tx1"/>
                </a:solidFill>
              </a:rPr>
              <a:t>При цьому </a:t>
            </a:r>
            <a:r>
              <a:rPr lang="uk-UA" dirty="0" smtClean="0">
                <a:solidFill>
                  <a:schemeClr val="tx1"/>
                </a:solidFill>
              </a:rPr>
              <a:t>початкові кути </a:t>
            </a:r>
            <a:r>
              <a:rPr lang="uk-UA" dirty="0">
                <a:solidFill>
                  <a:schemeClr val="tx1"/>
                </a:solidFill>
              </a:rPr>
              <a:t>в </a:t>
            </a:r>
            <a:r>
              <a:rPr lang="uk-UA" dirty="0" smtClean="0">
                <a:solidFill>
                  <a:schemeClr val="tx1"/>
                </a:solidFill>
              </a:rPr>
              <a:t>межах </a:t>
            </a:r>
            <a:r>
              <a:rPr lang="uk-UA" dirty="0">
                <a:solidFill>
                  <a:schemeClr val="tx1"/>
                </a:solidFill>
              </a:rPr>
              <a:t>області моделювання можна обчислювати на стадії </a:t>
            </a:r>
            <a:r>
              <a:rPr lang="uk-UA" dirty="0" err="1">
                <a:solidFill>
                  <a:schemeClr val="tx1"/>
                </a:solidFill>
              </a:rPr>
              <a:t>передобробки</a:t>
            </a:r>
            <a:r>
              <a:rPr lang="uk-UA" dirty="0">
                <a:solidFill>
                  <a:schemeClr val="tx1"/>
                </a:solidFill>
              </a:rPr>
              <a:t> і коригувати значення нових кутів при побудові вирівнювання або виїмки в процесі додавання нових кінцевих елементів.</a:t>
            </a:r>
          </a:p>
        </p:txBody>
      </p:sp>
    </p:spTree>
    <p:extLst>
      <p:ext uri="{BB962C8B-B14F-4D97-AF65-F5344CB8AC3E}">
        <p14:creationId xmlns:p14="http://schemas.microsoft.com/office/powerpoint/2010/main" val="42061008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503999" y="345960"/>
            <a:ext cx="9071640" cy="1172160"/>
          </a:xfrm>
        </p:spPr>
        <p:txBody>
          <a:bodyPr/>
          <a:lstStyle/>
          <a:p>
            <a:pPr lvl="0"/>
            <a:r>
              <a:rPr lang="uk-UA"/>
              <a:t>Реалізація в Матлаб PDE</a:t>
            </a:r>
          </a:p>
        </p:txBody>
      </p:sp>
      <p:pic>
        <p:nvPicPr>
          <p:cNvPr id="3" name="Picture 2">
            <a:extLst>
              <a:ext uri="{FF2B5EF4-FFF2-40B4-BE49-F238E27FC236}">
                <a16:creationId xmlns:a16="http://schemas.microsoft.com/office/drawing/2014/main" id="{00000000-0000-0000-0000-000000000000}"/>
              </a:ext>
            </a:extLst>
          </p:cNvPr>
          <p:cNvPicPr>
            <a:picLocks noChangeAspect="1"/>
          </p:cNvPicPr>
          <p:nvPr/>
        </p:nvPicPr>
        <p:blipFill>
          <a:blip r:embed="rId3">
            <a:lum/>
            <a:alphaModFix/>
          </a:blip>
          <a:srcRect/>
          <a:stretch>
            <a:fillRect/>
          </a:stretch>
        </p:blipFill>
        <p:spPr>
          <a:xfrm>
            <a:off x="913320" y="1620000"/>
            <a:ext cx="8446680" cy="5400000"/>
          </a:xfrm>
          <a:prstGeom prst="rect">
            <a:avLst/>
          </a:prstGeom>
          <a:noFill/>
          <a:ln>
            <a:noFill/>
          </a:ln>
        </p:spPr>
      </p:pic>
    </p:spTree>
    <p:extLst>
      <p:ext uri="{BB962C8B-B14F-4D97-AF65-F5344CB8AC3E}">
        <p14:creationId xmlns:p14="http://schemas.microsoft.com/office/powerpoint/2010/main" val="37959626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503999" y="345960"/>
            <a:ext cx="9071640" cy="1172160"/>
          </a:xfrm>
        </p:spPr>
        <p:txBody>
          <a:bodyPr/>
          <a:lstStyle/>
          <a:p>
            <a:pPr lvl="0"/>
            <a:r>
              <a:rPr lang="uk-UA" dirty="0"/>
              <a:t>3D Генерація </a:t>
            </a:r>
            <a:r>
              <a:rPr lang="uk-UA" dirty="0" smtClean="0"/>
              <a:t>сітки</a:t>
            </a:r>
            <a:endParaRPr lang="uk-UA" dirty="0"/>
          </a:p>
        </p:txBody>
      </p:sp>
      <p:pic>
        <p:nvPicPr>
          <p:cNvPr id="3" name="Picture 2">
            <a:extLst>
              <a:ext uri="{FF2B5EF4-FFF2-40B4-BE49-F238E27FC236}">
                <a16:creationId xmlns:a16="http://schemas.microsoft.com/office/drawing/2014/main" id="{00000000-0000-0000-0000-000000000000}"/>
              </a:ext>
            </a:extLst>
          </p:cNvPr>
          <p:cNvPicPr>
            <a:picLocks noChangeAspect="1"/>
          </p:cNvPicPr>
          <p:nvPr/>
        </p:nvPicPr>
        <p:blipFill>
          <a:blip r:embed="rId3">
            <a:lum/>
            <a:alphaModFix/>
          </a:blip>
          <a:srcRect/>
          <a:stretch>
            <a:fillRect/>
          </a:stretch>
        </p:blipFill>
        <p:spPr>
          <a:xfrm>
            <a:off x="1260000" y="1620000"/>
            <a:ext cx="7586280" cy="5195160"/>
          </a:xfrm>
          <a:prstGeom prst="rect">
            <a:avLst/>
          </a:prstGeom>
          <a:noFill/>
          <a:ln>
            <a:noFill/>
          </a:ln>
        </p:spPr>
      </p:pic>
    </p:spTree>
    <p:extLst>
      <p:ext uri="{BB962C8B-B14F-4D97-AF65-F5344CB8AC3E}">
        <p14:creationId xmlns:p14="http://schemas.microsoft.com/office/powerpoint/2010/main" val="9269253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468360" y="180000"/>
            <a:ext cx="6731640" cy="1172160"/>
          </a:xfrm>
        </p:spPr>
        <p:txBody>
          <a:bodyPr/>
          <a:lstStyle/>
          <a:p>
            <a:pPr lvl="0"/>
            <a:r>
              <a:rPr lang="uk-UA" dirty="0"/>
              <a:t>3D Генерація </a:t>
            </a:r>
            <a:r>
              <a:rPr lang="uk-UA" dirty="0" smtClean="0"/>
              <a:t>сітки</a:t>
            </a:r>
            <a:endParaRPr lang="uk-UA" dirty="0"/>
          </a:p>
        </p:txBody>
      </p:sp>
      <p:sp>
        <p:nvSpPr>
          <p:cNvPr id="3" name="Subtitle 2"/>
          <p:cNvSpPr txBox="1">
            <a:spLocks noGrp="1"/>
          </p:cNvSpPr>
          <p:nvPr>
            <p:ph type="subTitle" idx="4294967295"/>
          </p:nvPr>
        </p:nvSpPr>
        <p:spPr>
          <a:xfrm>
            <a:off x="648360" y="1800000"/>
            <a:ext cx="9071640" cy="4899240"/>
          </a:xfrm>
        </p:spPr>
        <p:txBody>
          <a:bodyPr anchor="ctr"/>
          <a:lstStyle/>
          <a:p>
            <a:pPr lvl="0" algn="l"/>
            <a:endParaRPr lang="uk-UA" dirty="0" smtClean="0"/>
          </a:p>
          <a:p>
            <a:pPr lvl="0" algn="l"/>
            <a:endParaRPr lang="uk-UA" dirty="0"/>
          </a:p>
          <a:p>
            <a:pPr lvl="0" algn="l"/>
            <a:r>
              <a:rPr lang="uk-UA" dirty="0" smtClean="0"/>
              <a:t>- </a:t>
            </a:r>
            <a:r>
              <a:rPr lang="uk-UA" dirty="0"/>
              <a:t>метод вирівнювання-виїмка можливо застосувати для 3D генерації сітки кінцевих </a:t>
            </a:r>
            <a:r>
              <a:rPr lang="uk-UA" dirty="0" smtClean="0"/>
              <a:t>елементів,</a:t>
            </a:r>
            <a:endParaRPr lang="uk-UA" dirty="0"/>
          </a:p>
          <a:p>
            <a:pPr lvl="0" algn="l"/>
            <a:r>
              <a:rPr lang="uk-UA" dirty="0"/>
              <a:t>- для цього потрібно перейти від трикутників до </a:t>
            </a:r>
            <a:r>
              <a:rPr lang="uk-UA" i="1" dirty="0" smtClean="0"/>
              <a:t>тетраедрів,</a:t>
            </a:r>
            <a:endParaRPr lang="uk-UA" i="1" dirty="0"/>
          </a:p>
          <a:p>
            <a:pPr lvl="0" algn="l"/>
            <a:r>
              <a:rPr lang="uk-UA" dirty="0"/>
              <a:t>- </a:t>
            </a:r>
            <a:r>
              <a:rPr lang="uk-UA" dirty="0">
                <a:solidFill>
                  <a:srgbClr val="00AE00"/>
                </a:solidFill>
              </a:rPr>
              <a:t>вирівнювання</a:t>
            </a:r>
            <a:r>
              <a:rPr lang="uk-UA" dirty="0"/>
              <a:t> — </a:t>
            </a:r>
            <a:r>
              <a:rPr lang="uk-UA" dirty="0" smtClean="0"/>
              <a:t>будується один тетраедр,</a:t>
            </a:r>
            <a:endParaRPr lang="uk-UA" dirty="0"/>
          </a:p>
          <a:p>
            <a:pPr lvl="0" algn="l"/>
            <a:r>
              <a:rPr lang="uk-UA" dirty="0"/>
              <a:t>- </a:t>
            </a:r>
            <a:r>
              <a:rPr lang="uk-UA" dirty="0">
                <a:solidFill>
                  <a:srgbClr val="280099"/>
                </a:solidFill>
              </a:rPr>
              <a:t>виїмка</a:t>
            </a:r>
            <a:r>
              <a:rPr lang="uk-UA" dirty="0"/>
              <a:t> — будується декілька тетраедрів (можливо більше 2-х за одну ітерацію).</a:t>
            </a:r>
          </a:p>
        </p:txBody>
      </p:sp>
      <p:pic>
        <p:nvPicPr>
          <p:cNvPr id="4" name="Picture 3">
            <a:extLst>
              <a:ext uri="{FF2B5EF4-FFF2-40B4-BE49-F238E27FC236}">
                <a16:creationId xmlns:a16="http://schemas.microsoft.com/office/drawing/2014/main" id="{00000000-0000-0000-0000-000000000000}"/>
              </a:ext>
            </a:extLst>
          </p:cNvPr>
          <p:cNvPicPr>
            <a:picLocks noChangeAspect="1"/>
          </p:cNvPicPr>
          <p:nvPr/>
        </p:nvPicPr>
        <p:blipFill>
          <a:blip r:embed="rId3">
            <a:lum/>
            <a:alphaModFix/>
          </a:blip>
          <a:srcRect/>
          <a:stretch>
            <a:fillRect/>
          </a:stretch>
        </p:blipFill>
        <p:spPr>
          <a:xfrm>
            <a:off x="7104083" y="387832"/>
            <a:ext cx="2567520" cy="2239920"/>
          </a:xfrm>
          <a:prstGeom prst="rect">
            <a:avLst/>
          </a:prstGeom>
          <a:noFill/>
          <a:ln>
            <a:noFill/>
          </a:ln>
        </p:spPr>
      </p:pic>
    </p:spTree>
    <p:extLst>
      <p:ext uri="{BB962C8B-B14F-4D97-AF65-F5344CB8AC3E}">
        <p14:creationId xmlns:p14="http://schemas.microsoft.com/office/powerpoint/2010/main" val="16166528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000000-0000-0000-0000-000000000000}"/>
              </a:ext>
            </a:extLst>
          </p:cNvPr>
          <p:cNvPicPr>
            <a:picLocks noChangeAspect="1"/>
          </p:cNvPicPr>
          <p:nvPr/>
        </p:nvPicPr>
        <p:blipFill>
          <a:blip r:embed="rId3">
            <a:lum/>
            <a:alphaModFix/>
          </a:blip>
          <a:srcRect/>
          <a:stretch>
            <a:fillRect/>
          </a:stretch>
        </p:blipFill>
        <p:spPr>
          <a:xfrm>
            <a:off x="5040000" y="3060000"/>
            <a:ext cx="5040000" cy="3961440"/>
          </a:xfrm>
          <a:prstGeom prst="rect">
            <a:avLst/>
          </a:prstGeom>
          <a:noFill/>
          <a:ln>
            <a:noFill/>
          </a:ln>
        </p:spPr>
      </p:pic>
      <p:sp>
        <p:nvSpPr>
          <p:cNvPr id="3" name="Title 2"/>
          <p:cNvSpPr txBox="1">
            <a:spLocks noGrp="1"/>
          </p:cNvSpPr>
          <p:nvPr>
            <p:ph type="title" idx="4294967295"/>
          </p:nvPr>
        </p:nvSpPr>
        <p:spPr>
          <a:xfrm>
            <a:off x="468360" y="267840"/>
            <a:ext cx="9071640" cy="1172160"/>
          </a:xfrm>
        </p:spPr>
        <p:txBody>
          <a:bodyPr/>
          <a:lstStyle/>
          <a:p>
            <a:pPr lvl="0"/>
            <a:r>
              <a:rPr lang="uk-UA"/>
              <a:t>Програмне забезпечення</a:t>
            </a:r>
          </a:p>
        </p:txBody>
      </p:sp>
      <p:sp>
        <p:nvSpPr>
          <p:cNvPr id="4" name="TextBox 3"/>
          <p:cNvSpPr txBox="1"/>
          <p:nvPr/>
        </p:nvSpPr>
        <p:spPr>
          <a:xfrm>
            <a:off x="720000" y="1335070"/>
            <a:ext cx="4140000" cy="6014160"/>
          </a:xfrm>
          <a:prstGeom prst="rect">
            <a:avLst/>
          </a:prstGeom>
          <a:noFill/>
          <a:ln>
            <a:noFill/>
          </a:ln>
        </p:spPr>
        <p:txBody>
          <a:bodyPr vert="horz" lIns="90000" tIns="45000" rIns="90000" bIns="45000" anchorCtr="0" compatLnSpc="0">
            <a:spAutoFit/>
          </a:bodyPr>
          <a:lstStyle/>
          <a:p>
            <a:pPr marL="0" marR="0" lvl="0" indent="0" rtl="0" hangingPunct="0">
              <a:lnSpc>
                <a:spcPct val="100000"/>
              </a:lnSpc>
              <a:spcBef>
                <a:spcPts val="0"/>
              </a:spcBef>
              <a:spcAft>
                <a:spcPts val="0"/>
              </a:spcAft>
              <a:buNone/>
              <a:tabLst/>
            </a:pPr>
            <a:r>
              <a:rPr lang="uk-UA" sz="2800" b="0" i="0" u="none" strike="noStrike" kern="1200" dirty="0">
                <a:ln>
                  <a:noFill/>
                </a:ln>
                <a:latin typeface="Arial" pitchFamily="18"/>
                <a:ea typeface="MS Gothic" pitchFamily="2"/>
                <a:cs typeface="Tahoma" pitchFamily="2"/>
                <a:hlinkClick r:id="rId4"/>
              </a:rPr>
              <a:t>http://geuz.org/gmsh/</a:t>
            </a:r>
          </a:p>
          <a:p>
            <a:pPr marL="0" marR="0" lvl="0" indent="0" rtl="0" hangingPunct="0">
              <a:lnSpc>
                <a:spcPct val="100000"/>
              </a:lnSpc>
              <a:spcBef>
                <a:spcPts val="0"/>
              </a:spcBef>
              <a:spcAft>
                <a:spcPts val="0"/>
              </a:spcAft>
              <a:buNone/>
              <a:tabLst/>
            </a:pPr>
            <a:endParaRPr lang="uk-UA" sz="2800" b="0" i="0" u="none" strike="noStrike" kern="1200" dirty="0">
              <a:ln>
                <a:noFill/>
              </a:ln>
              <a:latin typeface="Arial" pitchFamily="18"/>
              <a:ea typeface="MS Gothic" pitchFamily="2"/>
              <a:cs typeface="Tahoma" pitchFamily="2"/>
            </a:endParaRPr>
          </a:p>
          <a:p>
            <a:pPr marL="0" marR="0" lvl="0" indent="0" rtl="0" hangingPunct="0">
              <a:lnSpc>
                <a:spcPct val="100000"/>
              </a:lnSpc>
              <a:spcBef>
                <a:spcPts val="0"/>
              </a:spcBef>
              <a:spcAft>
                <a:spcPts val="0"/>
              </a:spcAft>
              <a:buNone/>
              <a:tabLst/>
            </a:pPr>
            <a:r>
              <a:rPr lang="uk-UA" sz="2800" b="0" i="0" u="none" strike="noStrike" kern="1200" dirty="0" err="1">
                <a:ln>
                  <a:noFill/>
                </a:ln>
                <a:latin typeface="Arial" pitchFamily="18"/>
                <a:ea typeface="MS Gothic" pitchFamily="2"/>
                <a:cs typeface="Tahoma" pitchFamily="2"/>
              </a:rPr>
              <a:t>Gmsh</a:t>
            </a:r>
            <a:r>
              <a:rPr lang="uk-UA" sz="2800" b="0" i="0" u="none" strike="noStrike" kern="1200" dirty="0">
                <a:ln>
                  <a:noFill/>
                </a:ln>
                <a:latin typeface="Arial" pitchFamily="18"/>
                <a:ea typeface="MS Gothic" pitchFamily="2"/>
                <a:cs typeface="Tahoma" pitchFamily="2"/>
              </a:rPr>
              <a:t> є 3D генератор сітки кінцевих елементів з вбудованим CAD модулем і пост-процесором. Забезпечує швидкий, легкий і зручний інструмент побудови сітки з параметричними входами і розширеними можливостями візуалізації.</a:t>
            </a:r>
          </a:p>
        </p:txBody>
      </p:sp>
    </p:spTree>
    <p:extLst>
      <p:ext uri="{BB962C8B-B14F-4D97-AF65-F5344CB8AC3E}">
        <p14:creationId xmlns:p14="http://schemas.microsoft.com/office/powerpoint/2010/main" val="6232792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503999" y="345960"/>
            <a:ext cx="9071640" cy="1172160"/>
          </a:xfrm>
        </p:spPr>
        <p:txBody>
          <a:bodyPr/>
          <a:lstStyle/>
          <a:p>
            <a:pPr lvl="0"/>
            <a:r>
              <a:rPr lang="uk-UA" sz="3200"/>
              <a:t>Gmsh</a:t>
            </a:r>
          </a:p>
        </p:txBody>
      </p:sp>
      <p:sp>
        <p:nvSpPr>
          <p:cNvPr id="3" name="Subtitle 2"/>
          <p:cNvSpPr txBox="1">
            <a:spLocks noGrp="1"/>
          </p:cNvSpPr>
          <p:nvPr>
            <p:ph type="subTitle" idx="4294967295"/>
          </p:nvPr>
        </p:nvSpPr>
        <p:spPr>
          <a:xfrm>
            <a:off x="503999" y="1814040"/>
            <a:ext cx="4896000" cy="4899240"/>
          </a:xfrm>
        </p:spPr>
        <p:txBody>
          <a:bodyPr anchor="ctr"/>
          <a:lstStyle/>
          <a:p>
            <a:pPr lvl="0" algn="l"/>
            <a:r>
              <a:rPr lang="uk-UA" sz="2600"/>
              <a:t>Gmsh побудована навколо чотирьох розділів: геометрія, побудова сітки, вирішувач і пост-обробка. Специфікація входу на ці модулі робиться або інтерактивно за допомогою графічного інтерфейсу користувача або в текстовому ASCII файлі, використовуючи власну мову сценаріїв Gmsh's.</a:t>
            </a:r>
          </a:p>
        </p:txBody>
      </p:sp>
      <p:pic>
        <p:nvPicPr>
          <p:cNvPr id="4" name="Picture 3">
            <a:extLst>
              <a:ext uri="{FF2B5EF4-FFF2-40B4-BE49-F238E27FC236}">
                <a16:creationId xmlns:a16="http://schemas.microsoft.com/office/drawing/2014/main" id="{00000000-0000-0000-0000-000000000000}"/>
              </a:ext>
            </a:extLst>
          </p:cNvPr>
          <p:cNvPicPr>
            <a:picLocks noChangeAspect="1"/>
          </p:cNvPicPr>
          <p:nvPr/>
        </p:nvPicPr>
        <p:blipFill>
          <a:blip r:embed="rId3">
            <a:lum/>
            <a:alphaModFix/>
          </a:blip>
          <a:srcRect/>
          <a:stretch>
            <a:fillRect/>
          </a:stretch>
        </p:blipFill>
        <p:spPr>
          <a:xfrm>
            <a:off x="5400000" y="2340000"/>
            <a:ext cx="4185719" cy="3513959"/>
          </a:xfrm>
          <a:prstGeom prst="rect">
            <a:avLst/>
          </a:prstGeom>
          <a:noFill/>
          <a:ln>
            <a:noFill/>
          </a:ln>
        </p:spPr>
      </p:pic>
    </p:spTree>
    <p:extLst>
      <p:ext uri="{BB962C8B-B14F-4D97-AF65-F5344CB8AC3E}">
        <p14:creationId xmlns:p14="http://schemas.microsoft.com/office/powerpoint/2010/main" val="14437182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900000" y="2340000"/>
            <a:ext cx="8100000" cy="2340000"/>
          </a:xfrm>
        </p:spPr>
        <p:txBody>
          <a:bodyPr/>
          <a:lstStyle/>
          <a:p>
            <a:pPr lvl="0"/>
            <a:r>
              <a:rPr lang="en-US" sz="3600" b="1"/>
              <a:t>Поліпшення якості дискретизації </a:t>
            </a:r>
            <a:br>
              <a:rPr lang="en-US" sz="3600" b="1"/>
            </a:br>
            <a:r>
              <a:rPr lang="en-US" sz="3600" b="1"/>
              <a:t>і оптимізація сіток </a:t>
            </a:r>
            <a:br>
              <a:rPr lang="en-US" sz="3600" b="1"/>
            </a:br>
            <a:r>
              <a:rPr lang="en-US" sz="3600" b="1"/>
              <a:t>методом барицентрів</a:t>
            </a:r>
          </a:p>
        </p:txBody>
      </p:sp>
    </p:spTree>
    <p:extLst>
      <p:ext uri="{BB962C8B-B14F-4D97-AF65-F5344CB8AC3E}">
        <p14:creationId xmlns:p14="http://schemas.microsoft.com/office/powerpoint/2010/main" val="2531060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503999" y="301320"/>
            <a:ext cx="9071640" cy="1262520"/>
          </a:xfrm>
        </p:spPr>
        <p:txBody>
          <a:bodyPr>
            <a:spAutoFit/>
          </a:bodyPr>
          <a:lstStyle/>
          <a:p>
            <a:pPr lvl="0"/>
            <a:r>
              <a:rPr lang="x-none" sz="3200" b="1">
                <a:latin typeface="Times New Roman" pitchFamily="18"/>
              </a:rPr>
              <a:t>Задача ПОШУК</a:t>
            </a:r>
          </a:p>
        </p:txBody>
      </p:sp>
      <p:sp>
        <p:nvSpPr>
          <p:cNvPr id="3" name="Subtitle 2"/>
          <p:cNvSpPr txBox="1">
            <a:spLocks noGrp="1"/>
          </p:cNvSpPr>
          <p:nvPr>
            <p:ph type="subTitle" idx="4294967295"/>
          </p:nvPr>
        </p:nvSpPr>
        <p:spPr>
          <a:xfrm>
            <a:off x="503999" y="1123214"/>
            <a:ext cx="9071640" cy="6283771"/>
          </a:xfrm>
        </p:spPr>
        <p:txBody>
          <a:bodyPr anchor="ctr">
            <a:spAutoFit/>
          </a:bodyPr>
          <a:lstStyle/>
          <a:p>
            <a:pPr lvl="0" algn="ctr"/>
            <a:r>
              <a:rPr lang="en-US" sz="2000" dirty="0" err="1">
                <a:latin typeface="Courier New" panose="02070309020205020404" pitchFamily="49" charset="0"/>
                <a:cs typeface="Courier New" panose="02070309020205020404" pitchFamily="49" charset="0"/>
              </a:rPr>
              <a:t>Можлива</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реалізація</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алгоритму</a:t>
            </a:r>
            <a:r>
              <a:rPr lang="en-US" sz="2000" dirty="0">
                <a:latin typeface="Courier New" panose="02070309020205020404" pitchFamily="49" charset="0"/>
                <a:cs typeface="Courier New" panose="02070309020205020404" pitchFamily="49" charset="0"/>
              </a:rPr>
              <a:t>:</a:t>
            </a:r>
          </a:p>
          <a:p>
            <a:pPr lvl="0" algn="ctr"/>
            <a:endParaRPr lang="en-US" sz="2000" dirty="0">
              <a:latin typeface="Courier New" panose="02070309020205020404" pitchFamily="49" charset="0"/>
              <a:cs typeface="Courier New" panose="02070309020205020404" pitchFamily="49" charset="0"/>
            </a:endParaRPr>
          </a:p>
          <a:p>
            <a:pPr lvl="0" algn="l"/>
            <a:r>
              <a:rPr lang="en-US" sz="2000" dirty="0">
                <a:latin typeface="Courier New" panose="02070309020205020404" pitchFamily="49" charset="0"/>
                <a:cs typeface="Courier New" panose="02070309020205020404" pitchFamily="49" charset="0"/>
              </a:rPr>
              <a:t>FUNCTION </a:t>
            </a:r>
            <a:r>
              <a:rPr lang="en-US" sz="2000" dirty="0" err="1">
                <a:latin typeface="Courier New" panose="02070309020205020404" pitchFamily="49" charset="0"/>
                <a:cs typeface="Courier New" panose="02070309020205020404" pitchFamily="49" charset="0"/>
              </a:rPr>
              <a:t>SequentialSearch</a:t>
            </a:r>
            <a:r>
              <a:rPr lang="en-US" sz="2000" dirty="0">
                <a:latin typeface="Courier New" panose="02070309020205020404" pitchFamily="49" charset="0"/>
                <a:cs typeface="Courier New" panose="02070309020205020404" pitchFamily="49" charset="0"/>
              </a:rPr>
              <a:t>(x: INTEGER;</a:t>
            </a:r>
          </a:p>
          <a:p>
            <a:pPr lvl="0" algn="l"/>
            <a:r>
              <a:rPr lang="en-US" sz="2000" dirty="0">
                <a:latin typeface="Courier New" panose="02070309020205020404" pitchFamily="49" charset="0"/>
                <a:cs typeface="Courier New" panose="02070309020205020404" pitchFamily="49" charset="0"/>
              </a:rPr>
              <a:t>CONST a: </a:t>
            </a:r>
            <a:r>
              <a:rPr lang="en-US" sz="2000" dirty="0" err="1">
                <a:latin typeface="Courier New" panose="02070309020205020404" pitchFamily="49" charset="0"/>
                <a:cs typeface="Courier New" panose="02070309020205020404" pitchFamily="49" charset="0"/>
              </a:rPr>
              <a:t>SearchArray</a:t>
            </a:r>
            <a:r>
              <a:rPr lang="en-US" sz="2000" dirty="0">
                <a:latin typeface="Courier New" panose="02070309020205020404" pitchFamily="49" charset="0"/>
                <a:cs typeface="Courier New" panose="02070309020205020404" pitchFamily="49" charset="0"/>
              </a:rPr>
              <a:t>; n:INTEGER): INTEGER;</a:t>
            </a:r>
          </a:p>
          <a:p>
            <a:pPr lvl="0" algn="l"/>
            <a:r>
              <a:rPr lang="en-US" sz="2000" dirty="0">
                <a:latin typeface="Courier New" panose="02070309020205020404" pitchFamily="49" charset="0"/>
                <a:cs typeface="Courier New" panose="02070309020205020404" pitchFamily="49" charset="0"/>
              </a:rPr>
              <a:t> (* </a:t>
            </a:r>
            <a:r>
              <a:rPr lang="en-US" sz="2000" dirty="0" err="1">
                <a:latin typeface="Courier New" panose="02070309020205020404" pitchFamily="49" charset="0"/>
                <a:cs typeface="Courier New" panose="02070309020205020404" pitchFamily="49" charset="0"/>
              </a:rPr>
              <a:t>послідовний</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пошук</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ключа</a:t>
            </a:r>
            <a:r>
              <a:rPr lang="en-US" sz="2000" dirty="0">
                <a:latin typeface="Courier New" panose="02070309020205020404" pitchFamily="49" charset="0"/>
                <a:cs typeface="Courier New" panose="02070309020205020404" pitchFamily="49" charset="0"/>
              </a:rPr>
              <a:t> x в </a:t>
            </a:r>
            <a:r>
              <a:rPr lang="en-US" sz="2000" dirty="0" err="1">
                <a:latin typeface="Courier New" panose="02070309020205020404" pitchFamily="49" charset="0"/>
                <a:cs typeface="Courier New" panose="02070309020205020404" pitchFamily="49" charset="0"/>
              </a:rPr>
              <a:t>масиві</a:t>
            </a:r>
            <a:r>
              <a:rPr lang="en-US" sz="2000" dirty="0">
                <a:latin typeface="Courier New" panose="02070309020205020404" pitchFamily="49" charset="0"/>
                <a:cs typeface="Courier New" panose="02070309020205020404" pitchFamily="49" charset="0"/>
              </a:rPr>
              <a:t> a з n </a:t>
            </a:r>
            <a:r>
              <a:rPr lang="en-US" sz="2000" dirty="0" err="1">
                <a:latin typeface="Courier New" panose="02070309020205020404" pitchFamily="49" charset="0"/>
                <a:cs typeface="Courier New" panose="02070309020205020404" pitchFamily="49" charset="0"/>
              </a:rPr>
              <a:t>елементів</a:t>
            </a:r>
            <a:r>
              <a:rPr lang="en-US" sz="2000" dirty="0">
                <a:latin typeface="Courier New" panose="02070309020205020404" pitchFamily="49" charset="0"/>
                <a:cs typeface="Courier New" panose="02070309020205020404" pitchFamily="49" charset="0"/>
              </a:rPr>
              <a:t> з </a:t>
            </a:r>
            <a:r>
              <a:rPr lang="en-US" sz="2000" dirty="0" err="1">
                <a:latin typeface="Courier New" panose="02070309020205020404" pitchFamily="49" charset="0"/>
                <a:cs typeface="Courier New" panose="02070309020205020404" pitchFamily="49" charset="0"/>
              </a:rPr>
              <a:t>поверненням</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індексу</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знайденого</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елемента</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або</a:t>
            </a:r>
            <a:r>
              <a:rPr lang="en-US" sz="2000" dirty="0">
                <a:latin typeface="Courier New" panose="02070309020205020404" pitchFamily="49" charset="0"/>
                <a:cs typeface="Courier New" panose="02070309020205020404" pitchFamily="49" charset="0"/>
              </a:rPr>
              <a:t> -1, </a:t>
            </a:r>
            <a:r>
              <a:rPr lang="en-US" sz="2000" dirty="0" err="1">
                <a:latin typeface="Courier New" panose="02070309020205020404" pitchFamily="49" charset="0"/>
                <a:cs typeface="Courier New" panose="02070309020205020404" pitchFamily="49" charset="0"/>
              </a:rPr>
              <a:t>якщо</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такого</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немає</a:t>
            </a:r>
            <a:r>
              <a:rPr lang="en-US" sz="2000" dirty="0">
                <a:latin typeface="Courier New" panose="02070309020205020404" pitchFamily="49" charset="0"/>
                <a:cs typeface="Courier New" panose="02070309020205020404" pitchFamily="49" charset="0"/>
              </a:rPr>
              <a:t> *)</a:t>
            </a:r>
          </a:p>
          <a:p>
            <a:pPr lvl="0" algn="l"/>
            <a:r>
              <a:rPr lang="en-US" sz="2000" dirty="0">
                <a:latin typeface="Courier New" panose="02070309020205020404" pitchFamily="49" charset="0"/>
                <a:cs typeface="Courier New" panose="02070309020205020404" pitchFamily="49" charset="0"/>
              </a:rPr>
              <a:t>VAR i: INTEGER;</a:t>
            </a:r>
          </a:p>
          <a:p>
            <a:pPr lvl="0" algn="l"/>
            <a:r>
              <a:rPr lang="en-US" sz="2000" dirty="0">
                <a:latin typeface="Courier New" panose="02070309020205020404" pitchFamily="49" charset="0"/>
                <a:cs typeface="Courier New" panose="02070309020205020404" pitchFamily="49" charset="0"/>
              </a:rPr>
              <a:t>BEGIN</a:t>
            </a:r>
          </a:p>
          <a:p>
            <a:pPr lvl="0" algn="l"/>
            <a:r>
              <a:rPr lang="en-US" sz="2000" dirty="0">
                <a:latin typeface="Courier New" panose="02070309020205020404" pitchFamily="49" charset="0"/>
                <a:cs typeface="Courier New" panose="02070309020205020404" pitchFamily="49" charset="0"/>
              </a:rPr>
              <a:t>  Result:=-1;</a:t>
            </a:r>
          </a:p>
          <a:p>
            <a:pPr lvl="0" algn="l"/>
            <a:r>
              <a:rPr lang="en-US" sz="2000" dirty="0">
                <a:latin typeface="Courier New" panose="02070309020205020404" pitchFamily="49" charset="0"/>
                <a:cs typeface="Courier New" panose="02070309020205020404" pitchFamily="49" charset="0"/>
              </a:rPr>
              <a:t>  FOR i:=1 TO n DO</a:t>
            </a:r>
          </a:p>
          <a:p>
            <a:pPr lvl="0" algn="l"/>
            <a:r>
              <a:rPr lang="en-US" sz="2000" dirty="0">
                <a:latin typeface="Courier New" panose="02070309020205020404" pitchFamily="49" charset="0"/>
                <a:cs typeface="Courier New" panose="02070309020205020404" pitchFamily="49" charset="0"/>
              </a:rPr>
              <a:t>    IF a[</a:t>
            </a:r>
            <a:r>
              <a:rPr lang="en-US" sz="2000" dirty="0" err="1">
                <a:latin typeface="Courier New" panose="02070309020205020404" pitchFamily="49" charset="0"/>
                <a:cs typeface="Courier New" panose="02070309020205020404" pitchFamily="49" charset="0"/>
              </a:rPr>
              <a:t>i</a:t>
            </a:r>
            <a:r>
              <a:rPr lang="en-US" sz="2000" dirty="0">
                <a:latin typeface="Courier New" panose="02070309020205020404" pitchFamily="49" charset="0"/>
                <a:cs typeface="Courier New" panose="02070309020205020404" pitchFamily="49" charset="0"/>
              </a:rPr>
              <a:t>]=x THEN</a:t>
            </a:r>
          </a:p>
          <a:p>
            <a:pPr lvl="0" algn="l"/>
            <a:r>
              <a:rPr lang="en-US" sz="2000" dirty="0">
                <a:latin typeface="Courier New" panose="02070309020205020404" pitchFamily="49" charset="0"/>
                <a:cs typeface="Courier New" panose="02070309020205020404" pitchFamily="49" charset="0"/>
              </a:rPr>
              <a:t>    BEGIN Result:=</a:t>
            </a:r>
            <a:r>
              <a:rPr lang="en-US" sz="2000" dirty="0" err="1">
                <a:latin typeface="Courier New" panose="02070309020205020404" pitchFamily="49" charset="0"/>
                <a:cs typeface="Courier New" panose="02070309020205020404" pitchFamily="49" charset="0"/>
              </a:rPr>
              <a:t>i</a:t>
            </a:r>
            <a:r>
              <a:rPr lang="en-US" sz="2000" dirty="0">
                <a:latin typeface="Courier New" panose="02070309020205020404" pitchFamily="49" charset="0"/>
                <a:cs typeface="Courier New" panose="02070309020205020404" pitchFamily="49" charset="0"/>
              </a:rPr>
              <a:t>; Break</a:t>
            </a:r>
            <a:r>
              <a:rPr lang="en-US" sz="2000" dirty="0" smtClean="0">
                <a:latin typeface="Courier New" panose="02070309020205020404" pitchFamily="49" charset="0"/>
                <a:cs typeface="Courier New" panose="02070309020205020404" pitchFamily="49" charset="0"/>
              </a:rPr>
              <a:t>; END</a:t>
            </a:r>
            <a:r>
              <a:rPr lang="en-US" sz="2000" dirty="0">
                <a:latin typeface="Courier New" panose="02070309020205020404" pitchFamily="49" charset="0"/>
                <a:cs typeface="Courier New" panose="02070309020205020404" pitchFamily="49" charset="0"/>
              </a:rPr>
              <a:t>;</a:t>
            </a:r>
          </a:p>
          <a:p>
            <a:pPr lvl="0" algn="l"/>
            <a:r>
              <a:rPr lang="en-US" sz="2000" dirty="0">
                <a:latin typeface="Courier New" panose="02070309020205020404" pitchFamily="49" charset="0"/>
                <a:cs typeface="Courier New" panose="02070309020205020404" pitchFamily="49" charset="0"/>
              </a:rPr>
              <a:t>END;</a:t>
            </a:r>
          </a:p>
        </p:txBody>
      </p:sp>
    </p:spTree>
    <p:extLst>
      <p:ext uri="{BB962C8B-B14F-4D97-AF65-F5344CB8AC3E}">
        <p14:creationId xmlns:p14="http://schemas.microsoft.com/office/powerpoint/2010/main" val="17120978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503999" y="307440"/>
            <a:ext cx="9071640" cy="1250280"/>
          </a:xfrm>
        </p:spPr>
        <p:txBody>
          <a:bodyPr/>
          <a:lstStyle/>
          <a:p>
            <a:pPr lvl="0"/>
            <a:r>
              <a:rPr lang="uk-UA"/>
              <a:t>Попередні результати дискретизації</a:t>
            </a:r>
          </a:p>
        </p:txBody>
      </p:sp>
      <p:sp>
        <p:nvSpPr>
          <p:cNvPr id="3" name="Subtitle 2"/>
          <p:cNvSpPr txBox="1">
            <a:spLocks noGrp="1"/>
          </p:cNvSpPr>
          <p:nvPr>
            <p:ph type="subTitle" idx="4294967295"/>
          </p:nvPr>
        </p:nvSpPr>
        <p:spPr>
          <a:xfrm>
            <a:off x="503999" y="3897442"/>
            <a:ext cx="9071640" cy="2815837"/>
          </a:xfrm>
        </p:spPr>
        <p:txBody>
          <a:bodyPr anchor="ctr"/>
          <a:lstStyle/>
          <a:p>
            <a:pPr lvl="0" algn="l"/>
            <a:r>
              <a:rPr lang="en-US" sz="2800" dirty="0" err="1"/>
              <a:t>Попередні</a:t>
            </a:r>
            <a:r>
              <a:rPr lang="en-US" sz="2800" dirty="0"/>
              <a:t> </a:t>
            </a:r>
            <a:r>
              <a:rPr lang="en-US" sz="2800" dirty="0" err="1"/>
              <a:t>результати</a:t>
            </a:r>
            <a:r>
              <a:rPr lang="en-US" sz="2800" dirty="0"/>
              <a:t> </a:t>
            </a:r>
            <a:r>
              <a:rPr lang="en-US" sz="2800" dirty="0" err="1"/>
              <a:t>дискретизації</a:t>
            </a:r>
            <a:r>
              <a:rPr lang="en-US" sz="2800" dirty="0"/>
              <a:t> </a:t>
            </a:r>
            <a:r>
              <a:rPr lang="en-US" sz="2800" dirty="0" err="1"/>
              <a:t>не</a:t>
            </a:r>
            <a:r>
              <a:rPr lang="en-US" sz="2800" dirty="0"/>
              <a:t> </a:t>
            </a:r>
            <a:r>
              <a:rPr lang="en-US" sz="2800" dirty="0" err="1"/>
              <a:t>можна</a:t>
            </a:r>
            <a:r>
              <a:rPr lang="en-US" sz="2800" dirty="0"/>
              <a:t> </a:t>
            </a:r>
            <a:r>
              <a:rPr lang="en-US" sz="2800" dirty="0" err="1"/>
              <a:t>вважати</a:t>
            </a:r>
            <a:r>
              <a:rPr lang="en-US" sz="2800" dirty="0"/>
              <a:t> </a:t>
            </a:r>
            <a:r>
              <a:rPr lang="en-US" sz="2800" dirty="0" err="1"/>
              <a:t>повністю</a:t>
            </a:r>
            <a:r>
              <a:rPr lang="en-US" sz="2800" dirty="0"/>
              <a:t> </a:t>
            </a:r>
            <a:r>
              <a:rPr lang="en-US" sz="2800" dirty="0" err="1"/>
              <a:t>задовільними</a:t>
            </a:r>
            <a:r>
              <a:rPr lang="en-US" sz="2800" dirty="0"/>
              <a:t>.</a:t>
            </a:r>
          </a:p>
          <a:p>
            <a:pPr lvl="0" algn="l"/>
            <a:r>
              <a:rPr lang="en-US" sz="2800" dirty="0" err="1" smtClean="0">
                <a:solidFill>
                  <a:schemeClr val="tx1"/>
                </a:solidFill>
              </a:rPr>
              <a:t>Наприклад</a:t>
            </a:r>
            <a:r>
              <a:rPr lang="en-US" sz="2800" dirty="0">
                <a:solidFill>
                  <a:schemeClr val="tx1"/>
                </a:solidFill>
              </a:rPr>
              <a:t>, </a:t>
            </a:r>
            <a:r>
              <a:rPr lang="en-US" sz="2800" dirty="0" err="1">
                <a:solidFill>
                  <a:schemeClr val="tx1"/>
                </a:solidFill>
              </a:rPr>
              <a:t>розбиття</a:t>
            </a:r>
            <a:r>
              <a:rPr lang="en-US" sz="2800" dirty="0">
                <a:solidFill>
                  <a:schemeClr val="tx1"/>
                </a:solidFill>
              </a:rPr>
              <a:t> </a:t>
            </a:r>
            <a:r>
              <a:rPr lang="en-US" sz="2800" dirty="0" err="1">
                <a:solidFill>
                  <a:schemeClr val="tx1"/>
                </a:solidFill>
              </a:rPr>
              <a:t>на</a:t>
            </a:r>
            <a:r>
              <a:rPr lang="en-US" sz="2800" dirty="0">
                <a:solidFill>
                  <a:schemeClr val="tx1"/>
                </a:solidFill>
              </a:rPr>
              <a:t> </a:t>
            </a:r>
            <a:r>
              <a:rPr lang="en-US" sz="2800" dirty="0" err="1">
                <a:solidFill>
                  <a:schemeClr val="tx1"/>
                </a:solidFill>
              </a:rPr>
              <a:t>трикутники</a:t>
            </a:r>
            <a:r>
              <a:rPr lang="en-US" sz="2800" dirty="0">
                <a:solidFill>
                  <a:schemeClr val="tx1"/>
                </a:solidFill>
              </a:rPr>
              <a:t> і </a:t>
            </a:r>
            <a:r>
              <a:rPr lang="en-US" sz="2800" dirty="0" err="1" smtClean="0">
                <a:solidFill>
                  <a:schemeClr val="tx1"/>
                </a:solidFill>
              </a:rPr>
              <a:t>тетраедри</a:t>
            </a:r>
            <a:r>
              <a:rPr lang="en-US" sz="2800" dirty="0" smtClean="0">
                <a:solidFill>
                  <a:schemeClr val="tx1"/>
                </a:solidFill>
              </a:rPr>
              <a:t>, </a:t>
            </a:r>
            <a:r>
              <a:rPr lang="en-US" sz="2800" dirty="0" err="1">
                <a:solidFill>
                  <a:schemeClr val="tx1"/>
                </a:solidFill>
              </a:rPr>
              <a:t>незважаючи</a:t>
            </a:r>
            <a:r>
              <a:rPr lang="en-US" sz="2800" dirty="0">
                <a:solidFill>
                  <a:schemeClr val="tx1"/>
                </a:solidFill>
              </a:rPr>
              <a:t> </a:t>
            </a:r>
            <a:r>
              <a:rPr lang="en-US" sz="2800" dirty="0" err="1">
                <a:solidFill>
                  <a:schemeClr val="tx1"/>
                </a:solidFill>
              </a:rPr>
              <a:t>на</a:t>
            </a:r>
            <a:r>
              <a:rPr lang="en-US" sz="2800" dirty="0">
                <a:solidFill>
                  <a:schemeClr val="tx1"/>
                </a:solidFill>
              </a:rPr>
              <a:t> </a:t>
            </a:r>
            <a:r>
              <a:rPr lang="en-US" sz="2800" dirty="0" err="1">
                <a:solidFill>
                  <a:schemeClr val="tx1"/>
                </a:solidFill>
              </a:rPr>
              <a:t>абсолютну</a:t>
            </a:r>
            <a:r>
              <a:rPr lang="en-US" sz="2800" dirty="0">
                <a:solidFill>
                  <a:schemeClr val="tx1"/>
                </a:solidFill>
              </a:rPr>
              <a:t> </a:t>
            </a:r>
            <a:r>
              <a:rPr lang="en-US" sz="2800" dirty="0" err="1">
                <a:solidFill>
                  <a:schemeClr val="tx1"/>
                </a:solidFill>
              </a:rPr>
              <a:t>точність</a:t>
            </a:r>
            <a:r>
              <a:rPr lang="en-US" sz="2800" dirty="0">
                <a:solidFill>
                  <a:schemeClr val="tx1"/>
                </a:solidFill>
              </a:rPr>
              <a:t>, </a:t>
            </a:r>
            <a:r>
              <a:rPr lang="en-US" sz="2800" dirty="0" err="1">
                <a:solidFill>
                  <a:schemeClr val="tx1"/>
                </a:solidFill>
              </a:rPr>
              <a:t>включає</a:t>
            </a:r>
            <a:r>
              <a:rPr lang="en-US" sz="2800" dirty="0">
                <a:solidFill>
                  <a:schemeClr val="tx1"/>
                </a:solidFill>
              </a:rPr>
              <a:t> </a:t>
            </a:r>
            <a:r>
              <a:rPr lang="en-US" sz="2800" dirty="0" err="1">
                <a:solidFill>
                  <a:schemeClr val="tx1"/>
                </a:solidFill>
              </a:rPr>
              <a:t>декілька</a:t>
            </a:r>
            <a:r>
              <a:rPr lang="en-US" sz="2800" dirty="0">
                <a:solidFill>
                  <a:schemeClr val="tx1"/>
                </a:solidFill>
              </a:rPr>
              <a:t> </a:t>
            </a:r>
            <a:r>
              <a:rPr lang="en-US" sz="2800" dirty="0" err="1">
                <a:solidFill>
                  <a:schemeClr val="tx1"/>
                </a:solidFill>
              </a:rPr>
              <a:t>занадто</a:t>
            </a:r>
            <a:r>
              <a:rPr lang="en-US" sz="2800" dirty="0">
                <a:solidFill>
                  <a:schemeClr val="tx1"/>
                </a:solidFill>
              </a:rPr>
              <a:t> </a:t>
            </a:r>
            <a:r>
              <a:rPr lang="en-US" sz="2800" dirty="0" err="1">
                <a:solidFill>
                  <a:schemeClr val="tx1"/>
                </a:solidFill>
              </a:rPr>
              <a:t>плоских</a:t>
            </a:r>
            <a:r>
              <a:rPr lang="en-US" sz="2800" dirty="0">
                <a:solidFill>
                  <a:schemeClr val="tx1"/>
                </a:solidFill>
              </a:rPr>
              <a:t> </a:t>
            </a:r>
            <a:r>
              <a:rPr lang="en-US" sz="2800" dirty="0" err="1">
                <a:solidFill>
                  <a:schemeClr val="tx1"/>
                </a:solidFill>
              </a:rPr>
              <a:t>елементів</a:t>
            </a:r>
            <a:r>
              <a:rPr lang="en-US" sz="2800" dirty="0">
                <a:solidFill>
                  <a:schemeClr val="tx1"/>
                </a:solidFill>
              </a:rPr>
              <a:t>, </a:t>
            </a:r>
            <a:r>
              <a:rPr lang="en-US" sz="2800" dirty="0" err="1">
                <a:solidFill>
                  <a:schemeClr val="tx1"/>
                </a:solidFill>
              </a:rPr>
              <a:t>близьких</a:t>
            </a:r>
            <a:r>
              <a:rPr lang="en-US" sz="2800" dirty="0">
                <a:solidFill>
                  <a:schemeClr val="tx1"/>
                </a:solidFill>
              </a:rPr>
              <a:t> </a:t>
            </a:r>
            <a:r>
              <a:rPr lang="en-US" sz="2800" dirty="0" err="1">
                <a:solidFill>
                  <a:schemeClr val="tx1"/>
                </a:solidFill>
              </a:rPr>
              <a:t>до</a:t>
            </a:r>
            <a:r>
              <a:rPr lang="en-US" sz="2800" dirty="0">
                <a:solidFill>
                  <a:schemeClr val="tx1"/>
                </a:solidFill>
              </a:rPr>
              <a:t> </a:t>
            </a:r>
            <a:r>
              <a:rPr lang="en-US" sz="2800" dirty="0" err="1" smtClean="0">
                <a:solidFill>
                  <a:schemeClr val="tx1"/>
                </a:solidFill>
              </a:rPr>
              <a:t>вирод</a:t>
            </a:r>
            <a:r>
              <a:rPr lang="uk-UA" sz="2800" dirty="0" smtClean="0">
                <a:solidFill>
                  <a:schemeClr val="tx1"/>
                </a:solidFill>
              </a:rPr>
              <a:t>же</a:t>
            </a:r>
            <a:r>
              <a:rPr lang="en-US" sz="2800" dirty="0" err="1" smtClean="0">
                <a:solidFill>
                  <a:schemeClr val="tx1"/>
                </a:solidFill>
              </a:rPr>
              <a:t>ння</a:t>
            </a:r>
            <a:r>
              <a:rPr lang="en-US" sz="2800" dirty="0" smtClean="0">
                <a:solidFill>
                  <a:schemeClr val="tx1"/>
                </a:solidFill>
              </a:rPr>
              <a:t>.</a:t>
            </a:r>
            <a:endParaRPr lang="uk-UA" sz="2800" dirty="0" smtClean="0">
              <a:solidFill>
                <a:schemeClr val="tx1"/>
              </a:solidFill>
            </a:endParaRPr>
          </a:p>
          <a:p>
            <a:pPr algn="l"/>
            <a:r>
              <a:rPr lang="en-US" sz="2800" dirty="0" err="1"/>
              <a:t>Сітка</a:t>
            </a:r>
            <a:r>
              <a:rPr lang="en-US" sz="2800" dirty="0"/>
              <a:t>, </a:t>
            </a:r>
            <a:r>
              <a:rPr lang="en-US" sz="2800" dirty="0" err="1"/>
              <a:t>побудована</a:t>
            </a:r>
            <a:r>
              <a:rPr lang="en-US" sz="2800" dirty="0"/>
              <a:t> </a:t>
            </a:r>
            <a:r>
              <a:rPr lang="en-US" sz="2800" dirty="0" err="1"/>
              <a:t>по</a:t>
            </a:r>
            <a:r>
              <a:rPr lang="en-US" sz="2800" dirty="0"/>
              <a:t> </a:t>
            </a:r>
            <a:r>
              <a:rPr lang="en-US" sz="2800" dirty="0" err="1"/>
              <a:t>методу</a:t>
            </a:r>
            <a:r>
              <a:rPr lang="en-US" sz="2800" dirty="0"/>
              <a:t> </a:t>
            </a:r>
            <a:r>
              <a:rPr lang="en-US" sz="2800" dirty="0" err="1"/>
              <a:t>вирівнювання-виїмка</a:t>
            </a:r>
            <a:r>
              <a:rPr lang="ru-RU" sz="2800" dirty="0"/>
              <a:t>,</a:t>
            </a:r>
            <a:r>
              <a:rPr lang="en-US" sz="2800" dirty="0"/>
              <a:t> </a:t>
            </a:r>
            <a:r>
              <a:rPr lang="ru-RU" sz="2800" dirty="0" err="1"/>
              <a:t>також</a:t>
            </a:r>
            <a:r>
              <a:rPr lang="en-US" sz="2800" dirty="0"/>
              <a:t> </a:t>
            </a:r>
            <a:r>
              <a:rPr lang="en-US" sz="2800" dirty="0" err="1"/>
              <a:t>матиме</a:t>
            </a:r>
            <a:r>
              <a:rPr lang="en-US" sz="2800" dirty="0"/>
              <a:t> </a:t>
            </a:r>
            <a:r>
              <a:rPr lang="en-US" sz="2800" dirty="0" err="1"/>
              <a:t>нерегулярний</a:t>
            </a:r>
            <a:r>
              <a:rPr lang="en-US" sz="2800" dirty="0"/>
              <a:t> </a:t>
            </a:r>
            <a:r>
              <a:rPr lang="en-US" sz="2800" dirty="0" err="1"/>
              <a:t>характер</a:t>
            </a:r>
            <a:r>
              <a:rPr lang="en-US" sz="2800" dirty="0"/>
              <a:t> </a:t>
            </a:r>
            <a:r>
              <a:rPr lang="ru-RU" sz="2800" dirty="0"/>
              <a:t>через</a:t>
            </a:r>
            <a:r>
              <a:rPr lang="en-US" sz="2800" dirty="0"/>
              <a:t> </a:t>
            </a:r>
            <a:r>
              <a:rPr lang="en-US" sz="2800" dirty="0" err="1"/>
              <a:t>неточн</a:t>
            </a:r>
            <a:r>
              <a:rPr lang="uk-UA" sz="2800" dirty="0"/>
              <a:t>і</a:t>
            </a:r>
            <a:r>
              <a:rPr lang="en-US" sz="2800" dirty="0" err="1"/>
              <a:t>ст</a:t>
            </a:r>
            <a:r>
              <a:rPr lang="uk-UA" sz="2800" dirty="0"/>
              <a:t>ь</a:t>
            </a:r>
            <a:r>
              <a:rPr lang="en-US" sz="2800" dirty="0"/>
              <a:t> </a:t>
            </a:r>
            <a:r>
              <a:rPr lang="en-US" sz="2800" dirty="0" err="1"/>
              <a:t>підбору</a:t>
            </a:r>
            <a:r>
              <a:rPr lang="en-US" sz="2800" dirty="0"/>
              <a:t> </a:t>
            </a:r>
            <a:r>
              <a:rPr lang="en-US" sz="2800" dirty="0" err="1"/>
              <a:t>коеф</a:t>
            </a:r>
            <a:r>
              <a:rPr lang="uk-UA" sz="2800" dirty="0"/>
              <a:t>і</a:t>
            </a:r>
            <a:r>
              <a:rPr lang="en-US" sz="2800" dirty="0"/>
              <a:t>ц</a:t>
            </a:r>
            <a:r>
              <a:rPr lang="uk-UA" sz="2800" dirty="0" err="1"/>
              <a:t>іє</a:t>
            </a:r>
            <a:r>
              <a:rPr lang="en-US" sz="2800" dirty="0" err="1"/>
              <a:t>нта</a:t>
            </a:r>
            <a:r>
              <a:rPr lang="en-US" sz="2800" dirty="0"/>
              <a:t> </a:t>
            </a:r>
            <a:r>
              <a:rPr lang="en-US" sz="2800" dirty="0" err="1"/>
              <a:t>до</a:t>
            </a:r>
            <a:r>
              <a:rPr lang="en-US" sz="2800" dirty="0"/>
              <a:t> </a:t>
            </a:r>
            <a:r>
              <a:rPr lang="en-US" sz="2800" dirty="0" err="1"/>
              <a:t>подовження</a:t>
            </a:r>
            <a:r>
              <a:rPr lang="en-US" sz="2800" dirty="0"/>
              <a:t> </a:t>
            </a:r>
            <a:r>
              <a:rPr lang="en-US" sz="2800" dirty="0" err="1"/>
              <a:t>середнього</a:t>
            </a:r>
            <a:r>
              <a:rPr lang="en-US" sz="2800" dirty="0"/>
              <a:t> </a:t>
            </a:r>
            <a:r>
              <a:rPr lang="en-US" sz="2800" dirty="0" err="1"/>
              <a:t>ребра</a:t>
            </a:r>
            <a:r>
              <a:rPr lang="en-US" sz="2800" dirty="0"/>
              <a:t> в </a:t>
            </a:r>
            <a:r>
              <a:rPr lang="en-US" sz="2800" dirty="0" err="1"/>
              <a:t>методі</a:t>
            </a:r>
            <a:r>
              <a:rPr lang="en-US" sz="2800" dirty="0"/>
              <a:t> </a:t>
            </a:r>
            <a:r>
              <a:rPr lang="en-US" sz="2800" dirty="0" err="1"/>
              <a:t>виїмка</a:t>
            </a:r>
            <a:r>
              <a:rPr lang="en-US" sz="2800" dirty="0"/>
              <a:t>.</a:t>
            </a:r>
          </a:p>
          <a:p>
            <a:pPr lvl="0" algn="l"/>
            <a:endParaRPr lang="en-US" sz="2800" dirty="0">
              <a:solidFill>
                <a:schemeClr val="tx1"/>
              </a:solidFill>
            </a:endParaRPr>
          </a:p>
          <a:p>
            <a:pPr lvl="0" algn="l"/>
            <a:endParaRPr lang="en-US" sz="2800" dirty="0"/>
          </a:p>
          <a:p>
            <a:pPr lvl="0" algn="l"/>
            <a:endParaRPr lang="en-US" sz="2800" dirty="0"/>
          </a:p>
        </p:txBody>
      </p:sp>
    </p:spTree>
    <p:extLst>
      <p:ext uri="{BB962C8B-B14F-4D97-AF65-F5344CB8AC3E}">
        <p14:creationId xmlns:p14="http://schemas.microsoft.com/office/powerpoint/2010/main" val="42609992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503999" y="307440"/>
            <a:ext cx="9071640" cy="1250280"/>
          </a:xfrm>
        </p:spPr>
        <p:txBody>
          <a:bodyPr/>
          <a:lstStyle/>
          <a:p>
            <a:pPr lvl="0"/>
            <a:r>
              <a:rPr lang="uk-UA" dirty="0"/>
              <a:t>Якість дискретизації залежить від двох критеріїв:</a:t>
            </a:r>
          </a:p>
        </p:txBody>
      </p:sp>
      <p:sp>
        <p:nvSpPr>
          <p:cNvPr id="3" name="Subtitle 2"/>
          <p:cNvSpPr txBox="1">
            <a:spLocks noGrp="1"/>
          </p:cNvSpPr>
          <p:nvPr>
            <p:ph type="subTitle" idx="4294967295"/>
          </p:nvPr>
        </p:nvSpPr>
        <p:spPr>
          <a:xfrm>
            <a:off x="503999" y="1814040"/>
            <a:ext cx="9071640" cy="4899240"/>
          </a:xfrm>
        </p:spPr>
        <p:txBody>
          <a:bodyPr anchor="ctr"/>
          <a:lstStyle/>
          <a:p>
            <a:pPr lvl="0" algn="ctr"/>
            <a:endParaRPr lang="uk-UA" dirty="0"/>
          </a:p>
          <a:p>
            <a:pPr lvl="0" algn="ctr"/>
            <a:endParaRPr lang="uk-UA" dirty="0"/>
          </a:p>
          <a:p>
            <a:pPr lvl="0" algn="ctr"/>
            <a:r>
              <a:rPr lang="uk-UA" sz="2600" b="1" dirty="0"/>
              <a:t>Форми елементів </a:t>
            </a:r>
            <a:r>
              <a:rPr lang="uk-UA" sz="2600" dirty="0"/>
              <a:t>: елементи не повинні мати форми, що занадто </a:t>
            </a:r>
            <a:r>
              <a:rPr lang="uk-UA" sz="2600" dirty="0" smtClean="0"/>
              <a:t>відрізняються </a:t>
            </a:r>
            <a:r>
              <a:rPr lang="uk-UA" sz="2600" dirty="0"/>
              <a:t>від ідеальної (рівносторонніх трикутників, квадратів, кубів і так далі), зважаючи на небезпеку </a:t>
            </a:r>
            <a:r>
              <a:rPr lang="uk-UA" sz="2600" dirty="0" smtClean="0"/>
              <a:t>виродження </a:t>
            </a:r>
            <a:r>
              <a:rPr lang="uk-UA" sz="2600" dirty="0"/>
              <a:t>рішення;</a:t>
            </a:r>
          </a:p>
          <a:p>
            <a:pPr lvl="0" algn="ctr"/>
            <a:endParaRPr lang="uk-UA" sz="2600" dirty="0"/>
          </a:p>
          <a:p>
            <a:pPr lvl="0" algn="ctr"/>
            <a:r>
              <a:rPr lang="uk-UA" sz="2600" b="1" dirty="0"/>
              <a:t>Розмірів елементів </a:t>
            </a:r>
            <a:r>
              <a:rPr lang="uk-UA" sz="2600" dirty="0"/>
              <a:t>: помилка методу, що вводиться дискретизацією, залежить від розмірів елементів. Останні мають бути по можливості менше в тих областях, в яких рішення МКЕ ускладнене.</a:t>
            </a:r>
          </a:p>
        </p:txBody>
      </p:sp>
    </p:spTree>
    <p:extLst>
      <p:ext uri="{BB962C8B-B14F-4D97-AF65-F5344CB8AC3E}">
        <p14:creationId xmlns:p14="http://schemas.microsoft.com/office/powerpoint/2010/main" val="14376616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503999" y="346320"/>
            <a:ext cx="9071640" cy="1172160"/>
          </a:xfrm>
        </p:spPr>
        <p:txBody>
          <a:bodyPr/>
          <a:lstStyle/>
          <a:p>
            <a:pPr lvl="0"/>
            <a:r>
              <a:rPr lang="uk-UA"/>
              <a:t>Критерії дискретизації</a:t>
            </a:r>
          </a:p>
        </p:txBody>
      </p:sp>
      <p:sp>
        <p:nvSpPr>
          <p:cNvPr id="3" name="Subtitle 2"/>
          <p:cNvSpPr txBox="1">
            <a:spLocks noGrp="1"/>
          </p:cNvSpPr>
          <p:nvPr>
            <p:ph type="subTitle" idx="4294967295"/>
          </p:nvPr>
        </p:nvSpPr>
        <p:spPr>
          <a:xfrm>
            <a:off x="503999" y="1814040"/>
            <a:ext cx="9071640" cy="4899240"/>
          </a:xfrm>
        </p:spPr>
        <p:txBody>
          <a:bodyPr anchor="ctr"/>
          <a:lstStyle/>
          <a:p>
            <a:pPr lvl="0" algn="l"/>
            <a:r>
              <a:rPr lang="en-US" sz="3600" dirty="0" err="1">
                <a:latin typeface="Times New Roman" pitchFamily="18"/>
              </a:rPr>
              <a:t>Цим</a:t>
            </a:r>
            <a:r>
              <a:rPr lang="en-US" sz="3600" dirty="0">
                <a:latin typeface="Times New Roman" pitchFamily="18"/>
              </a:rPr>
              <a:t> </a:t>
            </a:r>
            <a:r>
              <a:rPr lang="en-US" sz="3600" dirty="0" err="1">
                <a:latin typeface="Times New Roman" pitchFamily="18"/>
              </a:rPr>
              <a:t>критеріям</a:t>
            </a:r>
            <a:r>
              <a:rPr lang="en-US" sz="3600" dirty="0">
                <a:latin typeface="Times New Roman" pitchFamily="18"/>
              </a:rPr>
              <a:t> </a:t>
            </a:r>
            <a:r>
              <a:rPr lang="en-US" sz="3600" dirty="0" err="1">
                <a:latin typeface="Times New Roman" pitchFamily="18"/>
              </a:rPr>
              <a:t>задовольняють</a:t>
            </a:r>
            <a:r>
              <a:rPr lang="en-US" sz="3600" dirty="0">
                <a:latin typeface="Times New Roman" pitchFamily="18"/>
              </a:rPr>
              <a:t> </a:t>
            </a:r>
            <a:r>
              <a:rPr lang="en-US" sz="3600" dirty="0" err="1">
                <a:latin typeface="Times New Roman" pitchFamily="18"/>
              </a:rPr>
              <a:t>два</a:t>
            </a:r>
            <a:r>
              <a:rPr lang="en-US" sz="3600" dirty="0">
                <a:latin typeface="Times New Roman" pitchFamily="18"/>
              </a:rPr>
              <a:t> </a:t>
            </a:r>
            <a:r>
              <a:rPr lang="en-US" sz="3600" dirty="0" err="1">
                <a:latin typeface="Times New Roman" pitchFamily="18"/>
              </a:rPr>
              <a:t>шляхи</a:t>
            </a:r>
            <a:r>
              <a:rPr lang="en-US" sz="3600" dirty="0">
                <a:latin typeface="Times New Roman" pitchFamily="18"/>
              </a:rPr>
              <a:t>, </a:t>
            </a:r>
            <a:r>
              <a:rPr lang="en-US" sz="3600" dirty="0" err="1">
                <a:latin typeface="Times New Roman" pitchFamily="18"/>
              </a:rPr>
              <a:t>по</a:t>
            </a:r>
            <a:r>
              <a:rPr lang="en-US" sz="3600" dirty="0">
                <a:latin typeface="Times New Roman" pitchFamily="18"/>
              </a:rPr>
              <a:t> </a:t>
            </a:r>
            <a:r>
              <a:rPr lang="en-US" sz="3600" dirty="0" err="1">
                <a:latin typeface="Times New Roman" pitchFamily="18"/>
              </a:rPr>
              <a:t>яких</a:t>
            </a:r>
            <a:r>
              <a:rPr lang="en-US" sz="3600" dirty="0">
                <a:latin typeface="Times New Roman" pitchFamily="18"/>
              </a:rPr>
              <a:t> </a:t>
            </a:r>
            <a:r>
              <a:rPr lang="en-US" sz="3600" dirty="0" err="1">
                <a:latin typeface="Times New Roman" pitchFamily="18"/>
              </a:rPr>
              <a:t>слід</a:t>
            </a:r>
            <a:r>
              <a:rPr lang="en-US" sz="3600" dirty="0">
                <a:latin typeface="Times New Roman" pitchFamily="18"/>
              </a:rPr>
              <a:t> </a:t>
            </a:r>
            <a:r>
              <a:rPr lang="en-US" sz="3600" dirty="0" err="1">
                <a:latin typeface="Times New Roman" pitchFamily="18"/>
              </a:rPr>
              <a:t>йти</a:t>
            </a:r>
            <a:r>
              <a:rPr lang="en-US" sz="3600" dirty="0">
                <a:latin typeface="Times New Roman" pitchFamily="18"/>
              </a:rPr>
              <a:t> </a:t>
            </a:r>
            <a:r>
              <a:rPr lang="en-US" sz="3600" dirty="0" err="1">
                <a:latin typeface="Times New Roman" pitchFamily="18"/>
              </a:rPr>
              <a:t>при</a:t>
            </a:r>
            <a:r>
              <a:rPr lang="en-US" sz="3600" dirty="0">
                <a:latin typeface="Times New Roman" pitchFamily="18"/>
              </a:rPr>
              <a:t> </a:t>
            </a:r>
            <a:r>
              <a:rPr lang="en-US" sz="3600" dirty="0" err="1">
                <a:latin typeface="Times New Roman" pitchFamily="18"/>
              </a:rPr>
              <a:t>виконанні</a:t>
            </a:r>
            <a:r>
              <a:rPr lang="en-US" sz="3600" dirty="0">
                <a:latin typeface="Times New Roman" pitchFamily="18"/>
              </a:rPr>
              <a:t> </a:t>
            </a:r>
            <a:r>
              <a:rPr lang="en-US" sz="3600" dirty="0" err="1" smtClean="0">
                <a:latin typeface="Times New Roman" pitchFamily="18"/>
              </a:rPr>
              <a:t>дискретизації</a:t>
            </a:r>
            <a:r>
              <a:rPr lang="en-US" sz="3600" dirty="0" smtClean="0">
                <a:latin typeface="Times New Roman" pitchFamily="18"/>
              </a:rPr>
              <a:t>:</a:t>
            </a:r>
            <a:endParaRPr lang="en-US" sz="3600" dirty="0">
              <a:latin typeface="Times New Roman" pitchFamily="18"/>
            </a:endParaRPr>
          </a:p>
          <a:p>
            <a:pPr lvl="0" algn="l"/>
            <a:endParaRPr lang="en-US" sz="3600" dirty="0">
              <a:latin typeface="Times New Roman" pitchFamily="18"/>
            </a:endParaRPr>
          </a:p>
          <a:p>
            <a:pPr lvl="0" algn="l"/>
            <a:r>
              <a:rPr lang="en-US" sz="3600" dirty="0">
                <a:latin typeface="Times New Roman" pitchFamily="18"/>
              </a:rPr>
              <a:t>- </a:t>
            </a:r>
            <a:r>
              <a:rPr lang="en-US" sz="3600" dirty="0" err="1">
                <a:latin typeface="Times New Roman" pitchFamily="18"/>
              </a:rPr>
              <a:t>формування</a:t>
            </a:r>
            <a:r>
              <a:rPr lang="en-US" sz="3600" dirty="0">
                <a:latin typeface="Times New Roman" pitchFamily="18"/>
              </a:rPr>
              <a:t> </a:t>
            </a:r>
            <a:r>
              <a:rPr lang="en-US" sz="3600" dirty="0" err="1">
                <a:latin typeface="Times New Roman" pitchFamily="18"/>
              </a:rPr>
              <a:t>елементів</a:t>
            </a:r>
            <a:r>
              <a:rPr lang="en-US" sz="3600" dirty="0">
                <a:latin typeface="Times New Roman" pitchFamily="18"/>
              </a:rPr>
              <a:t>;</a:t>
            </a:r>
          </a:p>
          <a:p>
            <a:pPr lvl="0" algn="l"/>
            <a:r>
              <a:rPr lang="en-US" sz="3600" dirty="0">
                <a:latin typeface="Times New Roman" pitchFamily="18"/>
              </a:rPr>
              <a:t>- </a:t>
            </a:r>
            <a:r>
              <a:rPr lang="en-US" sz="3600" dirty="0" err="1">
                <a:latin typeface="Times New Roman" pitchFamily="18"/>
              </a:rPr>
              <a:t>оптимізація</a:t>
            </a:r>
            <a:r>
              <a:rPr lang="en-US" sz="3600" dirty="0">
                <a:latin typeface="Times New Roman" pitchFamily="18"/>
              </a:rPr>
              <a:t> </a:t>
            </a:r>
            <a:r>
              <a:rPr lang="en-US" sz="3600" dirty="0" err="1" smtClean="0">
                <a:latin typeface="Times New Roman" pitchFamily="18"/>
              </a:rPr>
              <a:t>сіток</a:t>
            </a:r>
            <a:r>
              <a:rPr lang="ru-RU" sz="3600" dirty="0">
                <a:latin typeface="Times New Roman" pitchFamily="18"/>
              </a:rPr>
              <a:t>.</a:t>
            </a:r>
            <a:endParaRPr lang="en-US" sz="3600" dirty="0">
              <a:latin typeface="Times New Roman" pitchFamily="18"/>
            </a:endParaRPr>
          </a:p>
        </p:txBody>
      </p:sp>
    </p:spTree>
    <p:extLst>
      <p:ext uri="{BB962C8B-B14F-4D97-AF65-F5344CB8AC3E}">
        <p14:creationId xmlns:p14="http://schemas.microsoft.com/office/powerpoint/2010/main" val="24001915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503999" y="346320"/>
            <a:ext cx="9071640" cy="1172160"/>
          </a:xfrm>
        </p:spPr>
        <p:txBody>
          <a:bodyPr/>
          <a:lstStyle/>
          <a:p>
            <a:pPr lvl="0"/>
            <a:r>
              <a:rPr lang="uk-UA"/>
              <a:t>Оптимізація дискретизації</a:t>
            </a:r>
          </a:p>
        </p:txBody>
      </p:sp>
      <p:sp>
        <p:nvSpPr>
          <p:cNvPr id="3" name="Subtitle 2"/>
          <p:cNvSpPr txBox="1">
            <a:spLocks noGrp="1"/>
          </p:cNvSpPr>
          <p:nvPr>
            <p:ph type="subTitle" idx="4294967295"/>
          </p:nvPr>
        </p:nvSpPr>
        <p:spPr>
          <a:xfrm>
            <a:off x="503999" y="1814040"/>
            <a:ext cx="9071640" cy="4899240"/>
          </a:xfrm>
        </p:spPr>
        <p:txBody>
          <a:bodyPr anchor="ctr"/>
          <a:lstStyle/>
          <a:p>
            <a:pPr lvl="0" algn="l"/>
            <a:r>
              <a:rPr lang="uk-UA"/>
              <a:t>Оптимізацію заданої дискретизації можна здійснити наступними методами:</a:t>
            </a:r>
          </a:p>
          <a:p>
            <a:pPr lvl="0" algn="l"/>
            <a:endParaRPr lang="uk-UA"/>
          </a:p>
          <a:p>
            <a:pPr lvl="0" algn="l"/>
            <a:r>
              <a:rPr lang="uk-UA"/>
              <a:t>- зменшенням розмірів елементів;</a:t>
            </a:r>
          </a:p>
          <a:p>
            <a:pPr lvl="0" algn="l"/>
            <a:r>
              <a:rPr lang="uk-UA"/>
              <a:t>- підвищенням точності на кожному елементі (порядок функції інтерполяції).</a:t>
            </a:r>
          </a:p>
        </p:txBody>
      </p:sp>
    </p:spTree>
    <p:extLst>
      <p:ext uri="{BB962C8B-B14F-4D97-AF65-F5344CB8AC3E}">
        <p14:creationId xmlns:p14="http://schemas.microsoft.com/office/powerpoint/2010/main" val="36708691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503999" y="307440"/>
            <a:ext cx="9071640" cy="1250280"/>
          </a:xfrm>
        </p:spPr>
        <p:txBody>
          <a:bodyPr/>
          <a:lstStyle/>
          <a:p>
            <a:pPr lvl="0"/>
            <a:r>
              <a:rPr lang="uk-UA" dirty="0" err="1" smtClean="0"/>
              <a:t>Регуляризація</a:t>
            </a:r>
            <a:r>
              <a:rPr lang="uk-UA" dirty="0" smtClean="0"/>
              <a:t> </a:t>
            </a:r>
            <a:r>
              <a:rPr lang="uk-UA" dirty="0"/>
              <a:t>сітки для методу вирівнювання-виїмка</a:t>
            </a:r>
          </a:p>
        </p:txBody>
      </p:sp>
      <p:sp>
        <p:nvSpPr>
          <p:cNvPr id="3" name="Subtitle 2"/>
          <p:cNvSpPr txBox="1">
            <a:spLocks noGrp="1"/>
          </p:cNvSpPr>
          <p:nvPr>
            <p:ph type="subTitle" idx="4294967295"/>
          </p:nvPr>
        </p:nvSpPr>
        <p:spPr>
          <a:xfrm>
            <a:off x="503999" y="1814040"/>
            <a:ext cx="9071640" cy="4899240"/>
          </a:xfrm>
        </p:spPr>
        <p:txBody>
          <a:bodyPr anchor="ctr"/>
          <a:lstStyle/>
          <a:p>
            <a:pPr lvl="0" algn="just"/>
            <a:r>
              <a:rPr lang="en-US" dirty="0" err="1">
                <a:latin typeface="Times New Roman" pitchFamily="18"/>
              </a:rPr>
              <a:t>Метод</a:t>
            </a:r>
            <a:r>
              <a:rPr lang="en-US" dirty="0">
                <a:latin typeface="Times New Roman" pitchFamily="18"/>
              </a:rPr>
              <a:t> </a:t>
            </a:r>
            <a:r>
              <a:rPr lang="en-US" dirty="0" err="1">
                <a:latin typeface="Times New Roman" pitchFamily="18"/>
              </a:rPr>
              <a:t>вирівнювання-виїмка</a:t>
            </a:r>
            <a:r>
              <a:rPr lang="en-US" dirty="0">
                <a:latin typeface="Times New Roman" pitchFamily="18"/>
              </a:rPr>
              <a:t> </a:t>
            </a:r>
            <a:r>
              <a:rPr lang="en-US" dirty="0" err="1">
                <a:latin typeface="Times New Roman" pitchFamily="18"/>
              </a:rPr>
              <a:t>не</a:t>
            </a:r>
            <a:r>
              <a:rPr lang="en-US" dirty="0">
                <a:latin typeface="Times New Roman" pitchFamily="18"/>
              </a:rPr>
              <a:t> </a:t>
            </a:r>
            <a:r>
              <a:rPr lang="en-US" dirty="0" err="1">
                <a:latin typeface="Times New Roman" pitchFamily="18"/>
              </a:rPr>
              <a:t>дозволяє</a:t>
            </a:r>
            <a:r>
              <a:rPr lang="en-US" dirty="0">
                <a:latin typeface="Times New Roman" pitchFamily="18"/>
              </a:rPr>
              <a:t> </a:t>
            </a:r>
            <a:r>
              <a:rPr lang="en-US" dirty="0" err="1">
                <a:latin typeface="Times New Roman" pitchFamily="18"/>
              </a:rPr>
              <a:t>отримати</a:t>
            </a:r>
            <a:r>
              <a:rPr lang="en-US" dirty="0">
                <a:latin typeface="Times New Roman" pitchFamily="18"/>
              </a:rPr>
              <a:t> </a:t>
            </a:r>
            <a:r>
              <a:rPr lang="en-US" dirty="0" err="1">
                <a:latin typeface="Times New Roman" pitchFamily="18"/>
              </a:rPr>
              <a:t>оптимальну</a:t>
            </a:r>
            <a:r>
              <a:rPr lang="en-US" dirty="0">
                <a:latin typeface="Times New Roman" pitchFamily="18"/>
              </a:rPr>
              <a:t> </a:t>
            </a:r>
            <a:r>
              <a:rPr lang="en-US" dirty="0" err="1">
                <a:latin typeface="Times New Roman" pitchFamily="18"/>
              </a:rPr>
              <a:t>сітку</a:t>
            </a:r>
            <a:r>
              <a:rPr lang="en-US" dirty="0">
                <a:latin typeface="Times New Roman" pitchFamily="18"/>
              </a:rPr>
              <a:t>, </a:t>
            </a:r>
            <a:r>
              <a:rPr lang="en-US" dirty="0" err="1">
                <a:latin typeface="Times New Roman" pitchFamily="18"/>
              </a:rPr>
              <a:t>тому</a:t>
            </a:r>
            <a:r>
              <a:rPr lang="en-US" dirty="0">
                <a:latin typeface="Times New Roman" pitchFamily="18"/>
              </a:rPr>
              <a:t> </a:t>
            </a:r>
            <a:r>
              <a:rPr lang="en-US" dirty="0" err="1">
                <a:latin typeface="Times New Roman" pitchFamily="18"/>
              </a:rPr>
              <a:t>необхідно</a:t>
            </a:r>
            <a:r>
              <a:rPr lang="en-US" dirty="0">
                <a:latin typeface="Times New Roman" pitchFamily="18"/>
              </a:rPr>
              <a:t> </a:t>
            </a:r>
            <a:r>
              <a:rPr lang="en-US" dirty="0" err="1">
                <a:latin typeface="Times New Roman" pitchFamily="18"/>
              </a:rPr>
              <a:t>застосовувати</a:t>
            </a:r>
            <a:r>
              <a:rPr lang="en-US" dirty="0">
                <a:latin typeface="Times New Roman" pitchFamily="18"/>
              </a:rPr>
              <a:t> </a:t>
            </a:r>
            <a:r>
              <a:rPr lang="en-US" dirty="0" err="1" smtClean="0">
                <a:latin typeface="Times New Roman" pitchFamily="18"/>
              </a:rPr>
              <a:t>регуляризац</a:t>
            </a:r>
            <a:r>
              <a:rPr lang="uk-UA" dirty="0" smtClean="0">
                <a:latin typeface="Times New Roman" pitchFamily="18"/>
              </a:rPr>
              <a:t>і</a:t>
            </a:r>
            <a:r>
              <a:rPr lang="en-US" dirty="0" smtClean="0">
                <a:latin typeface="Times New Roman" pitchFamily="18"/>
              </a:rPr>
              <a:t>ю</a:t>
            </a:r>
            <a:r>
              <a:rPr lang="en-US" dirty="0">
                <a:latin typeface="Times New Roman" pitchFamily="18"/>
              </a:rPr>
              <a:t>. </a:t>
            </a:r>
            <a:r>
              <a:rPr lang="en-US" dirty="0" err="1">
                <a:latin typeface="Times New Roman" pitchFamily="18"/>
              </a:rPr>
              <a:t>Це</a:t>
            </a:r>
            <a:r>
              <a:rPr lang="en-US" dirty="0">
                <a:latin typeface="Times New Roman" pitchFamily="18"/>
              </a:rPr>
              <a:t> </a:t>
            </a:r>
            <a:r>
              <a:rPr lang="en-US" dirty="0" err="1">
                <a:latin typeface="Times New Roman" pitchFamily="18"/>
              </a:rPr>
              <a:t>дозволяє</a:t>
            </a:r>
            <a:r>
              <a:rPr lang="en-US" dirty="0">
                <a:latin typeface="Times New Roman" pitchFamily="18"/>
              </a:rPr>
              <a:t> </a:t>
            </a:r>
            <a:r>
              <a:rPr lang="en-US" dirty="0" err="1">
                <a:latin typeface="Times New Roman" pitchFamily="18"/>
              </a:rPr>
              <a:t>привести</a:t>
            </a:r>
            <a:r>
              <a:rPr lang="en-US" dirty="0">
                <a:latin typeface="Times New Roman" pitchFamily="18"/>
              </a:rPr>
              <a:t> </a:t>
            </a:r>
            <a:r>
              <a:rPr lang="en-US" dirty="0" err="1">
                <a:latin typeface="Times New Roman" pitchFamily="18"/>
              </a:rPr>
              <a:t>сітку</a:t>
            </a:r>
            <a:r>
              <a:rPr lang="en-US" dirty="0">
                <a:latin typeface="Times New Roman" pitchFamily="18"/>
              </a:rPr>
              <a:t> </a:t>
            </a:r>
            <a:r>
              <a:rPr lang="en-US" dirty="0" err="1">
                <a:latin typeface="Times New Roman" pitchFamily="18"/>
              </a:rPr>
              <a:t>до</a:t>
            </a:r>
            <a:r>
              <a:rPr lang="en-US" dirty="0">
                <a:latin typeface="Times New Roman" pitchFamily="18"/>
              </a:rPr>
              <a:t> </a:t>
            </a:r>
            <a:r>
              <a:rPr lang="en-US" dirty="0" err="1" smtClean="0">
                <a:latin typeface="Times New Roman" pitchFamily="18"/>
              </a:rPr>
              <a:t>виду</a:t>
            </a:r>
            <a:r>
              <a:rPr lang="uk-UA" dirty="0" smtClean="0">
                <a:latin typeface="Times New Roman" pitchFamily="18"/>
              </a:rPr>
              <a:t>,</a:t>
            </a:r>
            <a:r>
              <a:rPr lang="en-US" dirty="0" smtClean="0">
                <a:latin typeface="Times New Roman" pitchFamily="18"/>
              </a:rPr>
              <a:t> </a:t>
            </a:r>
            <a:r>
              <a:rPr lang="uk-UA" dirty="0" smtClean="0">
                <a:latin typeface="Times New Roman" pitchFamily="18"/>
              </a:rPr>
              <a:t>що </a:t>
            </a:r>
            <a:r>
              <a:rPr lang="en-US" dirty="0" err="1" smtClean="0">
                <a:latin typeface="Times New Roman" pitchFamily="18"/>
              </a:rPr>
              <a:t>більше</a:t>
            </a:r>
            <a:r>
              <a:rPr lang="en-US" dirty="0" smtClean="0">
                <a:latin typeface="Times New Roman" pitchFamily="18"/>
              </a:rPr>
              <a:t> </a:t>
            </a:r>
            <a:r>
              <a:rPr lang="en-US" dirty="0" err="1" smtClean="0">
                <a:latin typeface="Times New Roman" pitchFamily="18"/>
              </a:rPr>
              <a:t>відповід</a:t>
            </a:r>
            <a:r>
              <a:rPr lang="uk-UA" dirty="0" err="1" smtClean="0">
                <a:latin typeface="Times New Roman" pitchFamily="18"/>
              </a:rPr>
              <a:t>ає</a:t>
            </a:r>
            <a:r>
              <a:rPr lang="uk-UA" dirty="0">
                <a:latin typeface="Times New Roman" pitchFamily="18"/>
              </a:rPr>
              <a:t> </a:t>
            </a:r>
            <a:r>
              <a:rPr lang="en-US" dirty="0" err="1" smtClean="0">
                <a:latin typeface="Times New Roman" pitchFamily="18"/>
              </a:rPr>
              <a:t>вирішенн</a:t>
            </a:r>
            <a:r>
              <a:rPr lang="uk-UA" dirty="0" smtClean="0">
                <a:latin typeface="Times New Roman" pitchFamily="18"/>
              </a:rPr>
              <a:t>ю</a:t>
            </a:r>
            <a:r>
              <a:rPr lang="en-US" dirty="0" smtClean="0">
                <a:latin typeface="Times New Roman" pitchFamily="18"/>
              </a:rPr>
              <a:t> </a:t>
            </a:r>
            <a:r>
              <a:rPr lang="en-US" dirty="0" err="1">
                <a:latin typeface="Times New Roman" pitchFamily="18"/>
              </a:rPr>
              <a:t>крайової</a:t>
            </a:r>
            <a:r>
              <a:rPr lang="en-US" dirty="0">
                <a:latin typeface="Times New Roman" pitchFamily="18"/>
              </a:rPr>
              <a:t> </a:t>
            </a:r>
            <a:r>
              <a:rPr lang="en-US" dirty="0" err="1">
                <a:latin typeface="Times New Roman" pitchFamily="18"/>
              </a:rPr>
              <a:t>задачі</a:t>
            </a:r>
            <a:r>
              <a:rPr lang="en-US" dirty="0">
                <a:latin typeface="Times New Roman" pitchFamily="18"/>
              </a:rPr>
              <a:t>. </a:t>
            </a:r>
            <a:r>
              <a:rPr lang="en-US" dirty="0" err="1">
                <a:latin typeface="Times New Roman" pitchFamily="18"/>
              </a:rPr>
              <a:t>При</a:t>
            </a:r>
            <a:r>
              <a:rPr lang="en-US" dirty="0">
                <a:latin typeface="Times New Roman" pitchFamily="18"/>
              </a:rPr>
              <a:t> </a:t>
            </a:r>
            <a:r>
              <a:rPr lang="en-US" dirty="0" err="1" smtClean="0">
                <a:latin typeface="Times New Roman" pitchFamily="18"/>
              </a:rPr>
              <a:t>регуляризац</a:t>
            </a:r>
            <a:r>
              <a:rPr lang="uk-UA" dirty="0" err="1" smtClean="0">
                <a:latin typeface="Times New Roman" pitchFamily="18"/>
              </a:rPr>
              <a:t>ії</a:t>
            </a:r>
            <a:r>
              <a:rPr lang="en-US" dirty="0" smtClean="0">
                <a:latin typeface="Times New Roman" pitchFamily="18"/>
              </a:rPr>
              <a:t> </a:t>
            </a:r>
            <a:r>
              <a:rPr lang="en-US" dirty="0" err="1">
                <a:latin typeface="Times New Roman" pitchFamily="18"/>
              </a:rPr>
              <a:t>вузли</a:t>
            </a:r>
            <a:r>
              <a:rPr lang="en-US" dirty="0">
                <a:latin typeface="Times New Roman" pitchFamily="18"/>
              </a:rPr>
              <a:t> </a:t>
            </a:r>
            <a:r>
              <a:rPr lang="en-US" dirty="0" err="1">
                <a:latin typeface="Times New Roman" pitchFamily="18"/>
              </a:rPr>
              <a:t>сітки</a:t>
            </a:r>
            <a:r>
              <a:rPr lang="en-US" dirty="0">
                <a:latin typeface="Times New Roman" pitchFamily="18"/>
              </a:rPr>
              <a:t> </a:t>
            </a:r>
            <a:r>
              <a:rPr lang="en-US" dirty="0" err="1">
                <a:latin typeface="Times New Roman" pitchFamily="18"/>
              </a:rPr>
              <a:t>розподіляються</a:t>
            </a:r>
            <a:r>
              <a:rPr lang="en-US" dirty="0">
                <a:latin typeface="Times New Roman" pitchFamily="18"/>
              </a:rPr>
              <a:t> </a:t>
            </a:r>
            <a:r>
              <a:rPr lang="en-US" dirty="0" err="1">
                <a:latin typeface="Times New Roman" pitchFamily="18"/>
              </a:rPr>
              <a:t>рівномірно</a:t>
            </a:r>
            <a:r>
              <a:rPr lang="en-US" dirty="0">
                <a:latin typeface="Times New Roman" pitchFamily="18"/>
              </a:rPr>
              <a:t> </a:t>
            </a:r>
            <a:r>
              <a:rPr lang="en-US" dirty="0" err="1">
                <a:latin typeface="Times New Roman" pitchFamily="18"/>
              </a:rPr>
              <a:t>по</a:t>
            </a:r>
            <a:r>
              <a:rPr lang="en-US" dirty="0">
                <a:latin typeface="Times New Roman" pitchFamily="18"/>
              </a:rPr>
              <a:t> </a:t>
            </a:r>
            <a:r>
              <a:rPr lang="en-US" dirty="0" err="1">
                <a:latin typeface="Times New Roman" pitchFamily="18"/>
              </a:rPr>
              <a:t>усій</a:t>
            </a:r>
            <a:r>
              <a:rPr lang="en-US" dirty="0">
                <a:latin typeface="Times New Roman" pitchFamily="18"/>
              </a:rPr>
              <a:t> </a:t>
            </a:r>
            <a:r>
              <a:rPr lang="en-US" dirty="0" err="1">
                <a:latin typeface="Times New Roman" pitchFamily="18"/>
              </a:rPr>
              <a:t>області</a:t>
            </a:r>
            <a:r>
              <a:rPr lang="en-US" dirty="0">
                <a:latin typeface="Times New Roman" pitchFamily="18"/>
              </a:rPr>
              <a:t> </a:t>
            </a:r>
            <a:r>
              <a:rPr lang="en-US" dirty="0" err="1">
                <a:latin typeface="Times New Roman" pitchFamily="18"/>
              </a:rPr>
              <a:t>тріангуляції</a:t>
            </a:r>
            <a:r>
              <a:rPr lang="en-US" dirty="0">
                <a:latin typeface="Times New Roman" pitchFamily="18"/>
              </a:rPr>
              <a:t>, </a:t>
            </a:r>
            <a:r>
              <a:rPr lang="en-US" dirty="0" err="1">
                <a:latin typeface="Times New Roman" pitchFamily="18"/>
              </a:rPr>
              <a:t>змінюючи</a:t>
            </a:r>
            <a:r>
              <a:rPr lang="en-US" dirty="0">
                <a:latin typeface="Times New Roman" pitchFamily="18"/>
              </a:rPr>
              <a:t> </a:t>
            </a:r>
            <a:r>
              <a:rPr lang="en-US" dirty="0" err="1">
                <a:latin typeface="Times New Roman" pitchFamily="18"/>
              </a:rPr>
              <a:t>розміри</a:t>
            </a:r>
            <a:r>
              <a:rPr lang="en-US" dirty="0">
                <a:latin typeface="Times New Roman" pitchFamily="18"/>
              </a:rPr>
              <a:t> </a:t>
            </a:r>
            <a:r>
              <a:rPr lang="en-US" dirty="0" err="1">
                <a:latin typeface="Times New Roman" pitchFamily="18"/>
              </a:rPr>
              <a:t>трикутників</a:t>
            </a:r>
            <a:r>
              <a:rPr lang="en-US" dirty="0">
                <a:latin typeface="Times New Roman" pitchFamily="18"/>
              </a:rPr>
              <a:t>.</a:t>
            </a:r>
          </a:p>
        </p:txBody>
      </p:sp>
    </p:spTree>
    <p:extLst>
      <p:ext uri="{BB962C8B-B14F-4D97-AF65-F5344CB8AC3E}">
        <p14:creationId xmlns:p14="http://schemas.microsoft.com/office/powerpoint/2010/main" val="17003626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503999" y="346320"/>
            <a:ext cx="9071640" cy="1172160"/>
          </a:xfrm>
        </p:spPr>
        <p:txBody>
          <a:bodyPr/>
          <a:lstStyle/>
          <a:p>
            <a:pPr lvl="0"/>
            <a:r>
              <a:rPr lang="uk-UA"/>
              <a:t>Метод барицентрів</a:t>
            </a:r>
          </a:p>
        </p:txBody>
      </p:sp>
      <p:sp>
        <p:nvSpPr>
          <p:cNvPr id="3" name="Subtitle 2"/>
          <p:cNvSpPr txBox="1">
            <a:spLocks noGrp="1"/>
          </p:cNvSpPr>
          <p:nvPr>
            <p:ph type="subTitle" idx="4294967295"/>
          </p:nvPr>
        </p:nvSpPr>
        <p:spPr>
          <a:xfrm>
            <a:off x="189205" y="1394315"/>
            <a:ext cx="9071640" cy="2203324"/>
          </a:xfrm>
        </p:spPr>
        <p:txBody>
          <a:bodyPr anchor="ctr"/>
          <a:lstStyle/>
          <a:p>
            <a:pPr lvl="0" algn="l"/>
            <a:r>
              <a:rPr lang="en-US" sz="2800" i="1" dirty="0" err="1"/>
              <a:t>Метод</a:t>
            </a:r>
            <a:r>
              <a:rPr lang="en-US" sz="2800" i="1" dirty="0"/>
              <a:t> </a:t>
            </a:r>
            <a:r>
              <a:rPr lang="en-US" sz="2800" i="1" dirty="0" err="1" smtClean="0"/>
              <a:t>барицентрів</a:t>
            </a:r>
            <a:r>
              <a:rPr lang="en-US" sz="2800" dirty="0" smtClean="0"/>
              <a:t> </a:t>
            </a:r>
            <a:r>
              <a:rPr lang="en-US" sz="2800" dirty="0" err="1"/>
              <a:t>полягає</a:t>
            </a:r>
            <a:r>
              <a:rPr lang="en-US" sz="2800" dirty="0"/>
              <a:t> в </a:t>
            </a:r>
            <a:r>
              <a:rPr lang="en-US" sz="2800" dirty="0" err="1"/>
              <a:t>тому</a:t>
            </a:r>
            <a:r>
              <a:rPr lang="en-US" sz="2800" dirty="0"/>
              <a:t>, </a:t>
            </a:r>
            <a:r>
              <a:rPr lang="en-US" sz="2800" dirty="0" err="1"/>
              <a:t>що</a:t>
            </a:r>
            <a:r>
              <a:rPr lang="en-US" sz="2800" dirty="0"/>
              <a:t> </a:t>
            </a:r>
            <a:r>
              <a:rPr lang="en-US" sz="2800" dirty="0" err="1"/>
              <a:t>кожна</a:t>
            </a:r>
            <a:r>
              <a:rPr lang="en-US" sz="2800" dirty="0"/>
              <a:t> </a:t>
            </a:r>
            <a:r>
              <a:rPr lang="en-US" sz="2800" dirty="0" err="1"/>
              <a:t>внутрішня</a:t>
            </a:r>
            <a:r>
              <a:rPr lang="en-US" sz="2800" dirty="0"/>
              <a:t> </a:t>
            </a:r>
            <a:r>
              <a:rPr lang="en-US" sz="2800" dirty="0" err="1"/>
              <a:t>точка</a:t>
            </a:r>
            <a:r>
              <a:rPr lang="en-US" sz="2800" dirty="0"/>
              <a:t> </a:t>
            </a:r>
            <a:r>
              <a:rPr lang="en-US" sz="2800" dirty="0" err="1"/>
              <a:t>переміщається</a:t>
            </a:r>
            <a:r>
              <a:rPr lang="en-US" sz="2800" dirty="0"/>
              <a:t> </a:t>
            </a:r>
            <a:r>
              <a:rPr lang="en-US" sz="2800" dirty="0" err="1"/>
              <a:t>до</a:t>
            </a:r>
            <a:r>
              <a:rPr lang="en-US" sz="2800" dirty="0"/>
              <a:t> </a:t>
            </a:r>
            <a:r>
              <a:rPr lang="en-US" sz="2800" dirty="0" err="1"/>
              <a:t>барицентра</a:t>
            </a:r>
            <a:r>
              <a:rPr lang="en-US" sz="2800" dirty="0"/>
              <a:t> </a:t>
            </a:r>
            <a:r>
              <a:rPr lang="en-US" sz="2800" dirty="0" err="1"/>
              <a:t>фігури</a:t>
            </a:r>
            <a:r>
              <a:rPr lang="en-US" sz="2800" dirty="0"/>
              <a:t>, </a:t>
            </a:r>
            <a:r>
              <a:rPr lang="en-US" sz="2800" dirty="0" err="1"/>
              <a:t>утвореної</a:t>
            </a:r>
            <a:r>
              <a:rPr lang="en-US" sz="2800" dirty="0"/>
              <a:t> </a:t>
            </a:r>
            <a:r>
              <a:rPr lang="en-US" sz="2800" dirty="0" err="1"/>
              <a:t>прилеглими</a:t>
            </a:r>
            <a:r>
              <a:rPr lang="en-US" sz="2800" dirty="0"/>
              <a:t> </a:t>
            </a:r>
            <a:r>
              <a:rPr lang="en-US" sz="2800" dirty="0" err="1"/>
              <a:t>до</a:t>
            </a:r>
            <a:r>
              <a:rPr lang="en-US" sz="2800" dirty="0"/>
              <a:t> </a:t>
            </a:r>
            <a:r>
              <a:rPr lang="en-US" sz="2800" dirty="0" err="1"/>
              <a:t>неї</a:t>
            </a:r>
            <a:r>
              <a:rPr lang="en-US" sz="2800" dirty="0"/>
              <a:t> </a:t>
            </a:r>
            <a:r>
              <a:rPr lang="en-US" sz="2800" dirty="0" err="1"/>
              <a:t>елементами</a:t>
            </a:r>
            <a:r>
              <a:rPr lang="en-US" sz="2800" dirty="0"/>
              <a:t>. </a:t>
            </a:r>
            <a:r>
              <a:rPr lang="en-US" sz="2800" dirty="0" err="1"/>
              <a:t>Повторивши</a:t>
            </a:r>
            <a:r>
              <a:rPr lang="en-US" sz="2800" dirty="0"/>
              <a:t> </a:t>
            </a:r>
            <a:r>
              <a:rPr lang="en-US" sz="2800" dirty="0" err="1"/>
              <a:t>цю</a:t>
            </a:r>
            <a:r>
              <a:rPr lang="en-US" sz="2800" dirty="0"/>
              <a:t> </a:t>
            </a:r>
            <a:r>
              <a:rPr lang="en-US" sz="2800" dirty="0" err="1"/>
              <a:t>процедуру</a:t>
            </a:r>
            <a:r>
              <a:rPr lang="en-US" sz="2800" dirty="0"/>
              <a:t> </a:t>
            </a:r>
            <a:r>
              <a:rPr lang="en-US" sz="2800" dirty="0" err="1"/>
              <a:t>кілька</a:t>
            </a:r>
            <a:r>
              <a:rPr lang="en-US" sz="2800" dirty="0"/>
              <a:t> </a:t>
            </a:r>
            <a:r>
              <a:rPr lang="en-US" sz="2800" dirty="0" err="1"/>
              <a:t>разів</a:t>
            </a:r>
            <a:r>
              <a:rPr lang="en-US" sz="2800" dirty="0"/>
              <a:t>, </a:t>
            </a:r>
            <a:r>
              <a:rPr lang="en-US" sz="2800" dirty="0" err="1"/>
              <a:t>можна</a:t>
            </a:r>
            <a:r>
              <a:rPr lang="en-US" sz="2800" dirty="0"/>
              <a:t> </a:t>
            </a:r>
            <a:r>
              <a:rPr lang="en-US" sz="2800" dirty="0" err="1"/>
              <a:t>досягти</a:t>
            </a:r>
            <a:r>
              <a:rPr lang="en-US" sz="2800" dirty="0"/>
              <a:t> </a:t>
            </a:r>
            <a:r>
              <a:rPr lang="en-US" sz="2800" dirty="0" err="1"/>
              <a:t>прекрасних</a:t>
            </a:r>
            <a:r>
              <a:rPr lang="en-US" sz="2800" dirty="0"/>
              <a:t> </a:t>
            </a:r>
            <a:r>
              <a:rPr lang="en-US" sz="2800" dirty="0" err="1"/>
              <a:t>результатів</a:t>
            </a:r>
            <a:r>
              <a:rPr lang="en-US" sz="2800" dirty="0"/>
              <a:t>.</a:t>
            </a:r>
          </a:p>
        </p:txBody>
      </p:sp>
      <p:pic>
        <p:nvPicPr>
          <p:cNvPr id="4" name="Picture 3">
            <a:extLst>
              <a:ext uri="{FF2B5EF4-FFF2-40B4-BE49-F238E27FC236}">
                <a16:creationId xmlns:a16="http://schemas.microsoft.com/office/drawing/2014/main" id="{00000000-0000-0000-0000-000000000000}"/>
              </a:ext>
            </a:extLst>
          </p:cNvPr>
          <p:cNvPicPr>
            <a:picLocks noChangeAspect="1"/>
          </p:cNvPicPr>
          <p:nvPr/>
        </p:nvPicPr>
        <p:blipFill>
          <a:blip r:embed="rId3">
            <a:lum/>
            <a:alphaModFix/>
          </a:blip>
          <a:srcRect/>
          <a:stretch>
            <a:fillRect/>
          </a:stretch>
        </p:blipFill>
        <p:spPr>
          <a:xfrm>
            <a:off x="4856813" y="3539204"/>
            <a:ext cx="4922086" cy="3810344"/>
          </a:xfrm>
          <a:prstGeom prst="rect">
            <a:avLst/>
          </a:prstGeom>
          <a:noFill/>
          <a:ln>
            <a:noFill/>
          </a:ln>
        </p:spPr>
      </p:pic>
    </p:spTree>
    <p:extLst>
      <p:ext uri="{BB962C8B-B14F-4D97-AF65-F5344CB8AC3E}">
        <p14:creationId xmlns:p14="http://schemas.microsoft.com/office/powerpoint/2010/main" val="330502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503999" y="346320"/>
            <a:ext cx="9071640" cy="1172160"/>
          </a:xfrm>
        </p:spPr>
        <p:txBody>
          <a:bodyPr/>
          <a:lstStyle/>
          <a:p>
            <a:pPr lvl="0"/>
            <a:r>
              <a:rPr lang="uk-UA"/>
              <a:t>Метод барицентрів</a:t>
            </a:r>
          </a:p>
        </p:txBody>
      </p:sp>
      <p:sp>
        <p:nvSpPr>
          <p:cNvPr id="3" name="Subtitle 2"/>
          <p:cNvSpPr txBox="1">
            <a:spLocks noGrp="1"/>
          </p:cNvSpPr>
          <p:nvPr>
            <p:ph type="subTitle" idx="4294967295"/>
          </p:nvPr>
        </p:nvSpPr>
        <p:spPr>
          <a:xfrm>
            <a:off x="503999" y="1814040"/>
            <a:ext cx="9071640" cy="4899240"/>
          </a:xfrm>
        </p:spPr>
        <p:txBody>
          <a:bodyPr anchor="ctr"/>
          <a:lstStyle/>
          <a:p>
            <a:pPr lvl="0" algn="l"/>
            <a:r>
              <a:rPr lang="en-US" dirty="0" err="1"/>
              <a:t>Довжина</a:t>
            </a:r>
            <a:r>
              <a:rPr lang="en-US" dirty="0"/>
              <a:t> </a:t>
            </a:r>
            <a:r>
              <a:rPr lang="en-US" dirty="0" err="1"/>
              <a:t>ребер</a:t>
            </a:r>
            <a:r>
              <a:rPr lang="en-US" dirty="0"/>
              <a:t> </a:t>
            </a:r>
            <a:r>
              <a:rPr lang="en-US" dirty="0" err="1"/>
              <a:t>трикутників</a:t>
            </a:r>
            <a:r>
              <a:rPr lang="en-US" dirty="0"/>
              <a:t> </a:t>
            </a:r>
            <a:r>
              <a:rPr lang="en-US" dirty="0" err="1"/>
              <a:t>наближається</a:t>
            </a:r>
            <a:r>
              <a:rPr lang="en-US" dirty="0"/>
              <a:t> </a:t>
            </a:r>
            <a:r>
              <a:rPr lang="en-US" dirty="0" err="1"/>
              <a:t>до</a:t>
            </a:r>
            <a:r>
              <a:rPr lang="en-US" dirty="0"/>
              <a:t> </a:t>
            </a:r>
            <a:r>
              <a:rPr lang="en-US" dirty="0" err="1"/>
              <a:t>оптимальної</a:t>
            </a:r>
            <a:r>
              <a:rPr lang="en-US" dirty="0"/>
              <a:t>. </a:t>
            </a:r>
            <a:r>
              <a:rPr lang="en-US" dirty="0" err="1"/>
              <a:t>Кути</a:t>
            </a:r>
            <a:r>
              <a:rPr lang="en-US" dirty="0"/>
              <a:t> </a:t>
            </a:r>
            <a:r>
              <a:rPr lang="en-US" dirty="0" err="1"/>
              <a:t>трикутників</a:t>
            </a:r>
            <a:r>
              <a:rPr lang="en-US" dirty="0"/>
              <a:t> </a:t>
            </a:r>
            <a:r>
              <a:rPr lang="en-US" dirty="0" err="1"/>
              <a:t>також</a:t>
            </a:r>
            <a:r>
              <a:rPr lang="en-US" dirty="0"/>
              <a:t> </a:t>
            </a:r>
            <a:r>
              <a:rPr lang="en-US" dirty="0" err="1"/>
              <a:t>коригуються</a:t>
            </a:r>
            <a:r>
              <a:rPr lang="en-US" dirty="0"/>
              <a:t>, </a:t>
            </a:r>
            <a:r>
              <a:rPr lang="en-US" dirty="0" err="1"/>
              <a:t>виправляються</a:t>
            </a:r>
            <a:r>
              <a:rPr lang="en-US" dirty="0"/>
              <a:t>, в </a:t>
            </a:r>
            <a:r>
              <a:rPr lang="en-US" dirty="0" err="1"/>
              <a:t>основному</a:t>
            </a:r>
            <a:r>
              <a:rPr lang="en-US" dirty="0"/>
              <a:t>, </a:t>
            </a:r>
            <a:r>
              <a:rPr lang="en-US" dirty="0" err="1"/>
              <a:t>усі</a:t>
            </a:r>
            <a:r>
              <a:rPr lang="en-US" dirty="0"/>
              <a:t> </a:t>
            </a:r>
            <a:r>
              <a:rPr lang="en-US" dirty="0" err="1"/>
              <a:t>гострі</a:t>
            </a:r>
            <a:r>
              <a:rPr lang="en-US" dirty="0"/>
              <a:t> і </a:t>
            </a:r>
            <a:r>
              <a:rPr lang="en-US" dirty="0" err="1"/>
              <a:t>тупі</a:t>
            </a:r>
            <a:r>
              <a:rPr lang="en-US" dirty="0"/>
              <a:t> </a:t>
            </a:r>
            <a:r>
              <a:rPr lang="en-US" dirty="0" err="1"/>
              <a:t>кути</a:t>
            </a:r>
            <a:r>
              <a:rPr lang="en-US" dirty="0"/>
              <a:t>, </a:t>
            </a:r>
            <a:r>
              <a:rPr lang="en-US" dirty="0" err="1"/>
              <a:t>що</a:t>
            </a:r>
            <a:r>
              <a:rPr lang="en-US" dirty="0"/>
              <a:t> </a:t>
            </a:r>
            <a:r>
              <a:rPr lang="en-US" dirty="0" err="1"/>
              <a:t>робить</a:t>
            </a:r>
            <a:r>
              <a:rPr lang="en-US" dirty="0"/>
              <a:t> </a:t>
            </a:r>
            <a:r>
              <a:rPr lang="en-US" dirty="0" err="1"/>
              <a:t>подальші</a:t>
            </a:r>
            <a:r>
              <a:rPr lang="en-US" dirty="0"/>
              <a:t> </a:t>
            </a:r>
            <a:r>
              <a:rPr lang="en-US" dirty="0" err="1"/>
              <a:t>обчислення</a:t>
            </a:r>
            <a:r>
              <a:rPr lang="en-US" dirty="0"/>
              <a:t> </a:t>
            </a:r>
            <a:r>
              <a:rPr lang="en-US" dirty="0" err="1"/>
              <a:t>на</a:t>
            </a:r>
            <a:r>
              <a:rPr lang="en-US" dirty="0"/>
              <a:t> </a:t>
            </a:r>
            <a:r>
              <a:rPr lang="en-US" dirty="0" err="1"/>
              <a:t>такій</a:t>
            </a:r>
            <a:r>
              <a:rPr lang="en-US" dirty="0"/>
              <a:t> </a:t>
            </a:r>
            <a:r>
              <a:rPr lang="en-US" dirty="0" err="1"/>
              <a:t>сітці</a:t>
            </a:r>
            <a:r>
              <a:rPr lang="en-US" dirty="0"/>
              <a:t> </a:t>
            </a:r>
            <a:r>
              <a:rPr lang="en-US" dirty="0" err="1"/>
              <a:t>точнішими</a:t>
            </a:r>
            <a:r>
              <a:rPr lang="en-US" dirty="0"/>
              <a:t> і </a:t>
            </a:r>
            <a:r>
              <a:rPr lang="en-US" dirty="0" err="1"/>
              <a:t>стійкішими</a:t>
            </a:r>
            <a:r>
              <a:rPr lang="en-US" dirty="0"/>
              <a:t>.</a:t>
            </a:r>
          </a:p>
        </p:txBody>
      </p:sp>
    </p:spTree>
    <p:extLst>
      <p:ext uri="{BB962C8B-B14F-4D97-AF65-F5344CB8AC3E}">
        <p14:creationId xmlns:p14="http://schemas.microsoft.com/office/powerpoint/2010/main" val="16302073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503999" y="346320"/>
            <a:ext cx="9071640" cy="1172160"/>
          </a:xfrm>
        </p:spPr>
        <p:txBody>
          <a:bodyPr/>
          <a:lstStyle/>
          <a:p>
            <a:pPr lvl="0"/>
            <a:r>
              <a:rPr lang="en-US" sz="3600" b="1" dirty="0" err="1"/>
              <a:t>Ітераційні</a:t>
            </a:r>
            <a:r>
              <a:rPr lang="en-US" sz="3600" b="1" dirty="0"/>
              <a:t> </a:t>
            </a:r>
            <a:r>
              <a:rPr lang="en-US" sz="3600" b="1" dirty="0" err="1"/>
              <a:t>методи</a:t>
            </a:r>
            <a:r>
              <a:rPr lang="en-US" sz="3600" b="1" dirty="0"/>
              <a:t> </a:t>
            </a:r>
            <a:r>
              <a:rPr lang="en-US" sz="3600" b="1" dirty="0" err="1" smtClean="0"/>
              <a:t>регуляризац</a:t>
            </a:r>
            <a:r>
              <a:rPr lang="uk-UA" sz="3600" b="1" dirty="0" err="1" smtClean="0"/>
              <a:t>ії</a:t>
            </a:r>
            <a:endParaRPr lang="en-US" sz="3600" b="1" dirty="0"/>
          </a:p>
        </p:txBody>
      </p:sp>
      <p:sp>
        <p:nvSpPr>
          <p:cNvPr id="3" name="Subtitle 2"/>
          <p:cNvSpPr txBox="1">
            <a:spLocks noGrp="1"/>
          </p:cNvSpPr>
          <p:nvPr>
            <p:ph type="subTitle" idx="4294967295"/>
          </p:nvPr>
        </p:nvSpPr>
        <p:spPr>
          <a:xfrm>
            <a:off x="503999" y="1814040"/>
            <a:ext cx="9071640" cy="4899240"/>
          </a:xfrm>
        </p:spPr>
        <p:txBody>
          <a:bodyPr anchor="ctr"/>
          <a:lstStyle/>
          <a:p>
            <a:pPr lvl="0" algn="l"/>
            <a:r>
              <a:rPr lang="en-US" dirty="0" err="1"/>
              <a:t>Ітераційні</a:t>
            </a:r>
            <a:r>
              <a:rPr lang="en-US" dirty="0"/>
              <a:t> </a:t>
            </a:r>
            <a:r>
              <a:rPr lang="en-US" dirty="0" err="1"/>
              <a:t>методи</a:t>
            </a:r>
            <a:r>
              <a:rPr lang="en-US" dirty="0"/>
              <a:t> </a:t>
            </a:r>
            <a:r>
              <a:rPr lang="en-US" dirty="0" err="1" smtClean="0"/>
              <a:t>регуляризац</a:t>
            </a:r>
            <a:r>
              <a:rPr lang="uk-UA" dirty="0" err="1" smtClean="0"/>
              <a:t>ії</a:t>
            </a:r>
            <a:r>
              <a:rPr lang="en-US" dirty="0" smtClean="0"/>
              <a:t> </a:t>
            </a:r>
            <a:r>
              <a:rPr lang="en-US" dirty="0" err="1"/>
              <a:t>засновані</a:t>
            </a:r>
            <a:r>
              <a:rPr lang="en-US" dirty="0"/>
              <a:t> </a:t>
            </a:r>
            <a:r>
              <a:rPr lang="en-US" dirty="0" err="1"/>
              <a:t>на</a:t>
            </a:r>
            <a:r>
              <a:rPr lang="en-US" dirty="0"/>
              <a:t> </a:t>
            </a:r>
            <a:r>
              <a:rPr lang="en-US" dirty="0" err="1"/>
              <a:t>послідовному</a:t>
            </a:r>
            <a:r>
              <a:rPr lang="en-US" dirty="0"/>
              <a:t> </a:t>
            </a:r>
            <a:r>
              <a:rPr lang="en-US" dirty="0" err="1"/>
              <a:t>наближенні</a:t>
            </a:r>
            <a:r>
              <a:rPr lang="en-US" dirty="0"/>
              <a:t> </a:t>
            </a:r>
            <a:r>
              <a:rPr lang="en-US" dirty="0" err="1"/>
              <a:t>рішення</a:t>
            </a:r>
            <a:r>
              <a:rPr lang="en-US" dirty="0"/>
              <a:t>. У </a:t>
            </a:r>
            <a:r>
              <a:rPr lang="en-US" dirty="0" err="1"/>
              <a:t>кожному</a:t>
            </a:r>
            <a:r>
              <a:rPr lang="en-US" dirty="0"/>
              <a:t> </a:t>
            </a:r>
            <a:r>
              <a:rPr lang="en-US" dirty="0" err="1"/>
              <a:t>циклі</a:t>
            </a:r>
            <a:r>
              <a:rPr lang="en-US" dirty="0"/>
              <a:t> </a:t>
            </a:r>
            <a:r>
              <a:rPr lang="en-US" dirty="0" err="1" smtClean="0"/>
              <a:t>регуляризац</a:t>
            </a:r>
            <a:r>
              <a:rPr lang="uk-UA" dirty="0" err="1" smtClean="0"/>
              <a:t>ії</a:t>
            </a:r>
            <a:r>
              <a:rPr lang="en-US" dirty="0" smtClean="0"/>
              <a:t> </a:t>
            </a:r>
            <a:r>
              <a:rPr lang="en-US" dirty="0" err="1"/>
              <a:t>відбувається</a:t>
            </a:r>
            <a:r>
              <a:rPr lang="en-US" dirty="0"/>
              <a:t> </a:t>
            </a:r>
            <a:r>
              <a:rPr lang="en-US" dirty="0" err="1"/>
              <a:t>переміщення</a:t>
            </a:r>
            <a:r>
              <a:rPr lang="en-US" dirty="0"/>
              <a:t> </a:t>
            </a:r>
            <a:r>
              <a:rPr lang="en-US" dirty="0" err="1"/>
              <a:t>точки</a:t>
            </a:r>
            <a:r>
              <a:rPr lang="en-US" dirty="0"/>
              <a:t> </a:t>
            </a:r>
            <a:r>
              <a:rPr lang="en-US" dirty="0" err="1"/>
              <a:t>до</a:t>
            </a:r>
            <a:r>
              <a:rPr lang="en-US" dirty="0"/>
              <a:t> </a:t>
            </a:r>
            <a:r>
              <a:rPr lang="en-US" dirty="0" err="1"/>
              <a:t>барицентра</a:t>
            </a:r>
            <a:r>
              <a:rPr lang="en-US" dirty="0"/>
              <a:t> </a:t>
            </a:r>
            <a:r>
              <a:rPr lang="en-US" dirty="0" err="1"/>
              <a:t>фігури</a:t>
            </a:r>
            <a:r>
              <a:rPr lang="en-US" dirty="0"/>
              <a:t>, </a:t>
            </a:r>
            <a:r>
              <a:rPr lang="en-US" dirty="0" err="1"/>
              <a:t>кінцева</a:t>
            </a:r>
            <a:r>
              <a:rPr lang="en-US" dirty="0"/>
              <a:t> </a:t>
            </a:r>
            <a:r>
              <a:rPr lang="en-US" dirty="0" err="1"/>
              <a:t>форма</a:t>
            </a:r>
            <a:r>
              <a:rPr lang="en-US" dirty="0"/>
              <a:t> </a:t>
            </a:r>
            <a:r>
              <a:rPr lang="en-US" dirty="0" err="1"/>
              <a:t>якої</a:t>
            </a:r>
            <a:r>
              <a:rPr lang="en-US" dirty="0"/>
              <a:t> </a:t>
            </a:r>
            <a:r>
              <a:rPr lang="en-US" dirty="0" err="1"/>
              <a:t>ще</a:t>
            </a:r>
            <a:r>
              <a:rPr lang="en-US" dirty="0"/>
              <a:t> </a:t>
            </a:r>
            <a:r>
              <a:rPr lang="en-US" dirty="0" err="1"/>
              <a:t>не</a:t>
            </a:r>
            <a:r>
              <a:rPr lang="en-US" dirty="0"/>
              <a:t> </a:t>
            </a:r>
            <a:r>
              <a:rPr lang="en-US" dirty="0" err="1"/>
              <a:t>визначена</a:t>
            </a:r>
            <a:r>
              <a:rPr lang="en-US" dirty="0"/>
              <a:t>. </a:t>
            </a:r>
            <a:r>
              <a:rPr lang="en-US" dirty="0" err="1"/>
              <a:t>Застосування</a:t>
            </a:r>
            <a:r>
              <a:rPr lang="en-US" dirty="0"/>
              <a:t> </a:t>
            </a:r>
            <a:r>
              <a:rPr lang="en-US" dirty="0" err="1"/>
              <a:t>ітераційних</a:t>
            </a:r>
            <a:r>
              <a:rPr lang="en-US" dirty="0"/>
              <a:t> </a:t>
            </a:r>
            <a:r>
              <a:rPr lang="en-US" dirty="0" err="1"/>
              <a:t>методів</a:t>
            </a:r>
            <a:r>
              <a:rPr lang="en-US" dirty="0"/>
              <a:t> </a:t>
            </a:r>
            <a:r>
              <a:rPr lang="en-US" dirty="0" err="1"/>
              <a:t>обумовлене</a:t>
            </a:r>
            <a:r>
              <a:rPr lang="en-US" dirty="0"/>
              <a:t> </a:t>
            </a:r>
            <a:r>
              <a:rPr lang="en-US" dirty="0" err="1"/>
              <a:t>можливістю</a:t>
            </a:r>
            <a:r>
              <a:rPr lang="en-US" dirty="0"/>
              <a:t> </a:t>
            </a:r>
            <a:r>
              <a:rPr lang="en-US" dirty="0" err="1"/>
              <a:t>набуття</a:t>
            </a:r>
            <a:r>
              <a:rPr lang="en-US" dirty="0"/>
              <a:t> </a:t>
            </a:r>
            <a:r>
              <a:rPr lang="en-US" dirty="0" err="1"/>
              <a:t>наближеного</a:t>
            </a:r>
            <a:r>
              <a:rPr lang="en-US" dirty="0"/>
              <a:t> </a:t>
            </a:r>
            <a:r>
              <a:rPr lang="en-US" dirty="0" err="1"/>
              <a:t>значення</a:t>
            </a:r>
            <a:r>
              <a:rPr lang="en-US" dirty="0"/>
              <a:t> </a:t>
            </a:r>
            <a:r>
              <a:rPr lang="en-US" dirty="0" err="1"/>
              <a:t>оптимізації</a:t>
            </a:r>
            <a:r>
              <a:rPr lang="en-US" dirty="0"/>
              <a:t> </a:t>
            </a:r>
            <a:r>
              <a:rPr lang="en-US" dirty="0" err="1"/>
              <a:t>сітки</a:t>
            </a:r>
            <a:r>
              <a:rPr lang="en-US" dirty="0"/>
              <a:t> </a:t>
            </a:r>
            <a:r>
              <a:rPr lang="en-US" dirty="0" err="1"/>
              <a:t>при</a:t>
            </a:r>
            <a:r>
              <a:rPr lang="en-US" dirty="0"/>
              <a:t> </a:t>
            </a:r>
            <a:r>
              <a:rPr lang="en-US" dirty="0" err="1"/>
              <a:t>невеликій</a:t>
            </a:r>
            <a:r>
              <a:rPr lang="en-US" dirty="0"/>
              <a:t> </a:t>
            </a:r>
            <a:r>
              <a:rPr lang="en-US" dirty="0" err="1"/>
              <a:t>кількості</a:t>
            </a:r>
            <a:r>
              <a:rPr lang="en-US" dirty="0"/>
              <a:t> </a:t>
            </a:r>
            <a:r>
              <a:rPr lang="en-US" dirty="0" err="1"/>
              <a:t>ітерацій</a:t>
            </a:r>
            <a:r>
              <a:rPr lang="en-US" dirty="0"/>
              <a:t>.</a:t>
            </a:r>
          </a:p>
        </p:txBody>
      </p:sp>
    </p:spTree>
    <p:extLst>
      <p:ext uri="{BB962C8B-B14F-4D97-AF65-F5344CB8AC3E}">
        <p14:creationId xmlns:p14="http://schemas.microsoft.com/office/powerpoint/2010/main" val="31291595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503999" y="346320"/>
            <a:ext cx="9071640" cy="1172160"/>
          </a:xfrm>
        </p:spPr>
        <p:txBody>
          <a:bodyPr/>
          <a:lstStyle/>
          <a:p>
            <a:pPr lvl="0"/>
            <a:r>
              <a:rPr lang="uk-UA" sz="3200" b="1"/>
              <a:t> </a:t>
            </a:r>
            <a:r>
              <a:rPr lang="en-US" sz="3200" b="1">
                <a:latin typeface="Times New Roman" pitchFamily="18"/>
              </a:rPr>
              <a:t>У загальному вигляді метод барицентрів для двовимірного випадку</a:t>
            </a:r>
          </a:p>
        </p:txBody>
      </p:sp>
      <p:sp>
        <p:nvSpPr>
          <p:cNvPr id="3" name="Subtitle 2"/>
          <p:cNvSpPr txBox="1">
            <a:spLocks noGrp="1"/>
          </p:cNvSpPr>
          <p:nvPr>
            <p:ph type="subTitle" idx="4294967295"/>
          </p:nvPr>
        </p:nvSpPr>
        <p:spPr>
          <a:xfrm>
            <a:off x="503999" y="1814040"/>
            <a:ext cx="9071640" cy="4899240"/>
          </a:xfrm>
        </p:spPr>
        <p:txBody>
          <a:bodyPr anchor="ctr"/>
          <a:lstStyle/>
          <a:p>
            <a:pPr lvl="0" algn="l"/>
            <a:endParaRPr lang="en-US" sz="2600"/>
          </a:p>
          <a:p>
            <a:pPr lvl="0" algn="l"/>
            <a:endParaRPr lang="en-US" sz="2600"/>
          </a:p>
          <a:p>
            <a:pPr lvl="0" algn="l"/>
            <a:endParaRPr lang="en-US" sz="2600"/>
          </a:p>
          <a:p>
            <a:pPr lvl="0" algn="l"/>
            <a:endParaRPr lang="en-US" sz="2600"/>
          </a:p>
          <a:p>
            <a:pPr lvl="0" algn="l"/>
            <a:endParaRPr lang="en-US" sz="2600"/>
          </a:p>
          <a:p>
            <a:pPr lvl="0" algn="l"/>
            <a:r>
              <a:rPr lang="en-US" sz="2600"/>
              <a:t>i</a:t>
            </a:r>
            <a:r>
              <a:rPr lang="uk-UA" sz="2600"/>
              <a:t> = 1 , 2 , … , </a:t>
            </a:r>
            <a:r>
              <a:rPr lang="en-US" sz="2600"/>
              <a:t>n</a:t>
            </a:r>
          </a:p>
          <a:p>
            <a:pPr lvl="0" algn="l"/>
            <a:r>
              <a:rPr lang="en-US" sz="2600"/>
              <a:t>Xi</a:t>
            </a:r>
            <a:r>
              <a:rPr lang="uk-UA" sz="2600"/>
              <a:t> , </a:t>
            </a:r>
            <a:r>
              <a:rPr lang="en-US" sz="2600"/>
              <a:t>Yi</a:t>
            </a:r>
            <a:r>
              <a:rPr lang="uk-UA" sz="2600"/>
              <a:t> – координати точки, що переміщується ;</a:t>
            </a:r>
          </a:p>
          <a:p>
            <a:pPr lvl="0" algn="l"/>
            <a:r>
              <a:rPr lang="en-US" sz="2600"/>
              <a:t>Xj</a:t>
            </a:r>
            <a:r>
              <a:rPr lang="uk-UA" sz="2600"/>
              <a:t> , </a:t>
            </a:r>
            <a:r>
              <a:rPr lang="en-US" sz="2600"/>
              <a:t>Yj</a:t>
            </a:r>
            <a:r>
              <a:rPr lang="uk-UA" sz="2600"/>
              <a:t> – координати точок прилеглих елементів;</a:t>
            </a:r>
          </a:p>
          <a:p>
            <a:pPr lvl="0" algn="l"/>
            <a:r>
              <a:rPr lang="en-US" sz="2600"/>
              <a:t>n</a:t>
            </a:r>
            <a:r>
              <a:rPr lang="uk-UA" sz="2600"/>
              <a:t> – загальна кількість точок;    </a:t>
            </a:r>
          </a:p>
          <a:p>
            <a:pPr lvl="0" algn="l"/>
            <a:r>
              <a:rPr lang="en-US" sz="2600"/>
              <a:t>m</a:t>
            </a:r>
            <a:r>
              <a:rPr lang="uk-UA" sz="2600"/>
              <a:t> – кількість точок прилеглих елементів.</a:t>
            </a:r>
          </a:p>
        </p:txBody>
      </p:sp>
      <p:pic>
        <p:nvPicPr>
          <p:cNvPr id="4" name="Picture 3">
            <a:extLst>
              <a:ext uri="{FF2B5EF4-FFF2-40B4-BE49-F238E27FC236}">
                <a16:creationId xmlns:a16="http://schemas.microsoft.com/office/drawing/2014/main" id="{00000000-0000-0000-0000-000000000000}"/>
              </a:ext>
            </a:extLst>
          </p:cNvPr>
          <p:cNvPicPr>
            <a:picLocks noChangeAspect="1"/>
          </p:cNvPicPr>
          <p:nvPr/>
        </p:nvPicPr>
        <p:blipFill>
          <a:blip r:embed="rId3">
            <a:lum/>
            <a:alphaModFix/>
          </a:blip>
          <a:srcRect/>
          <a:stretch>
            <a:fillRect/>
          </a:stretch>
        </p:blipFill>
        <p:spPr>
          <a:xfrm>
            <a:off x="1440000" y="1811520"/>
            <a:ext cx="3055320" cy="2148480"/>
          </a:xfrm>
          <a:prstGeom prst="rect">
            <a:avLst/>
          </a:prstGeom>
          <a:noFill/>
          <a:ln>
            <a:noFill/>
          </a:ln>
        </p:spPr>
      </p:pic>
      <p:pic>
        <p:nvPicPr>
          <p:cNvPr id="5" name="Picture 4">
            <a:extLst>
              <a:ext uri="{FF2B5EF4-FFF2-40B4-BE49-F238E27FC236}">
                <a16:creationId xmlns:a16="http://schemas.microsoft.com/office/drawing/2014/main" id="{00000000-0000-0000-0000-000000000000}"/>
              </a:ext>
            </a:extLst>
          </p:cNvPr>
          <p:cNvPicPr>
            <a:picLocks noChangeAspect="1"/>
          </p:cNvPicPr>
          <p:nvPr/>
        </p:nvPicPr>
        <p:blipFill>
          <a:blip r:embed="rId4">
            <a:lum/>
            <a:alphaModFix/>
          </a:blip>
          <a:srcRect/>
          <a:stretch>
            <a:fillRect/>
          </a:stretch>
        </p:blipFill>
        <p:spPr>
          <a:xfrm>
            <a:off x="5400000" y="1800000"/>
            <a:ext cx="3734280" cy="2548440"/>
          </a:xfrm>
          <a:prstGeom prst="rect">
            <a:avLst/>
          </a:prstGeom>
          <a:noFill/>
          <a:ln>
            <a:noFill/>
          </a:ln>
        </p:spPr>
      </p:pic>
    </p:spTree>
    <p:extLst>
      <p:ext uri="{BB962C8B-B14F-4D97-AF65-F5344CB8AC3E}">
        <p14:creationId xmlns:p14="http://schemas.microsoft.com/office/powerpoint/2010/main" val="32691550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503999" y="307440"/>
            <a:ext cx="9071640" cy="1250280"/>
          </a:xfrm>
        </p:spPr>
        <p:txBody>
          <a:bodyPr/>
          <a:lstStyle/>
          <a:p>
            <a:pPr lvl="0"/>
            <a:r>
              <a:rPr lang="uk-UA"/>
              <a:t>Організація циклів зміщення барицентрів</a:t>
            </a:r>
          </a:p>
        </p:txBody>
      </p:sp>
      <p:sp>
        <p:nvSpPr>
          <p:cNvPr id="3" name="Subtitle 2"/>
          <p:cNvSpPr txBox="1">
            <a:spLocks noGrp="1"/>
          </p:cNvSpPr>
          <p:nvPr>
            <p:ph type="subTitle" idx="4294967295"/>
          </p:nvPr>
        </p:nvSpPr>
        <p:spPr>
          <a:xfrm>
            <a:off x="503999" y="1814040"/>
            <a:ext cx="9071640" cy="4899240"/>
          </a:xfrm>
        </p:spPr>
        <p:txBody>
          <a:bodyPr anchor="ctr"/>
          <a:lstStyle/>
          <a:p>
            <a:pPr lvl="0" algn="l"/>
            <a:r>
              <a:rPr lang="en-US" dirty="0" err="1">
                <a:latin typeface="Times New Roman" pitchFamily="18"/>
              </a:rPr>
              <a:t>При</a:t>
            </a:r>
            <a:r>
              <a:rPr lang="en-US" dirty="0">
                <a:latin typeface="Times New Roman" pitchFamily="18"/>
              </a:rPr>
              <a:t> </a:t>
            </a:r>
            <a:r>
              <a:rPr lang="en-US" dirty="0" err="1">
                <a:latin typeface="Times New Roman" pitchFamily="18"/>
              </a:rPr>
              <a:t>обчисленні</a:t>
            </a:r>
            <a:r>
              <a:rPr lang="en-US" dirty="0">
                <a:latin typeface="Times New Roman" pitchFamily="18"/>
              </a:rPr>
              <a:t> </a:t>
            </a:r>
            <a:r>
              <a:rPr lang="en-US" dirty="0" err="1">
                <a:latin typeface="Times New Roman" pitchFamily="18"/>
              </a:rPr>
              <a:t>середнього</a:t>
            </a:r>
            <a:r>
              <a:rPr lang="en-US" dirty="0">
                <a:latin typeface="Times New Roman" pitchFamily="18"/>
              </a:rPr>
              <a:t> </a:t>
            </a:r>
            <a:r>
              <a:rPr lang="en-US" dirty="0" err="1">
                <a:latin typeface="Times New Roman" pitchFamily="18"/>
              </a:rPr>
              <a:t>арифметичного</a:t>
            </a:r>
            <a:r>
              <a:rPr lang="en-US" dirty="0">
                <a:latin typeface="Times New Roman" pitchFamily="18"/>
              </a:rPr>
              <a:t> </a:t>
            </a:r>
            <a:r>
              <a:rPr lang="en-US" dirty="0" err="1">
                <a:latin typeface="Times New Roman" pitchFamily="18"/>
              </a:rPr>
              <a:t>координат</a:t>
            </a:r>
            <a:r>
              <a:rPr lang="en-US" dirty="0">
                <a:latin typeface="Times New Roman" pitchFamily="18"/>
              </a:rPr>
              <a:t> </a:t>
            </a:r>
            <a:r>
              <a:rPr lang="en-US" dirty="0" err="1">
                <a:latin typeface="Times New Roman" pitchFamily="18"/>
              </a:rPr>
              <a:t>точок</a:t>
            </a:r>
            <a:r>
              <a:rPr lang="en-US" dirty="0">
                <a:latin typeface="Times New Roman" pitchFamily="18"/>
              </a:rPr>
              <a:t> </a:t>
            </a:r>
            <a:r>
              <a:rPr lang="en-US" dirty="0" err="1">
                <a:latin typeface="Times New Roman" pitchFamily="18"/>
              </a:rPr>
              <a:t>можна</a:t>
            </a:r>
            <a:r>
              <a:rPr lang="en-US" dirty="0">
                <a:latin typeface="Times New Roman" pitchFamily="18"/>
              </a:rPr>
              <a:t> </a:t>
            </a:r>
            <a:r>
              <a:rPr lang="en-US" dirty="0" err="1">
                <a:latin typeface="Times New Roman" pitchFamily="18"/>
              </a:rPr>
              <a:t>організувати</a:t>
            </a:r>
            <a:r>
              <a:rPr lang="en-US" dirty="0">
                <a:latin typeface="Times New Roman" pitchFamily="18"/>
              </a:rPr>
              <a:t> </a:t>
            </a:r>
            <a:r>
              <a:rPr lang="en-US" dirty="0" err="1">
                <a:latin typeface="Times New Roman" pitchFamily="18"/>
              </a:rPr>
              <a:t>цикл</a:t>
            </a:r>
            <a:r>
              <a:rPr lang="en-US" dirty="0">
                <a:latin typeface="Times New Roman" pitchFamily="18"/>
              </a:rPr>
              <a:t> </a:t>
            </a:r>
            <a:r>
              <a:rPr lang="en-US" dirty="0" err="1">
                <a:latin typeface="Times New Roman" pitchFamily="18"/>
              </a:rPr>
              <a:t>або</a:t>
            </a:r>
            <a:r>
              <a:rPr lang="en-US" dirty="0">
                <a:latin typeface="Times New Roman" pitchFamily="18"/>
              </a:rPr>
              <a:t> </a:t>
            </a:r>
            <a:r>
              <a:rPr lang="en-US" dirty="0" err="1">
                <a:latin typeface="Times New Roman" pitchFamily="18"/>
              </a:rPr>
              <a:t>по</a:t>
            </a:r>
            <a:r>
              <a:rPr lang="en-US" dirty="0">
                <a:latin typeface="Times New Roman" pitchFamily="18"/>
              </a:rPr>
              <a:t> </a:t>
            </a:r>
            <a:r>
              <a:rPr lang="en-US" dirty="0" err="1">
                <a:latin typeface="Times New Roman" pitchFamily="18"/>
              </a:rPr>
              <a:t>усіх</a:t>
            </a:r>
            <a:r>
              <a:rPr lang="en-US" dirty="0">
                <a:latin typeface="Times New Roman" pitchFamily="18"/>
              </a:rPr>
              <a:t> </a:t>
            </a:r>
            <a:r>
              <a:rPr lang="en-US" dirty="0" err="1">
                <a:latin typeface="Times New Roman" pitchFamily="18"/>
              </a:rPr>
              <a:t>точках</a:t>
            </a:r>
            <a:r>
              <a:rPr lang="en-US" dirty="0">
                <a:latin typeface="Times New Roman" pitchFamily="18"/>
              </a:rPr>
              <a:t>, </a:t>
            </a:r>
            <a:r>
              <a:rPr lang="en-US" dirty="0" err="1">
                <a:latin typeface="Times New Roman" pitchFamily="18"/>
              </a:rPr>
              <a:t>або</a:t>
            </a:r>
            <a:r>
              <a:rPr lang="en-US" dirty="0">
                <a:latin typeface="Times New Roman" pitchFamily="18"/>
              </a:rPr>
              <a:t> </a:t>
            </a:r>
            <a:r>
              <a:rPr lang="en-US" dirty="0" err="1">
                <a:latin typeface="Times New Roman" pitchFamily="18"/>
              </a:rPr>
              <a:t>по</a:t>
            </a:r>
            <a:r>
              <a:rPr lang="en-US" dirty="0">
                <a:latin typeface="Times New Roman" pitchFamily="18"/>
              </a:rPr>
              <a:t> </a:t>
            </a:r>
            <a:r>
              <a:rPr lang="en-US" dirty="0" err="1">
                <a:latin typeface="Times New Roman" pitchFamily="18"/>
              </a:rPr>
              <a:t>усіх</a:t>
            </a:r>
            <a:r>
              <a:rPr lang="en-US" dirty="0">
                <a:latin typeface="Times New Roman" pitchFamily="18"/>
              </a:rPr>
              <a:t> </a:t>
            </a:r>
            <a:r>
              <a:rPr lang="en-US" dirty="0" err="1">
                <a:latin typeface="Times New Roman" pitchFamily="18"/>
              </a:rPr>
              <a:t>ребрах</a:t>
            </a:r>
            <a:r>
              <a:rPr lang="en-US" dirty="0">
                <a:latin typeface="Times New Roman" pitchFamily="18"/>
              </a:rPr>
              <a:t>. </a:t>
            </a:r>
            <a:r>
              <a:rPr lang="en-US" dirty="0" err="1">
                <a:latin typeface="Times New Roman" pitchFamily="18"/>
              </a:rPr>
              <a:t>Ці</a:t>
            </a:r>
            <a:r>
              <a:rPr lang="en-US" dirty="0">
                <a:latin typeface="Times New Roman" pitchFamily="18"/>
              </a:rPr>
              <a:t> </a:t>
            </a:r>
            <a:r>
              <a:rPr lang="en-US" dirty="0" err="1">
                <a:latin typeface="Times New Roman" pitchFamily="18"/>
              </a:rPr>
              <a:t>два</a:t>
            </a:r>
            <a:r>
              <a:rPr lang="en-US" dirty="0">
                <a:latin typeface="Times New Roman" pitchFamily="18"/>
              </a:rPr>
              <a:t> </a:t>
            </a:r>
            <a:r>
              <a:rPr lang="en-US" dirty="0" err="1">
                <a:latin typeface="Times New Roman" pitchFamily="18"/>
              </a:rPr>
              <a:t>методи</a:t>
            </a:r>
            <a:r>
              <a:rPr lang="en-US" dirty="0">
                <a:latin typeface="Times New Roman" pitchFamily="18"/>
              </a:rPr>
              <a:t> </a:t>
            </a:r>
            <a:r>
              <a:rPr lang="en-US" dirty="0" err="1">
                <a:latin typeface="Times New Roman" pitchFamily="18"/>
              </a:rPr>
              <a:t>відрізнятимуться</a:t>
            </a:r>
            <a:r>
              <a:rPr lang="en-US" dirty="0">
                <a:latin typeface="Times New Roman" pitchFamily="18"/>
              </a:rPr>
              <a:t> </a:t>
            </a:r>
            <a:r>
              <a:rPr lang="en-US" dirty="0" err="1">
                <a:latin typeface="Times New Roman" pitchFamily="18"/>
              </a:rPr>
              <a:t>ефективністю</a:t>
            </a:r>
            <a:r>
              <a:rPr lang="en-US" dirty="0">
                <a:latin typeface="Times New Roman" pitchFamily="18"/>
              </a:rPr>
              <a:t>, </a:t>
            </a:r>
            <a:r>
              <a:rPr lang="en-US" dirty="0" err="1">
                <a:latin typeface="Times New Roman" pitchFamily="18"/>
              </a:rPr>
              <a:t>тому</a:t>
            </a:r>
            <a:r>
              <a:rPr lang="en-US" dirty="0">
                <a:latin typeface="Times New Roman" pitchFamily="18"/>
              </a:rPr>
              <a:t> </a:t>
            </a:r>
            <a:r>
              <a:rPr lang="en-US" dirty="0" err="1">
                <a:latin typeface="Times New Roman" pitchFamily="18"/>
              </a:rPr>
              <a:t>вибираємо</a:t>
            </a:r>
            <a:r>
              <a:rPr lang="en-US" dirty="0">
                <a:latin typeface="Times New Roman" pitchFamily="18"/>
              </a:rPr>
              <a:t> </a:t>
            </a:r>
            <a:r>
              <a:rPr lang="en-US" dirty="0" err="1">
                <a:latin typeface="Times New Roman" pitchFamily="18"/>
              </a:rPr>
              <a:t>оптимальний</a:t>
            </a:r>
            <a:r>
              <a:rPr lang="en-US" dirty="0">
                <a:latin typeface="Times New Roman" pitchFamily="18"/>
              </a:rPr>
              <a:t> </a:t>
            </a:r>
            <a:r>
              <a:rPr lang="en-US" dirty="0" err="1">
                <a:latin typeface="Times New Roman" pitchFamily="18"/>
              </a:rPr>
              <a:t>метод</a:t>
            </a:r>
            <a:r>
              <a:rPr lang="en-US" dirty="0">
                <a:latin typeface="Times New Roman" pitchFamily="18"/>
              </a:rPr>
              <a:t> </a:t>
            </a:r>
            <a:r>
              <a:rPr lang="en-US" dirty="0" smtClean="0">
                <a:latin typeface="Times New Roman" pitchFamily="18"/>
              </a:rPr>
              <a:t>– </a:t>
            </a:r>
            <a:r>
              <a:rPr lang="en-US" dirty="0" err="1" smtClean="0">
                <a:latin typeface="Times New Roman" pitchFamily="18"/>
              </a:rPr>
              <a:t>цикл</a:t>
            </a:r>
            <a:r>
              <a:rPr lang="en-US" dirty="0" smtClean="0">
                <a:latin typeface="Times New Roman" pitchFamily="18"/>
              </a:rPr>
              <a:t> </a:t>
            </a:r>
            <a:r>
              <a:rPr lang="en-US" dirty="0" err="1">
                <a:latin typeface="Times New Roman" pitchFamily="18"/>
              </a:rPr>
              <a:t>по</a:t>
            </a:r>
            <a:r>
              <a:rPr lang="en-US" dirty="0">
                <a:latin typeface="Times New Roman" pitchFamily="18"/>
              </a:rPr>
              <a:t> </a:t>
            </a:r>
            <a:r>
              <a:rPr lang="en-US" dirty="0" err="1">
                <a:latin typeface="Times New Roman" pitchFamily="18"/>
              </a:rPr>
              <a:t>ребрах</a:t>
            </a:r>
            <a:r>
              <a:rPr lang="en-US" dirty="0">
                <a:latin typeface="Times New Roman" pitchFamily="18"/>
              </a:rPr>
              <a:t>. </a:t>
            </a:r>
            <a:endParaRPr lang="en-US" dirty="0">
              <a:solidFill>
                <a:srgbClr val="FF0000"/>
              </a:solidFill>
              <a:latin typeface="Times New Roman" pitchFamily="18"/>
            </a:endParaRPr>
          </a:p>
        </p:txBody>
      </p:sp>
    </p:spTree>
    <p:extLst>
      <p:ext uri="{BB962C8B-B14F-4D97-AF65-F5344CB8AC3E}">
        <p14:creationId xmlns:p14="http://schemas.microsoft.com/office/powerpoint/2010/main" val="21340595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503999" y="301320"/>
            <a:ext cx="9071640" cy="1262520"/>
          </a:xfrm>
        </p:spPr>
        <p:txBody>
          <a:bodyPr>
            <a:spAutoFit/>
          </a:bodyPr>
          <a:lstStyle/>
          <a:p>
            <a:pPr lvl="0"/>
            <a:r>
              <a:rPr lang="x-none" sz="3200" b="1">
                <a:latin typeface="Times New Roman" pitchFamily="18"/>
              </a:rPr>
              <a:t>Задача ПОШУК</a:t>
            </a:r>
          </a:p>
        </p:txBody>
      </p:sp>
      <p:sp>
        <p:nvSpPr>
          <p:cNvPr id="3" name="Subtitle 2"/>
          <p:cNvSpPr txBox="1">
            <a:spLocks noGrp="1"/>
          </p:cNvSpPr>
          <p:nvPr>
            <p:ph type="subTitle" idx="4294967295"/>
          </p:nvPr>
        </p:nvSpPr>
        <p:spPr>
          <a:xfrm>
            <a:off x="540000" y="1850400"/>
            <a:ext cx="9071640" cy="4989600"/>
          </a:xfrm>
        </p:spPr>
        <p:txBody>
          <a:bodyPr anchor="ctr">
            <a:spAutoFit/>
          </a:bodyPr>
          <a:lstStyle/>
          <a:p>
            <a:pPr lvl="0" algn="ctr"/>
            <a:r>
              <a:rPr lang="en-US">
                <a:latin typeface="Times New Roman" pitchFamily="18"/>
              </a:rPr>
              <a:t>Позначимо час роботи програми </a:t>
            </a:r>
            <a:r>
              <a:rPr lang="en-US" i="1">
                <a:latin typeface="Times New Roman" pitchFamily="18"/>
              </a:rPr>
              <a:t>SequentialSearch</a:t>
            </a:r>
            <a:r>
              <a:rPr lang="en-US">
                <a:latin typeface="Times New Roman" pitchFamily="18"/>
              </a:rPr>
              <a:t> у вигляді функції від даних через </a:t>
            </a:r>
            <a:r>
              <a:rPr lang="en-US" b="1" i="1">
                <a:latin typeface="Times New Roman" pitchFamily="18"/>
              </a:rPr>
              <a:t>f(x,a,n)</a:t>
            </a:r>
            <a:r>
              <a:rPr lang="en-US">
                <a:latin typeface="Times New Roman" pitchFamily="18"/>
              </a:rPr>
              <a:t>.</a:t>
            </a:r>
          </a:p>
          <a:p>
            <a:pPr lvl="0" algn="ctr"/>
            <a:r>
              <a:rPr lang="en-US">
                <a:latin typeface="Times New Roman" pitchFamily="18"/>
              </a:rPr>
              <a:t> </a:t>
            </a:r>
          </a:p>
          <a:p>
            <a:pPr lvl="0" algn="ctr"/>
            <a:r>
              <a:rPr lang="en-US">
                <a:latin typeface="Times New Roman" pitchFamily="18"/>
              </a:rPr>
              <a:t>Тоді очевидно </a:t>
            </a:r>
            <a:r>
              <a:rPr lang="en-US" b="1" i="1">
                <a:latin typeface="Times New Roman" pitchFamily="18"/>
              </a:rPr>
              <a:t>f</a:t>
            </a:r>
            <a:r>
              <a:rPr lang="x-none" b="1" i="1">
                <a:latin typeface="Times New Roman" pitchFamily="18"/>
              </a:rPr>
              <a:t>(</a:t>
            </a:r>
            <a:r>
              <a:rPr lang="en-US" b="1" i="1">
                <a:latin typeface="Times New Roman" pitchFamily="18"/>
              </a:rPr>
              <a:t>x</a:t>
            </a:r>
            <a:r>
              <a:rPr lang="x-none" b="1" i="1">
                <a:latin typeface="Times New Roman" pitchFamily="18"/>
              </a:rPr>
              <a:t>,</a:t>
            </a:r>
            <a:r>
              <a:rPr lang="en-US" b="1" i="1">
                <a:latin typeface="Times New Roman" pitchFamily="18"/>
              </a:rPr>
              <a:t>a</a:t>
            </a:r>
            <a:r>
              <a:rPr lang="x-none" b="1" i="1">
                <a:latin typeface="Times New Roman" pitchFamily="18"/>
              </a:rPr>
              <a:t>,</a:t>
            </a:r>
            <a:r>
              <a:rPr lang="en-US" b="1" i="1">
                <a:latin typeface="Times New Roman" pitchFamily="18"/>
              </a:rPr>
              <a:t>n</a:t>
            </a:r>
            <a:r>
              <a:rPr lang="x-none" b="1" i="1">
                <a:latin typeface="Times New Roman" pitchFamily="18"/>
              </a:rPr>
              <a:t>)=	</a:t>
            </a:r>
            <a:r>
              <a:rPr lang="en-US" b="1" i="1">
                <a:latin typeface="Times New Roman" pitchFamily="18"/>
              </a:rPr>
              <a:t>k</a:t>
            </a:r>
            <a:r>
              <a:rPr lang="x-none" b="1" i="1">
                <a:latin typeface="Times New Roman" pitchFamily="18"/>
              </a:rPr>
              <a:t>+1	</a:t>
            </a:r>
            <a:r>
              <a:rPr lang="en-US">
                <a:latin typeface="Times New Roman" pitchFamily="18"/>
              </a:rPr>
              <a:t>- якщо число x виявлено в позиції </a:t>
            </a:r>
            <a:r>
              <a:rPr lang="en-US" b="1" i="1">
                <a:latin typeface="Times New Roman" pitchFamily="18"/>
              </a:rPr>
              <a:t>k</a:t>
            </a:r>
            <a:r>
              <a:rPr lang="en-US">
                <a:latin typeface="Times New Roman" pitchFamily="18"/>
              </a:rPr>
              <a:t>, і </a:t>
            </a:r>
            <a:r>
              <a:rPr lang="en-US" b="1" i="1">
                <a:latin typeface="Times New Roman" pitchFamily="18"/>
              </a:rPr>
              <a:t>n</a:t>
            </a:r>
            <a:r>
              <a:rPr lang="en-US">
                <a:latin typeface="Times New Roman" pitchFamily="18"/>
              </a:rPr>
              <a:t> - в іншому випадку.</a:t>
            </a:r>
          </a:p>
        </p:txBody>
      </p:sp>
    </p:spTree>
    <p:extLst>
      <p:ext uri="{BB962C8B-B14F-4D97-AF65-F5344CB8AC3E}">
        <p14:creationId xmlns:p14="http://schemas.microsoft.com/office/powerpoint/2010/main" val="37577108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503999" y="346320"/>
            <a:ext cx="9071640" cy="1172160"/>
          </a:xfrm>
        </p:spPr>
        <p:txBody>
          <a:bodyPr/>
          <a:lstStyle/>
          <a:p>
            <a:pPr lvl="0"/>
            <a:r>
              <a:rPr lang="en-US" sz="3600" dirty="0" err="1"/>
              <a:t>Характер</a:t>
            </a:r>
            <a:r>
              <a:rPr lang="en-US" sz="3600" dirty="0"/>
              <a:t> </a:t>
            </a:r>
            <a:r>
              <a:rPr lang="ru-RU" sz="3600" dirty="0" err="1" smtClean="0"/>
              <a:t>зменшення</a:t>
            </a:r>
            <a:r>
              <a:rPr lang="ru-RU" sz="3600" dirty="0" smtClean="0"/>
              <a:t> </a:t>
            </a:r>
            <a:r>
              <a:rPr lang="en-US" sz="3600" dirty="0" err="1" smtClean="0"/>
              <a:t>довжини</a:t>
            </a:r>
            <a:r>
              <a:rPr lang="en-US" sz="3600" dirty="0" smtClean="0"/>
              <a:t> </a:t>
            </a:r>
            <a:r>
              <a:rPr lang="en-US" sz="3600" dirty="0" err="1"/>
              <a:t>переміщення</a:t>
            </a:r>
            <a:r>
              <a:rPr lang="en-US" sz="3600" dirty="0"/>
              <a:t> </a:t>
            </a:r>
            <a:r>
              <a:rPr lang="en-US" sz="3600" dirty="0" err="1"/>
              <a:t>точок</a:t>
            </a:r>
            <a:r>
              <a:rPr lang="en-US" sz="3600" dirty="0"/>
              <a:t> </a:t>
            </a:r>
            <a:r>
              <a:rPr lang="en-US" sz="3600" dirty="0" err="1"/>
              <a:t>при</a:t>
            </a:r>
            <a:r>
              <a:rPr lang="en-US" sz="3600" dirty="0"/>
              <a:t> </a:t>
            </a:r>
            <a:r>
              <a:rPr lang="en-US" sz="3600" dirty="0" err="1" smtClean="0"/>
              <a:t>регуляризац</a:t>
            </a:r>
            <a:r>
              <a:rPr lang="uk-UA" sz="3600" dirty="0" err="1" smtClean="0"/>
              <a:t>ії</a:t>
            </a:r>
            <a:r>
              <a:rPr lang="uk-UA" sz="3600" dirty="0" smtClean="0"/>
              <a:t> невеликої області двома методами</a:t>
            </a:r>
            <a:endParaRPr lang="en-US" sz="3600" dirty="0"/>
          </a:p>
        </p:txBody>
      </p:sp>
      <p:pic>
        <p:nvPicPr>
          <p:cNvPr id="3" name="Picture 2">
            <a:extLst>
              <a:ext uri="{FF2B5EF4-FFF2-40B4-BE49-F238E27FC236}">
                <a16:creationId xmlns:a16="http://schemas.microsoft.com/office/drawing/2014/main" id="{00000000-0000-0000-0000-000000000000}"/>
              </a:ext>
            </a:extLst>
          </p:cNvPr>
          <p:cNvPicPr>
            <a:picLocks noChangeAspect="1"/>
          </p:cNvPicPr>
          <p:nvPr/>
        </p:nvPicPr>
        <p:blipFill>
          <a:blip r:embed="rId3">
            <a:lum/>
            <a:alphaModFix/>
          </a:blip>
          <a:srcRect/>
          <a:stretch>
            <a:fillRect/>
          </a:stretch>
        </p:blipFill>
        <p:spPr>
          <a:xfrm>
            <a:off x="1813176" y="1794239"/>
            <a:ext cx="6297552" cy="4779621"/>
          </a:xfrm>
          <a:prstGeom prst="rect">
            <a:avLst/>
          </a:prstGeom>
          <a:noFill/>
          <a:ln>
            <a:noFill/>
          </a:ln>
        </p:spPr>
      </p:pic>
    </p:spTree>
    <p:extLst>
      <p:ext uri="{BB962C8B-B14F-4D97-AF65-F5344CB8AC3E}">
        <p14:creationId xmlns:p14="http://schemas.microsoft.com/office/powerpoint/2010/main" val="38508241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503999" y="345960"/>
            <a:ext cx="9071640" cy="734039"/>
          </a:xfrm>
        </p:spPr>
        <p:txBody>
          <a:bodyPr/>
          <a:lstStyle/>
          <a:p>
            <a:pPr lvl="0"/>
            <a:r>
              <a:rPr lang="uk-UA"/>
              <a:t>Приклади</a:t>
            </a:r>
          </a:p>
        </p:txBody>
      </p:sp>
      <p:pic>
        <p:nvPicPr>
          <p:cNvPr id="3" name="Picture 2">
            <a:extLst>
              <a:ext uri="{FF2B5EF4-FFF2-40B4-BE49-F238E27FC236}">
                <a16:creationId xmlns:a16="http://schemas.microsoft.com/office/drawing/2014/main" id="{00000000-0000-0000-0000-000000000000}"/>
              </a:ext>
            </a:extLst>
          </p:cNvPr>
          <p:cNvPicPr>
            <a:picLocks noChangeAspect="1"/>
          </p:cNvPicPr>
          <p:nvPr/>
        </p:nvPicPr>
        <p:blipFill>
          <a:blip r:embed="rId3">
            <a:lum/>
            <a:alphaModFix/>
          </a:blip>
          <a:srcRect/>
          <a:stretch>
            <a:fillRect/>
          </a:stretch>
        </p:blipFill>
        <p:spPr>
          <a:xfrm>
            <a:off x="2424600" y="1610640"/>
            <a:ext cx="5135400" cy="2529360"/>
          </a:xfrm>
          <a:prstGeom prst="rect">
            <a:avLst/>
          </a:prstGeom>
          <a:noFill/>
          <a:ln>
            <a:noFill/>
          </a:ln>
        </p:spPr>
      </p:pic>
      <p:pic>
        <p:nvPicPr>
          <p:cNvPr id="4" name="Picture 3">
            <a:extLst>
              <a:ext uri="{FF2B5EF4-FFF2-40B4-BE49-F238E27FC236}">
                <a16:creationId xmlns:a16="http://schemas.microsoft.com/office/drawing/2014/main" id="{00000000-0000-0000-0000-000000000000}"/>
              </a:ext>
            </a:extLst>
          </p:cNvPr>
          <p:cNvPicPr>
            <a:picLocks noChangeAspect="1"/>
          </p:cNvPicPr>
          <p:nvPr/>
        </p:nvPicPr>
        <p:blipFill>
          <a:blip r:embed="rId4">
            <a:lum/>
            <a:alphaModFix/>
          </a:blip>
          <a:srcRect/>
          <a:stretch>
            <a:fillRect/>
          </a:stretch>
        </p:blipFill>
        <p:spPr>
          <a:xfrm>
            <a:off x="2409119" y="4340880"/>
            <a:ext cx="5150880" cy="2499120"/>
          </a:xfrm>
          <a:prstGeom prst="rect">
            <a:avLst/>
          </a:prstGeom>
          <a:noFill/>
          <a:ln>
            <a:noFill/>
          </a:ln>
        </p:spPr>
      </p:pic>
    </p:spTree>
    <p:extLst>
      <p:ext uri="{BB962C8B-B14F-4D97-AF65-F5344CB8AC3E}">
        <p14:creationId xmlns:p14="http://schemas.microsoft.com/office/powerpoint/2010/main" val="35626248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540000" y="336960"/>
            <a:ext cx="9071640" cy="625320"/>
          </a:xfrm>
        </p:spPr>
        <p:txBody>
          <a:bodyPr/>
          <a:lstStyle/>
          <a:p>
            <a:pPr lvl="0"/>
            <a:r>
              <a:rPr lang="uk-UA"/>
              <a:t>Приклади</a:t>
            </a:r>
          </a:p>
        </p:txBody>
      </p:sp>
      <p:pic>
        <p:nvPicPr>
          <p:cNvPr id="3" name="Picture 2">
            <a:extLst>
              <a:ext uri="{FF2B5EF4-FFF2-40B4-BE49-F238E27FC236}">
                <a16:creationId xmlns:a16="http://schemas.microsoft.com/office/drawing/2014/main" id="{00000000-0000-0000-0000-000000000000}"/>
              </a:ext>
            </a:extLst>
          </p:cNvPr>
          <p:cNvPicPr>
            <a:picLocks noChangeAspect="1"/>
          </p:cNvPicPr>
          <p:nvPr/>
        </p:nvPicPr>
        <p:blipFill>
          <a:blip r:embed="rId3">
            <a:lum/>
            <a:alphaModFix/>
          </a:blip>
          <a:srcRect/>
          <a:stretch>
            <a:fillRect/>
          </a:stretch>
        </p:blipFill>
        <p:spPr>
          <a:xfrm>
            <a:off x="2160000" y="1352520"/>
            <a:ext cx="6164280" cy="2247480"/>
          </a:xfrm>
          <a:prstGeom prst="rect">
            <a:avLst/>
          </a:prstGeom>
          <a:noFill/>
          <a:ln>
            <a:noFill/>
          </a:ln>
        </p:spPr>
      </p:pic>
      <p:pic>
        <p:nvPicPr>
          <p:cNvPr id="4" name="Picture 3">
            <a:extLst>
              <a:ext uri="{FF2B5EF4-FFF2-40B4-BE49-F238E27FC236}">
                <a16:creationId xmlns:a16="http://schemas.microsoft.com/office/drawing/2014/main" id="{00000000-0000-0000-0000-000000000000}"/>
              </a:ext>
            </a:extLst>
          </p:cNvPr>
          <p:cNvPicPr>
            <a:picLocks noChangeAspect="1"/>
          </p:cNvPicPr>
          <p:nvPr/>
        </p:nvPicPr>
        <p:blipFill>
          <a:blip r:embed="rId4">
            <a:lum/>
            <a:alphaModFix/>
          </a:blip>
          <a:srcRect/>
          <a:stretch>
            <a:fillRect/>
          </a:stretch>
        </p:blipFill>
        <p:spPr>
          <a:xfrm>
            <a:off x="2160000" y="3960000"/>
            <a:ext cx="6095519" cy="2186640"/>
          </a:xfrm>
          <a:prstGeom prst="rect">
            <a:avLst/>
          </a:prstGeom>
          <a:noFill/>
          <a:ln>
            <a:noFill/>
          </a:ln>
        </p:spPr>
      </p:pic>
    </p:spTree>
    <p:extLst>
      <p:ext uri="{BB962C8B-B14F-4D97-AF65-F5344CB8AC3E}">
        <p14:creationId xmlns:p14="http://schemas.microsoft.com/office/powerpoint/2010/main" val="5732489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503999" y="310320"/>
            <a:ext cx="9071640" cy="625320"/>
          </a:xfrm>
        </p:spPr>
        <p:txBody>
          <a:bodyPr/>
          <a:lstStyle/>
          <a:p>
            <a:pPr lvl="0"/>
            <a:r>
              <a:rPr lang="uk-UA"/>
              <a:t>Приклади</a:t>
            </a:r>
          </a:p>
        </p:txBody>
      </p:sp>
      <p:pic>
        <p:nvPicPr>
          <p:cNvPr id="3" name="Picture 2">
            <a:extLst>
              <a:ext uri="{FF2B5EF4-FFF2-40B4-BE49-F238E27FC236}">
                <a16:creationId xmlns:a16="http://schemas.microsoft.com/office/drawing/2014/main" id="{00000000-0000-0000-0000-000000000000}"/>
              </a:ext>
            </a:extLst>
          </p:cNvPr>
          <p:cNvPicPr>
            <a:picLocks noChangeAspect="1"/>
          </p:cNvPicPr>
          <p:nvPr/>
        </p:nvPicPr>
        <p:blipFill>
          <a:blip r:embed="rId3">
            <a:lum/>
            <a:alphaModFix/>
          </a:blip>
          <a:srcRect/>
          <a:stretch>
            <a:fillRect/>
          </a:stretch>
        </p:blipFill>
        <p:spPr>
          <a:xfrm>
            <a:off x="2615760" y="1132200"/>
            <a:ext cx="5304239" cy="2827800"/>
          </a:xfrm>
          <a:prstGeom prst="rect">
            <a:avLst/>
          </a:prstGeom>
          <a:noFill/>
          <a:ln>
            <a:noFill/>
          </a:ln>
        </p:spPr>
      </p:pic>
      <p:pic>
        <p:nvPicPr>
          <p:cNvPr id="4" name="Picture 3">
            <a:extLst>
              <a:ext uri="{FF2B5EF4-FFF2-40B4-BE49-F238E27FC236}">
                <a16:creationId xmlns:a16="http://schemas.microsoft.com/office/drawing/2014/main" id="{00000000-0000-0000-0000-000000000000}"/>
              </a:ext>
            </a:extLst>
          </p:cNvPr>
          <p:cNvPicPr>
            <a:picLocks noChangeAspect="1"/>
          </p:cNvPicPr>
          <p:nvPr/>
        </p:nvPicPr>
        <p:blipFill>
          <a:blip r:embed="rId4">
            <a:lum/>
            <a:alphaModFix/>
          </a:blip>
          <a:srcRect/>
          <a:stretch>
            <a:fillRect/>
          </a:stretch>
        </p:blipFill>
        <p:spPr>
          <a:xfrm>
            <a:off x="3108239" y="4175279"/>
            <a:ext cx="4991760" cy="2484720"/>
          </a:xfrm>
          <a:prstGeom prst="rect">
            <a:avLst/>
          </a:prstGeom>
          <a:noFill/>
          <a:ln>
            <a:noFill/>
          </a:ln>
        </p:spPr>
      </p:pic>
    </p:spTree>
    <p:extLst>
      <p:ext uri="{BB962C8B-B14F-4D97-AF65-F5344CB8AC3E}">
        <p14:creationId xmlns:p14="http://schemas.microsoft.com/office/powerpoint/2010/main" val="37930616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503999" y="310320"/>
            <a:ext cx="9071640" cy="625320"/>
          </a:xfrm>
        </p:spPr>
        <p:txBody>
          <a:bodyPr/>
          <a:lstStyle/>
          <a:p>
            <a:pPr lvl="0"/>
            <a:r>
              <a:rPr lang="uk-UA"/>
              <a:t>Приклади</a:t>
            </a:r>
          </a:p>
        </p:txBody>
      </p:sp>
      <p:pic>
        <p:nvPicPr>
          <p:cNvPr id="3" name="Picture 2">
            <a:extLst>
              <a:ext uri="{FF2B5EF4-FFF2-40B4-BE49-F238E27FC236}">
                <a16:creationId xmlns:a16="http://schemas.microsoft.com/office/drawing/2014/main" id="{00000000-0000-0000-0000-000000000000}"/>
              </a:ext>
            </a:extLst>
          </p:cNvPr>
          <p:cNvPicPr>
            <a:picLocks noChangeAspect="1"/>
          </p:cNvPicPr>
          <p:nvPr/>
        </p:nvPicPr>
        <p:blipFill>
          <a:blip r:embed="rId3">
            <a:lum/>
            <a:alphaModFix/>
          </a:blip>
          <a:srcRect/>
          <a:stretch>
            <a:fillRect/>
          </a:stretch>
        </p:blipFill>
        <p:spPr>
          <a:xfrm>
            <a:off x="890280" y="2160000"/>
            <a:ext cx="3969719" cy="3672359"/>
          </a:xfrm>
          <a:prstGeom prst="rect">
            <a:avLst/>
          </a:prstGeom>
          <a:noFill/>
          <a:ln>
            <a:noFill/>
          </a:ln>
        </p:spPr>
      </p:pic>
      <p:pic>
        <p:nvPicPr>
          <p:cNvPr id="4" name="Picture 3">
            <a:extLst>
              <a:ext uri="{FF2B5EF4-FFF2-40B4-BE49-F238E27FC236}">
                <a16:creationId xmlns:a16="http://schemas.microsoft.com/office/drawing/2014/main" id="{00000000-0000-0000-0000-000000000000}"/>
              </a:ext>
            </a:extLst>
          </p:cNvPr>
          <p:cNvPicPr>
            <a:picLocks noChangeAspect="1"/>
          </p:cNvPicPr>
          <p:nvPr/>
        </p:nvPicPr>
        <p:blipFill>
          <a:blip r:embed="rId4">
            <a:lum/>
            <a:alphaModFix/>
          </a:blip>
          <a:srcRect/>
          <a:stretch>
            <a:fillRect/>
          </a:stretch>
        </p:blipFill>
        <p:spPr>
          <a:xfrm>
            <a:off x="5327640" y="2340000"/>
            <a:ext cx="3672359" cy="3344759"/>
          </a:xfrm>
          <a:prstGeom prst="rect">
            <a:avLst/>
          </a:prstGeom>
          <a:noFill/>
          <a:ln>
            <a:noFill/>
          </a:ln>
        </p:spPr>
      </p:pic>
    </p:spTree>
    <p:extLst>
      <p:ext uri="{BB962C8B-B14F-4D97-AF65-F5344CB8AC3E}">
        <p14:creationId xmlns:p14="http://schemas.microsoft.com/office/powerpoint/2010/main" val="25048171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540000" y="0"/>
            <a:ext cx="9071640" cy="1172160"/>
          </a:xfrm>
        </p:spPr>
        <p:txBody>
          <a:bodyPr/>
          <a:lstStyle/>
          <a:p>
            <a:pPr lvl="0"/>
            <a:r>
              <a:rPr lang="uk-UA"/>
              <a:t>Приклади</a:t>
            </a:r>
          </a:p>
        </p:txBody>
      </p:sp>
      <p:pic>
        <p:nvPicPr>
          <p:cNvPr id="3" name="Picture 2">
            <a:extLst>
              <a:ext uri="{FF2B5EF4-FFF2-40B4-BE49-F238E27FC236}">
                <a16:creationId xmlns:a16="http://schemas.microsoft.com/office/drawing/2014/main" id="{00000000-0000-0000-0000-000000000000}"/>
              </a:ext>
            </a:extLst>
          </p:cNvPr>
          <p:cNvPicPr>
            <a:picLocks noChangeAspect="1"/>
          </p:cNvPicPr>
          <p:nvPr/>
        </p:nvPicPr>
        <p:blipFill>
          <a:blip r:embed="rId3">
            <a:lum/>
            <a:alphaModFix/>
          </a:blip>
          <a:srcRect/>
          <a:stretch>
            <a:fillRect/>
          </a:stretch>
        </p:blipFill>
        <p:spPr>
          <a:xfrm>
            <a:off x="2491200" y="1392480"/>
            <a:ext cx="4708800" cy="2567520"/>
          </a:xfrm>
          <a:prstGeom prst="rect">
            <a:avLst/>
          </a:prstGeom>
          <a:noFill/>
          <a:ln>
            <a:noFill/>
          </a:ln>
        </p:spPr>
      </p:pic>
      <p:pic>
        <p:nvPicPr>
          <p:cNvPr id="4" name="Picture 3">
            <a:extLst>
              <a:ext uri="{FF2B5EF4-FFF2-40B4-BE49-F238E27FC236}">
                <a16:creationId xmlns:a16="http://schemas.microsoft.com/office/drawing/2014/main" id="{00000000-0000-0000-0000-000000000000}"/>
              </a:ext>
            </a:extLst>
          </p:cNvPr>
          <p:cNvPicPr>
            <a:picLocks noChangeAspect="1"/>
          </p:cNvPicPr>
          <p:nvPr/>
        </p:nvPicPr>
        <p:blipFill>
          <a:blip r:embed="rId4">
            <a:lum/>
            <a:alphaModFix/>
          </a:blip>
          <a:srcRect/>
          <a:stretch>
            <a:fillRect/>
          </a:stretch>
        </p:blipFill>
        <p:spPr>
          <a:xfrm>
            <a:off x="2544480" y="4176359"/>
            <a:ext cx="4655520" cy="2483640"/>
          </a:xfrm>
          <a:prstGeom prst="rect">
            <a:avLst/>
          </a:prstGeom>
          <a:noFill/>
          <a:ln>
            <a:noFill/>
          </a:ln>
        </p:spPr>
      </p:pic>
    </p:spTree>
    <p:extLst>
      <p:ext uri="{BB962C8B-B14F-4D97-AF65-F5344CB8AC3E}">
        <p14:creationId xmlns:p14="http://schemas.microsoft.com/office/powerpoint/2010/main" val="29806355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503999" y="345960"/>
            <a:ext cx="9071640" cy="1172160"/>
          </a:xfrm>
        </p:spPr>
        <p:txBody>
          <a:bodyPr/>
          <a:lstStyle/>
          <a:p>
            <a:pPr lvl="0"/>
            <a:r>
              <a:rPr lang="uk-UA" dirty="0"/>
              <a:t>Прямий метод </a:t>
            </a:r>
            <a:r>
              <a:rPr lang="uk-UA" dirty="0" err="1"/>
              <a:t>регуляризації</a:t>
            </a:r>
            <a:endParaRPr lang="uk-UA" dirty="0"/>
          </a:p>
        </p:txBody>
      </p:sp>
      <p:sp>
        <p:nvSpPr>
          <p:cNvPr id="3" name="Subtitle 2"/>
          <p:cNvSpPr txBox="1">
            <a:spLocks noGrp="1"/>
          </p:cNvSpPr>
          <p:nvPr>
            <p:ph type="subTitle" idx="4294967295"/>
          </p:nvPr>
        </p:nvSpPr>
        <p:spPr>
          <a:xfrm>
            <a:off x="503999" y="1814040"/>
            <a:ext cx="9071640" cy="4899240"/>
          </a:xfrm>
        </p:spPr>
        <p:txBody>
          <a:bodyPr anchor="ctr"/>
          <a:lstStyle/>
          <a:p>
            <a:pPr lvl="0" algn="l"/>
            <a:r>
              <a:rPr lang="uk-UA" sz="2600" dirty="0"/>
              <a:t>Прямий метод </a:t>
            </a:r>
            <a:r>
              <a:rPr lang="uk-UA" sz="2600" dirty="0" err="1"/>
              <a:t>регуляризації</a:t>
            </a:r>
            <a:r>
              <a:rPr lang="uk-UA" sz="2600" dirty="0"/>
              <a:t> відрізняється від ітераційних тим, що точний результат переміщення усіх внутрішніх вузлів до барицентрів найближчих елементів відбувається за кінцеве число операцій, набагато менше, ніж </a:t>
            </a:r>
            <a:r>
              <a:rPr lang="uk-UA" sz="2600" dirty="0" smtClean="0"/>
              <a:t>можна досягти </a:t>
            </a:r>
            <a:r>
              <a:rPr lang="uk-UA" sz="2600" dirty="0"/>
              <a:t>наближеного результату при застосуванні ітераційних методів </a:t>
            </a:r>
            <a:r>
              <a:rPr lang="uk-UA" sz="2600" dirty="0" err="1"/>
              <a:t>регуляризації</a:t>
            </a:r>
            <a:r>
              <a:rPr lang="uk-UA" sz="2600" dirty="0"/>
              <a:t>. Складність алгоритму оцінюється</a:t>
            </a:r>
          </a:p>
          <a:p>
            <a:pPr lvl="0" algn="l"/>
            <a:endParaRPr lang="uk-UA" sz="2600" dirty="0"/>
          </a:p>
          <a:p>
            <a:pPr lvl="0" algn="ctr"/>
            <a:r>
              <a:rPr lang="uk-UA" sz="2600" dirty="0" smtClean="0"/>
              <a:t>n*</a:t>
            </a:r>
            <a:r>
              <a:rPr lang="de-DE" sz="2600" dirty="0" smtClean="0"/>
              <a:t>l</a:t>
            </a:r>
            <a:r>
              <a:rPr lang="uk-UA" sz="2600" dirty="0" smtClean="0"/>
              <a:t>^2</a:t>
            </a:r>
            <a:endParaRPr lang="uk-UA" sz="2600" dirty="0"/>
          </a:p>
          <a:p>
            <a:pPr lvl="0" algn="l"/>
            <a:endParaRPr lang="uk-UA" sz="2600" dirty="0"/>
          </a:p>
          <a:p>
            <a:pPr lvl="0" algn="l"/>
            <a:r>
              <a:rPr lang="uk-UA" sz="2200" dirty="0"/>
              <a:t>n - порядок матриці (кількість внутрішніх переміщуваних точок).</a:t>
            </a:r>
          </a:p>
          <a:p>
            <a:pPr lvl="0" algn="l"/>
            <a:r>
              <a:rPr lang="de-DE" sz="2200" dirty="0"/>
              <a:t>l</a:t>
            </a:r>
            <a:r>
              <a:rPr lang="uk-UA" sz="2200" dirty="0" smtClean="0"/>
              <a:t> </a:t>
            </a:r>
            <a:r>
              <a:rPr lang="uk-UA" sz="2200" dirty="0"/>
              <a:t>- число відмінних від нуля </a:t>
            </a:r>
            <a:r>
              <a:rPr lang="uk-UA" sz="2200" dirty="0" smtClean="0"/>
              <a:t>діагональних елементів </a:t>
            </a:r>
            <a:r>
              <a:rPr lang="uk-UA" sz="2200" dirty="0"/>
              <a:t>(залежить від </a:t>
            </a:r>
            <a:r>
              <a:rPr lang="uk-UA" sz="2200" dirty="0" smtClean="0"/>
              <a:t>кількості трикутників </a:t>
            </a:r>
            <a:r>
              <a:rPr lang="uk-UA" sz="2200" dirty="0"/>
              <a:t>і розподілу їх усередині області Ω).</a:t>
            </a:r>
          </a:p>
        </p:txBody>
      </p:sp>
    </p:spTree>
    <p:extLst>
      <p:ext uri="{BB962C8B-B14F-4D97-AF65-F5344CB8AC3E}">
        <p14:creationId xmlns:p14="http://schemas.microsoft.com/office/powerpoint/2010/main" val="27461599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txBox="1">
            <a:spLocks noGrp="1"/>
          </p:cNvSpPr>
          <p:nvPr>
            <p:ph type="subTitle" idx="4294967295"/>
          </p:nvPr>
        </p:nvSpPr>
        <p:spPr>
          <a:xfrm>
            <a:off x="503999" y="1814040"/>
            <a:ext cx="9071640" cy="4899240"/>
          </a:xfrm>
        </p:spPr>
        <p:txBody>
          <a:bodyPr anchor="ctr"/>
          <a:lstStyle/>
          <a:p>
            <a:pPr lvl="0" algn="ctr"/>
            <a:endParaRPr lang="uk-UA" dirty="0"/>
          </a:p>
          <a:p>
            <a:pPr lvl="0" algn="ctr"/>
            <a:endParaRPr lang="uk-UA" dirty="0"/>
          </a:p>
          <a:p>
            <a:pPr lvl="0" algn="ctr"/>
            <a:endParaRPr lang="uk-UA" dirty="0"/>
          </a:p>
          <a:p>
            <a:pPr lvl="0" algn="ctr"/>
            <a:r>
              <a:rPr lang="uk-UA" dirty="0"/>
              <a:t>м</a:t>
            </a:r>
            <a:r>
              <a:rPr lang="uk-UA" dirty="0" smtClean="0"/>
              <a:t>ожливо </a:t>
            </a:r>
            <a:r>
              <a:rPr lang="uk-UA" dirty="0"/>
              <a:t>представити в іншій формі</a:t>
            </a:r>
          </a:p>
        </p:txBody>
      </p:sp>
      <p:pic>
        <p:nvPicPr>
          <p:cNvPr id="4" name="Picture 3">
            <a:extLst>
              <a:ext uri="{FF2B5EF4-FFF2-40B4-BE49-F238E27FC236}">
                <a16:creationId xmlns:a16="http://schemas.microsoft.com/office/drawing/2014/main" id="{00000000-0000-0000-0000-000000000000}"/>
              </a:ext>
            </a:extLst>
          </p:cNvPr>
          <p:cNvPicPr>
            <a:picLocks noChangeAspect="1"/>
          </p:cNvPicPr>
          <p:nvPr/>
        </p:nvPicPr>
        <p:blipFill>
          <a:blip r:embed="rId3">
            <a:lum/>
            <a:alphaModFix/>
          </a:blip>
          <a:srcRect/>
          <a:stretch>
            <a:fillRect/>
          </a:stretch>
        </p:blipFill>
        <p:spPr>
          <a:xfrm>
            <a:off x="3420000" y="2340000"/>
            <a:ext cx="3055320" cy="2148480"/>
          </a:xfrm>
          <a:prstGeom prst="rect">
            <a:avLst/>
          </a:prstGeom>
          <a:noFill/>
          <a:ln>
            <a:noFill/>
          </a:ln>
        </p:spPr>
      </p:pic>
      <p:sp>
        <p:nvSpPr>
          <p:cNvPr id="5" name="Title 1"/>
          <p:cNvSpPr txBox="1">
            <a:spLocks/>
          </p:cNvSpPr>
          <p:nvPr/>
        </p:nvSpPr>
        <p:spPr>
          <a:xfrm>
            <a:off x="503999" y="345960"/>
            <a:ext cx="9071640" cy="1172160"/>
          </a:xfrm>
          <a:prstGeom prst="rect">
            <a:avLst/>
          </a:prstGeom>
          <a:noFill/>
          <a:ln>
            <a:noFill/>
          </a:ln>
        </p:spPr>
        <p:txBody>
          <a:bodyPr lIns="0" tIns="0" rIns="0" bIns="0" anchor="ctr"/>
          <a:lstStyle>
            <a:lvl1pPr algn="ctr" rtl="0" hangingPunct="0">
              <a:tabLst/>
              <a:defRPr lang="en-US" sz="4400" b="0" i="0" u="none" strike="noStrike">
                <a:ln>
                  <a:noFill/>
                </a:ln>
                <a:latin typeface="Arial" pitchFamily="18"/>
                <a:cs typeface="Tahoma" pitchFamily="2"/>
              </a:defRPr>
            </a:lvl1pPr>
          </a:lstStyle>
          <a:p>
            <a:r>
              <a:rPr lang="uk-UA" kern="0" smtClean="0">
                <a:solidFill>
                  <a:sysClr val="windowText" lastClr="000000"/>
                </a:solidFill>
              </a:rPr>
              <a:t>Прямий метод регуляризації</a:t>
            </a:r>
            <a:endParaRPr lang="uk-UA" kern="0" dirty="0">
              <a:solidFill>
                <a:sysClr val="windowText" lastClr="000000"/>
              </a:solidFill>
            </a:endParaRPr>
          </a:p>
        </p:txBody>
      </p:sp>
    </p:spTree>
    <p:extLst>
      <p:ext uri="{BB962C8B-B14F-4D97-AF65-F5344CB8AC3E}">
        <p14:creationId xmlns:p14="http://schemas.microsoft.com/office/powerpoint/2010/main" val="9731883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503999" y="345960"/>
            <a:ext cx="9071640" cy="1172160"/>
          </a:xfrm>
        </p:spPr>
        <p:txBody>
          <a:bodyPr/>
          <a:lstStyle/>
          <a:p>
            <a:pPr lvl="0"/>
            <a:r>
              <a:rPr lang="uk-UA" dirty="0"/>
              <a:t>Прямий метод</a:t>
            </a:r>
          </a:p>
        </p:txBody>
      </p:sp>
      <p:pic>
        <p:nvPicPr>
          <p:cNvPr id="3" name="Picture 2">
            <a:extLst>
              <a:ext uri="{FF2B5EF4-FFF2-40B4-BE49-F238E27FC236}">
                <a16:creationId xmlns:a16="http://schemas.microsoft.com/office/drawing/2014/main" id="{00000000-0000-0000-0000-000000000000}"/>
              </a:ext>
            </a:extLst>
          </p:cNvPr>
          <p:cNvPicPr>
            <a:picLocks noChangeAspect="1"/>
          </p:cNvPicPr>
          <p:nvPr/>
        </p:nvPicPr>
        <p:blipFill>
          <a:blip r:embed="rId3">
            <a:lum/>
            <a:alphaModFix/>
          </a:blip>
          <a:srcRect/>
          <a:stretch>
            <a:fillRect/>
          </a:stretch>
        </p:blipFill>
        <p:spPr>
          <a:xfrm>
            <a:off x="164829" y="1518120"/>
            <a:ext cx="5491800" cy="5695200"/>
          </a:xfrm>
          <a:prstGeom prst="rect">
            <a:avLst/>
          </a:prstGeom>
          <a:noFill/>
          <a:ln>
            <a:noFill/>
          </a:ln>
        </p:spPr>
      </p:pic>
      <p:sp>
        <p:nvSpPr>
          <p:cNvPr id="4" name="Rectangle 3"/>
          <p:cNvSpPr/>
          <p:nvPr/>
        </p:nvSpPr>
        <p:spPr>
          <a:xfrm>
            <a:off x="5773816" y="1518120"/>
            <a:ext cx="4029752" cy="6001643"/>
          </a:xfrm>
          <a:prstGeom prst="rect">
            <a:avLst/>
          </a:prstGeom>
        </p:spPr>
        <p:txBody>
          <a:bodyPr wrap="square">
            <a:spAutoFit/>
          </a:bodyPr>
          <a:lstStyle/>
          <a:p>
            <a:pPr lvl="0"/>
            <a:r>
              <a:rPr lang="uk-UA" sz="2400" dirty="0" smtClean="0">
                <a:latin typeface="Times New Roman" panose="02020603050405020304" pitchFamily="18" charset="0"/>
                <a:cs typeface="Times New Roman" panose="02020603050405020304" pitchFamily="18" charset="0"/>
              </a:rPr>
              <a:t>i=1,2</a:t>
            </a:r>
            <a:r>
              <a:rPr lang="uk-UA" sz="2400" dirty="0">
                <a:latin typeface="Times New Roman" panose="02020603050405020304" pitchFamily="18" charset="0"/>
                <a:cs typeface="Times New Roman" panose="02020603050405020304" pitchFamily="18" charset="0"/>
              </a:rPr>
              <a:t>,.,r</a:t>
            </a:r>
          </a:p>
          <a:p>
            <a:pPr lvl="0"/>
            <a:r>
              <a:rPr lang="uk-UA" sz="2400" dirty="0">
                <a:latin typeface="Times New Roman" panose="02020603050405020304" pitchFamily="18" charset="0"/>
                <a:cs typeface="Times New Roman" panose="02020603050405020304" pitchFamily="18" charset="0"/>
              </a:rPr>
              <a:t>r - кількість усіх переміщуваних точок;</a:t>
            </a:r>
          </a:p>
          <a:p>
            <a:pPr lvl="0"/>
            <a:r>
              <a:rPr lang="uk-UA" sz="2400" dirty="0" err="1">
                <a:latin typeface="Times New Roman" panose="02020603050405020304" pitchFamily="18" charset="0"/>
                <a:cs typeface="Times New Roman" panose="02020603050405020304" pitchFamily="18" charset="0"/>
              </a:rPr>
              <a:t>Xi</a:t>
            </a:r>
            <a:r>
              <a:rPr lang="uk-UA" sz="2400" dirty="0">
                <a:latin typeface="Times New Roman" panose="02020603050405020304" pitchFamily="18" charset="0"/>
                <a:cs typeface="Times New Roman" panose="02020603050405020304" pitchFamily="18" charset="0"/>
              </a:rPr>
              <a:t>, </a:t>
            </a:r>
            <a:r>
              <a:rPr lang="uk-UA" sz="2400" dirty="0" err="1">
                <a:latin typeface="Times New Roman" panose="02020603050405020304" pitchFamily="18" charset="0"/>
                <a:cs typeface="Times New Roman" panose="02020603050405020304" pitchFamily="18" charset="0"/>
              </a:rPr>
              <a:t>Yi</a:t>
            </a:r>
            <a:r>
              <a:rPr lang="uk-UA" sz="2400" dirty="0">
                <a:latin typeface="Times New Roman" panose="02020603050405020304" pitchFamily="18" charset="0"/>
                <a:cs typeface="Times New Roman" panose="02020603050405020304" pitchFamily="18" charset="0"/>
              </a:rPr>
              <a:t> - </a:t>
            </a:r>
            <a:r>
              <a:rPr lang="uk-UA" sz="2400" i="1" dirty="0" smtClean="0">
                <a:latin typeface="Times New Roman" panose="02020603050405020304" pitchFamily="18" charset="0"/>
                <a:cs typeface="Times New Roman" panose="02020603050405020304" pitchFamily="18" charset="0"/>
              </a:rPr>
              <a:t>i</a:t>
            </a:r>
            <a:r>
              <a:rPr lang="uk-UA" sz="2400" dirty="0" smtClean="0">
                <a:latin typeface="Times New Roman" panose="02020603050405020304" pitchFamily="18" charset="0"/>
                <a:cs typeface="Times New Roman" panose="02020603050405020304" pitchFamily="18" charset="0"/>
              </a:rPr>
              <a:t>-а </a:t>
            </a:r>
            <a:r>
              <a:rPr lang="uk-UA" sz="2400" dirty="0">
                <a:latin typeface="Times New Roman" panose="02020603050405020304" pitchFamily="18" charset="0"/>
                <a:cs typeface="Times New Roman" panose="02020603050405020304" pitchFamily="18" charset="0"/>
              </a:rPr>
              <a:t>переміщувана в барицентр точка сітки;</a:t>
            </a:r>
          </a:p>
          <a:p>
            <a:pPr lvl="0"/>
            <a:r>
              <a:rPr lang="uk-UA" sz="2400" dirty="0" err="1">
                <a:latin typeface="Times New Roman" panose="02020603050405020304" pitchFamily="18" charset="0"/>
                <a:cs typeface="Times New Roman" panose="02020603050405020304" pitchFamily="18" charset="0"/>
              </a:rPr>
              <a:t>Xк</a:t>
            </a:r>
            <a:r>
              <a:rPr lang="uk-UA" sz="2400" dirty="0">
                <a:latin typeface="Times New Roman" panose="02020603050405020304" pitchFamily="18" charset="0"/>
                <a:cs typeface="Times New Roman" panose="02020603050405020304" pitchFamily="18" charset="0"/>
              </a:rPr>
              <a:t>, </a:t>
            </a:r>
            <a:r>
              <a:rPr lang="uk-UA" sz="2400" dirty="0" err="1">
                <a:latin typeface="Times New Roman" panose="02020603050405020304" pitchFamily="18" charset="0"/>
                <a:cs typeface="Times New Roman" panose="02020603050405020304" pitchFamily="18" charset="0"/>
              </a:rPr>
              <a:t>Yк</a:t>
            </a:r>
            <a:r>
              <a:rPr lang="uk-UA" sz="2400" dirty="0">
                <a:latin typeface="Times New Roman" panose="02020603050405020304" pitchFamily="18" charset="0"/>
                <a:cs typeface="Times New Roman" panose="02020603050405020304" pitchFamily="18" charset="0"/>
              </a:rPr>
              <a:t>, k є Φ, де Ф - множина приєднаних до точки </a:t>
            </a:r>
            <a:r>
              <a:rPr lang="uk-UA" sz="2400" i="1" dirty="0">
                <a:latin typeface="Times New Roman" panose="02020603050405020304" pitchFamily="18" charset="0"/>
                <a:cs typeface="Times New Roman" panose="02020603050405020304" pitchFamily="18" charset="0"/>
              </a:rPr>
              <a:t>і</a:t>
            </a:r>
            <a:r>
              <a:rPr lang="uk-UA" sz="2400" dirty="0">
                <a:latin typeface="Times New Roman" panose="02020603050405020304" pitchFamily="18" charset="0"/>
                <a:cs typeface="Times New Roman" panose="02020603050405020304" pitchFamily="18" charset="0"/>
              </a:rPr>
              <a:t> </a:t>
            </a:r>
            <a:r>
              <a:rPr lang="uk-UA" sz="2400" dirty="0" smtClean="0">
                <a:latin typeface="Times New Roman" panose="02020603050405020304" pitchFamily="18" charset="0"/>
                <a:cs typeface="Times New Roman" panose="02020603050405020304" pitchFamily="18" charset="0"/>
              </a:rPr>
              <a:t>внутрішніх</a:t>
            </a:r>
            <a:r>
              <a:rPr lang="en-US" sz="2400" dirty="0" smtClean="0">
                <a:latin typeface="Times New Roman" panose="02020603050405020304" pitchFamily="18" charset="0"/>
                <a:cs typeface="Times New Roman" panose="02020603050405020304" pitchFamily="18" charset="0"/>
              </a:rPr>
              <a:t> </a:t>
            </a:r>
            <a:r>
              <a:rPr lang="uk-UA" sz="2400" dirty="0" smtClean="0">
                <a:latin typeface="Times New Roman" panose="02020603050405020304" pitchFamily="18" charset="0"/>
                <a:cs typeface="Times New Roman" panose="02020603050405020304" pitchFamily="18" charset="0"/>
              </a:rPr>
              <a:t>точок </a:t>
            </a:r>
            <a:r>
              <a:rPr lang="uk-UA" sz="2400" dirty="0">
                <a:latin typeface="Times New Roman" panose="02020603050405020304" pitchFamily="18" charset="0"/>
                <a:cs typeface="Times New Roman" panose="02020603050405020304" pitchFamily="18" charset="0"/>
              </a:rPr>
              <a:t>сітки;</a:t>
            </a:r>
          </a:p>
          <a:p>
            <a:pPr lvl="0"/>
            <a:r>
              <a:rPr lang="en-US" sz="2400" dirty="0" smtClean="0">
                <a:latin typeface="Times New Roman" panose="02020603050405020304" pitchFamily="18" charset="0"/>
                <a:cs typeface="Times New Roman" panose="02020603050405020304" pitchFamily="18" charset="0"/>
              </a:rPr>
              <a:t>Xl</a:t>
            </a:r>
            <a:r>
              <a:rPr lang="uk-UA" sz="2400" dirty="0" err="1" smtClean="0">
                <a:latin typeface="Times New Roman" panose="02020603050405020304" pitchFamily="18" charset="0"/>
                <a:cs typeface="Times New Roman" panose="02020603050405020304" pitchFamily="18" charset="0"/>
              </a:rPr>
              <a:t>const</a:t>
            </a:r>
            <a:r>
              <a:rPr lang="uk-UA" sz="2400" dirty="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Y</a:t>
            </a:r>
            <a:r>
              <a:rPr lang="en-US" sz="2400" dirty="0" err="1">
                <a:latin typeface="Times New Roman" panose="02020603050405020304" pitchFamily="18" charset="0"/>
                <a:cs typeface="Times New Roman" panose="02020603050405020304" pitchFamily="18" charset="0"/>
              </a:rPr>
              <a:t>l</a:t>
            </a:r>
            <a:r>
              <a:rPr lang="uk-UA" sz="2400" dirty="0" err="1" smtClean="0">
                <a:latin typeface="Times New Roman" panose="02020603050405020304" pitchFamily="18" charset="0"/>
                <a:cs typeface="Times New Roman" panose="02020603050405020304" pitchFamily="18" charset="0"/>
              </a:rPr>
              <a:t>const</a:t>
            </a:r>
            <a:r>
              <a:rPr lang="uk-UA" sz="2400" dirty="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l</a:t>
            </a:r>
            <a:r>
              <a:rPr lang="en-US" sz="2400" dirty="0" smtClean="0">
                <a:latin typeface="Times New Roman" panose="02020603050405020304" pitchFamily="18" charset="0"/>
                <a:cs typeface="Times New Roman" panose="02020603050405020304" pitchFamily="18" charset="0"/>
              </a:rPr>
              <a:t> </a:t>
            </a:r>
            <a:r>
              <a:rPr lang="uk-UA" sz="2400" dirty="0" smtClean="0">
                <a:latin typeface="Times New Roman" panose="02020603050405020304" pitchFamily="18" charset="0"/>
                <a:cs typeface="Times New Roman" panose="02020603050405020304" pitchFamily="18" charset="0"/>
              </a:rPr>
              <a:t>є </a:t>
            </a:r>
            <a:r>
              <a:rPr lang="uk-UA" sz="2400" dirty="0">
                <a:latin typeface="Times New Roman" panose="02020603050405020304" pitchFamily="18" charset="0"/>
                <a:cs typeface="Times New Roman" panose="02020603050405020304" pitchFamily="18" charset="0"/>
              </a:rPr>
              <a:t>Р, де Р - множина приєднаних до точки </a:t>
            </a:r>
            <a:r>
              <a:rPr lang="uk-UA" sz="2400" i="1" dirty="0">
                <a:latin typeface="Times New Roman" panose="02020603050405020304" pitchFamily="18" charset="0"/>
                <a:cs typeface="Times New Roman" panose="02020603050405020304" pitchFamily="18" charset="0"/>
              </a:rPr>
              <a:t>і</a:t>
            </a:r>
            <a:r>
              <a:rPr lang="uk-UA" sz="2400" dirty="0">
                <a:latin typeface="Times New Roman" panose="02020603050405020304" pitchFamily="18" charset="0"/>
                <a:cs typeface="Times New Roman" panose="02020603050405020304" pitchFamily="18" charset="0"/>
              </a:rPr>
              <a:t> точок сітки, що належать межі області Ω (константи);</a:t>
            </a:r>
          </a:p>
          <a:p>
            <a:pPr lvl="0"/>
            <a:r>
              <a:rPr lang="uk-UA" sz="2400" dirty="0">
                <a:latin typeface="Times New Roman" panose="02020603050405020304" pitchFamily="18" charset="0"/>
                <a:cs typeface="Times New Roman" panose="02020603050405020304" pitchFamily="18" charset="0"/>
              </a:rPr>
              <a:t>m </a:t>
            </a:r>
            <a:r>
              <a:rPr lang="uk-UA" sz="2400" dirty="0" smtClean="0">
                <a:latin typeface="Times New Roman" panose="02020603050405020304" pitchFamily="18" charset="0"/>
                <a:cs typeface="Times New Roman" panose="02020603050405020304" pitchFamily="18" charset="0"/>
              </a:rPr>
              <a:t>-</a:t>
            </a:r>
            <a:r>
              <a:rPr lang="en-US" sz="2400" dirty="0" smtClean="0">
                <a:latin typeface="Times New Roman" panose="02020603050405020304" pitchFamily="18" charset="0"/>
                <a:cs typeface="Times New Roman" panose="02020603050405020304" pitchFamily="18" charset="0"/>
              </a:rPr>
              <a:t> </a:t>
            </a:r>
            <a:r>
              <a:rPr lang="uk-UA" sz="2400" dirty="0" smtClean="0">
                <a:latin typeface="Times New Roman" panose="02020603050405020304" pitchFamily="18" charset="0"/>
                <a:cs typeface="Times New Roman" panose="02020603050405020304" pitchFamily="18" charset="0"/>
              </a:rPr>
              <a:t>кількість </a:t>
            </a:r>
            <a:r>
              <a:rPr lang="uk-UA" sz="2400" dirty="0">
                <a:latin typeface="Times New Roman" panose="02020603050405020304" pitchFamily="18" charset="0"/>
                <a:cs typeface="Times New Roman" panose="02020603050405020304" pitchFamily="18" charset="0"/>
              </a:rPr>
              <a:t>усіх приєднаних точок</a:t>
            </a:r>
          </a:p>
        </p:txBody>
      </p:sp>
    </p:spTree>
    <p:extLst>
      <p:ext uri="{BB962C8B-B14F-4D97-AF65-F5344CB8AC3E}">
        <p14:creationId xmlns:p14="http://schemas.microsoft.com/office/powerpoint/2010/main" val="222473162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503999" y="345960"/>
            <a:ext cx="9071640" cy="1172160"/>
          </a:xfrm>
        </p:spPr>
        <p:txBody>
          <a:bodyPr/>
          <a:lstStyle/>
          <a:p>
            <a:pPr lvl="0"/>
            <a:r>
              <a:rPr lang="uk-UA"/>
              <a:t>Матрична форма</a:t>
            </a:r>
          </a:p>
        </p:txBody>
      </p:sp>
      <p:sp>
        <p:nvSpPr>
          <p:cNvPr id="3" name="Subtitle 2"/>
          <p:cNvSpPr txBox="1">
            <a:spLocks noGrp="1"/>
          </p:cNvSpPr>
          <p:nvPr>
            <p:ph type="subTitle" idx="4294967295"/>
          </p:nvPr>
        </p:nvSpPr>
        <p:spPr>
          <a:xfrm>
            <a:off x="503999" y="1814040"/>
            <a:ext cx="9071640" cy="4899240"/>
          </a:xfrm>
        </p:spPr>
        <p:txBody>
          <a:bodyPr anchor="ctr"/>
          <a:lstStyle/>
          <a:p>
            <a:pPr lvl="0" algn="l"/>
            <a:r>
              <a:rPr lang="uk-UA" dirty="0"/>
              <a:t>В</a:t>
            </a:r>
            <a:r>
              <a:rPr lang="uk-UA" dirty="0" smtClean="0"/>
              <a:t>иходячи </a:t>
            </a:r>
            <a:r>
              <a:rPr lang="uk-UA" dirty="0"/>
              <a:t>з </a:t>
            </a:r>
            <a:r>
              <a:rPr lang="uk-UA" dirty="0" smtClean="0"/>
              <a:t>цього, </a:t>
            </a:r>
            <a:r>
              <a:rPr lang="uk-UA" dirty="0"/>
              <a:t>отримаємо матричну форму рішення </a:t>
            </a:r>
            <a:r>
              <a:rPr lang="uk-UA" dirty="0" err="1"/>
              <a:t>регуляризаційної</a:t>
            </a:r>
            <a:r>
              <a:rPr lang="uk-UA" dirty="0"/>
              <a:t> задачі. Матриця рішення задачі по координаті Х має розміри r*r, де r - кількість усіх переміщуваних точок, і симетрична відносно </a:t>
            </a:r>
            <a:r>
              <a:rPr lang="uk-UA" dirty="0" smtClean="0"/>
              <a:t>головною діагоналі</a:t>
            </a:r>
            <a:r>
              <a:rPr lang="uk-UA" dirty="0"/>
              <a:t>.</a:t>
            </a:r>
          </a:p>
          <a:p>
            <a:pPr lvl="0" algn="ctr"/>
            <a:endParaRPr lang="uk-UA" dirty="0"/>
          </a:p>
        </p:txBody>
      </p:sp>
    </p:spTree>
    <p:extLst>
      <p:ext uri="{BB962C8B-B14F-4D97-AF65-F5344CB8AC3E}">
        <p14:creationId xmlns:p14="http://schemas.microsoft.com/office/powerpoint/2010/main" val="22058199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503999" y="301320"/>
            <a:ext cx="9071640" cy="1262520"/>
          </a:xfrm>
        </p:spPr>
        <p:txBody>
          <a:bodyPr>
            <a:spAutoFit/>
          </a:bodyPr>
          <a:lstStyle/>
          <a:p>
            <a:pPr lvl="0"/>
            <a:r>
              <a:rPr lang="x-none" sz="3200" b="1">
                <a:latin typeface="Arial" pitchFamily="34"/>
                <a:cs typeface="Arial" pitchFamily="34"/>
              </a:rPr>
              <a:t>Міра складності</a:t>
            </a:r>
          </a:p>
        </p:txBody>
      </p:sp>
      <p:sp>
        <p:nvSpPr>
          <p:cNvPr id="3" name="Subtitle 2"/>
          <p:cNvSpPr txBox="1">
            <a:spLocks noGrp="1"/>
          </p:cNvSpPr>
          <p:nvPr>
            <p:ph type="subTitle" idx="4294967295"/>
          </p:nvPr>
        </p:nvSpPr>
        <p:spPr>
          <a:xfrm>
            <a:off x="503999" y="1958080"/>
            <a:ext cx="9071640" cy="4611519"/>
          </a:xfrm>
        </p:spPr>
        <p:txBody>
          <a:bodyPr anchor="ctr">
            <a:spAutoFit/>
          </a:bodyPr>
          <a:lstStyle/>
          <a:p>
            <a:pPr lvl="0" algn="ctr"/>
            <a:r>
              <a:rPr lang="x-none" dirty="0">
                <a:latin typeface="Times New Roman" pitchFamily="18"/>
              </a:rPr>
              <a:t>Для спрощення аналізу </a:t>
            </a:r>
            <a:r>
              <a:rPr lang="x-none" dirty="0" smtClean="0">
                <a:latin typeface="Times New Roman" pitchFamily="18"/>
              </a:rPr>
              <a:t>– час </a:t>
            </a:r>
            <a:r>
              <a:rPr lang="x-none" dirty="0">
                <a:latin typeface="Times New Roman" pitchFamily="18"/>
              </a:rPr>
              <a:t>роботи і необхідна пам'ять виражаються зазвичай як функції тільки розміру масиву, а не всіх допустимих значень, що вводяться. Відповідні значення цих функцій визначають </a:t>
            </a:r>
            <a:r>
              <a:rPr lang="x-none" dirty="0" smtClean="0">
                <a:latin typeface="Times New Roman" pitchFamily="18"/>
              </a:rPr>
              <a:t>часову </a:t>
            </a:r>
            <a:r>
              <a:rPr lang="x-none" dirty="0">
                <a:latin typeface="Times New Roman" pitchFamily="18"/>
              </a:rPr>
              <a:t>складність і просторову складність алгоритму. Міра складності визначається для найгіршого випадку або в середньому.</a:t>
            </a:r>
          </a:p>
          <a:p>
            <a:pPr lvl="0" algn="ctr"/>
            <a:endParaRPr lang="x-none" dirty="0">
              <a:latin typeface="Times New Roman" pitchFamily="18"/>
            </a:endParaRPr>
          </a:p>
        </p:txBody>
      </p:sp>
    </p:spTree>
    <p:extLst>
      <p:ext uri="{BB962C8B-B14F-4D97-AF65-F5344CB8AC3E}">
        <p14:creationId xmlns:p14="http://schemas.microsoft.com/office/powerpoint/2010/main" val="12905262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503999" y="345960"/>
            <a:ext cx="9071640" cy="1172160"/>
          </a:xfrm>
        </p:spPr>
        <p:txBody>
          <a:bodyPr/>
          <a:lstStyle/>
          <a:p>
            <a:pPr lvl="0"/>
            <a:r>
              <a:rPr lang="uk-UA"/>
              <a:t>Матрична форма</a:t>
            </a:r>
          </a:p>
        </p:txBody>
      </p:sp>
      <p:pic>
        <p:nvPicPr>
          <p:cNvPr id="3" name="Picture 2">
            <a:extLst>
              <a:ext uri="{FF2B5EF4-FFF2-40B4-BE49-F238E27FC236}">
                <a16:creationId xmlns:a16="http://schemas.microsoft.com/office/drawing/2014/main" id="{00000000-0000-0000-0000-000000000000}"/>
              </a:ext>
            </a:extLst>
          </p:cNvPr>
          <p:cNvPicPr>
            <a:picLocks noChangeAspect="1"/>
          </p:cNvPicPr>
          <p:nvPr/>
        </p:nvPicPr>
        <p:blipFill>
          <a:blip r:embed="rId3">
            <a:lum/>
            <a:alphaModFix/>
          </a:blip>
          <a:srcRect/>
          <a:stretch>
            <a:fillRect/>
          </a:stretch>
        </p:blipFill>
        <p:spPr>
          <a:xfrm>
            <a:off x="1440000" y="2061360"/>
            <a:ext cx="7560000" cy="4778640"/>
          </a:xfrm>
          <a:prstGeom prst="rect">
            <a:avLst/>
          </a:prstGeom>
          <a:noFill/>
          <a:ln>
            <a:noFill/>
          </a:ln>
        </p:spPr>
      </p:pic>
    </p:spTree>
    <p:extLst>
      <p:ext uri="{BB962C8B-B14F-4D97-AF65-F5344CB8AC3E}">
        <p14:creationId xmlns:p14="http://schemas.microsoft.com/office/powerpoint/2010/main" val="1032985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503999" y="345960"/>
            <a:ext cx="9071640" cy="1172160"/>
          </a:xfrm>
        </p:spPr>
        <p:txBody>
          <a:bodyPr/>
          <a:lstStyle/>
          <a:p>
            <a:pPr lvl="0"/>
            <a:r>
              <a:rPr lang="uk-UA"/>
              <a:t>Матрична форма	</a:t>
            </a:r>
          </a:p>
        </p:txBody>
      </p:sp>
      <p:sp>
        <p:nvSpPr>
          <p:cNvPr id="3" name="Subtitle 2"/>
          <p:cNvSpPr txBox="1">
            <a:spLocks noGrp="1"/>
          </p:cNvSpPr>
          <p:nvPr>
            <p:ph type="subTitle" idx="4294967295"/>
          </p:nvPr>
        </p:nvSpPr>
        <p:spPr>
          <a:xfrm>
            <a:off x="503999" y="1814040"/>
            <a:ext cx="9071640" cy="4899240"/>
          </a:xfrm>
        </p:spPr>
        <p:txBody>
          <a:bodyPr anchor="ctr"/>
          <a:lstStyle/>
          <a:p>
            <a:pPr lvl="0" algn="l"/>
            <a:r>
              <a:rPr lang="uk-UA" dirty="0"/>
              <a:t>Далі вирішуємо систему </a:t>
            </a:r>
            <a:r>
              <a:rPr lang="uk-UA" dirty="0" smtClean="0"/>
              <a:t>рівнянь </a:t>
            </a:r>
            <a:r>
              <a:rPr lang="uk-UA" dirty="0" err="1"/>
              <a:t>Ax</a:t>
            </a:r>
            <a:r>
              <a:rPr lang="uk-UA" dirty="0"/>
              <a:t> = </a:t>
            </a:r>
            <a:r>
              <a:rPr lang="en-US" dirty="0" smtClean="0"/>
              <a:t>B </a:t>
            </a:r>
            <a:br>
              <a:rPr lang="en-US" dirty="0" smtClean="0"/>
            </a:br>
            <a:r>
              <a:rPr lang="uk-UA" dirty="0" smtClean="0"/>
              <a:t>та </a:t>
            </a:r>
            <a:r>
              <a:rPr lang="uk-UA" dirty="0"/>
              <a:t>аналогічно вирішуємо систему рівнянь </a:t>
            </a:r>
            <a:r>
              <a:rPr lang="en-US" dirty="0" smtClean="0"/>
              <a:t/>
            </a:r>
            <a:br>
              <a:rPr lang="en-US" dirty="0" smtClean="0"/>
            </a:br>
            <a:r>
              <a:rPr lang="uk-UA" dirty="0" smtClean="0"/>
              <a:t>для </a:t>
            </a:r>
            <a:r>
              <a:rPr lang="uk-UA" dirty="0"/>
              <a:t>Y координат</a:t>
            </a:r>
          </a:p>
        </p:txBody>
      </p:sp>
    </p:spTree>
    <p:extLst>
      <p:ext uri="{BB962C8B-B14F-4D97-AF65-F5344CB8AC3E}">
        <p14:creationId xmlns:p14="http://schemas.microsoft.com/office/powerpoint/2010/main" val="42077604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547920" y="110880"/>
            <a:ext cx="6573599" cy="1262520"/>
          </a:xfrm>
        </p:spPr>
        <p:txBody>
          <a:bodyPr>
            <a:spAutoFit/>
          </a:bodyPr>
          <a:lstStyle/>
          <a:p>
            <a:pPr lvl="0"/>
            <a:r>
              <a:rPr lang="en-US"/>
              <a:t>Діаграми Вороного</a:t>
            </a:r>
          </a:p>
        </p:txBody>
      </p:sp>
      <p:sp>
        <p:nvSpPr>
          <p:cNvPr id="3" name="Subtitle 2"/>
          <p:cNvSpPr txBox="1">
            <a:spLocks noGrp="1"/>
          </p:cNvSpPr>
          <p:nvPr>
            <p:ph type="subTitle" idx="4294967295"/>
          </p:nvPr>
        </p:nvSpPr>
        <p:spPr>
          <a:xfrm>
            <a:off x="430560" y="1477343"/>
            <a:ext cx="7423920" cy="5719514"/>
          </a:xfrm>
        </p:spPr>
        <p:txBody>
          <a:bodyPr anchor="ctr">
            <a:spAutoFit/>
          </a:bodyPr>
          <a:lstStyle/>
          <a:p>
            <a:pPr lvl="0" algn="l"/>
            <a:r>
              <a:rPr lang="en-US" sz="2400" dirty="0" err="1"/>
              <a:t>Вороний</a:t>
            </a:r>
            <a:r>
              <a:rPr lang="en-US" sz="2400" dirty="0"/>
              <a:t> </a:t>
            </a:r>
            <a:r>
              <a:rPr lang="en-US" sz="2400" dirty="0" err="1"/>
              <a:t>Георгій</a:t>
            </a:r>
            <a:r>
              <a:rPr lang="en-US" sz="2400" dirty="0"/>
              <a:t> </a:t>
            </a:r>
            <a:r>
              <a:rPr lang="en-US" sz="2400" dirty="0" err="1"/>
              <a:t>Феодосійович</a:t>
            </a:r>
            <a:r>
              <a:rPr lang="en-US" sz="2400" dirty="0"/>
              <a:t> </a:t>
            </a:r>
            <a:r>
              <a:rPr lang="en-US" sz="2400" dirty="0" smtClean="0"/>
              <a:t/>
            </a:r>
            <a:br>
              <a:rPr lang="en-US" sz="2400" dirty="0" smtClean="0"/>
            </a:br>
            <a:r>
              <a:rPr lang="en-US" sz="2400" dirty="0" smtClean="0"/>
              <a:t>(</a:t>
            </a:r>
            <a:r>
              <a:rPr lang="en-US" sz="2400" dirty="0"/>
              <a:t>28 </a:t>
            </a:r>
            <a:r>
              <a:rPr lang="en-US" sz="2400" dirty="0" err="1"/>
              <a:t>квітня</a:t>
            </a:r>
            <a:r>
              <a:rPr lang="en-US" sz="2400" dirty="0"/>
              <a:t> 1868 </a:t>
            </a:r>
            <a:r>
              <a:rPr lang="en-US" sz="2400" dirty="0" smtClean="0"/>
              <a:t>— 20 </a:t>
            </a:r>
            <a:r>
              <a:rPr lang="en-US" sz="2400" dirty="0" err="1"/>
              <a:t>листопада</a:t>
            </a:r>
            <a:r>
              <a:rPr lang="en-US" sz="2400" dirty="0"/>
              <a:t> 1908) — </a:t>
            </a:r>
            <a:r>
              <a:rPr lang="en-US" sz="2400" dirty="0" smtClean="0"/>
              <a:t/>
            </a:r>
            <a:br>
              <a:rPr lang="en-US" sz="2400" dirty="0" smtClean="0"/>
            </a:br>
            <a:r>
              <a:rPr lang="en-US" sz="2400" dirty="0" err="1" smtClean="0"/>
              <a:t>російський</a:t>
            </a:r>
            <a:r>
              <a:rPr lang="en-US" sz="2400" dirty="0" smtClean="0"/>
              <a:t> </a:t>
            </a:r>
            <a:r>
              <a:rPr lang="en-US" sz="2400" dirty="0" err="1"/>
              <a:t>математик</a:t>
            </a:r>
            <a:r>
              <a:rPr lang="en-US" sz="2400" dirty="0"/>
              <a:t> </a:t>
            </a:r>
            <a:r>
              <a:rPr lang="en-US" sz="2400" dirty="0" err="1"/>
              <a:t>українського</a:t>
            </a:r>
            <a:r>
              <a:rPr lang="en-US" sz="2400" dirty="0"/>
              <a:t> </a:t>
            </a:r>
            <a:r>
              <a:rPr lang="en-US" sz="2400" dirty="0" err="1"/>
              <a:t>походження</a:t>
            </a:r>
            <a:r>
              <a:rPr lang="en-US" sz="2400" dirty="0"/>
              <a:t>. </a:t>
            </a:r>
            <a:r>
              <a:rPr lang="en-US" sz="2400" dirty="0" err="1"/>
              <a:t>Народився</a:t>
            </a:r>
            <a:r>
              <a:rPr lang="en-US" sz="2400" dirty="0"/>
              <a:t> в </a:t>
            </a:r>
            <a:r>
              <a:rPr lang="en-US" sz="2400" dirty="0" err="1"/>
              <a:t>селі</a:t>
            </a:r>
            <a:r>
              <a:rPr lang="en-US" sz="2400" dirty="0"/>
              <a:t> </a:t>
            </a:r>
            <a:r>
              <a:rPr lang="en-US" sz="2400" dirty="0" err="1"/>
              <a:t>Журавка</a:t>
            </a:r>
            <a:r>
              <a:rPr lang="en-US" sz="2400" dirty="0"/>
              <a:t>, </a:t>
            </a:r>
            <a:r>
              <a:rPr lang="en-US" sz="2400" dirty="0" err="1"/>
              <a:t>нині</a:t>
            </a:r>
            <a:r>
              <a:rPr lang="en-US" sz="2400" dirty="0"/>
              <a:t> </a:t>
            </a:r>
            <a:r>
              <a:rPr lang="en-US" sz="2400" dirty="0" err="1"/>
              <a:t>Варвинського</a:t>
            </a:r>
            <a:r>
              <a:rPr lang="en-US" sz="2400" dirty="0"/>
              <a:t> </a:t>
            </a:r>
            <a:r>
              <a:rPr lang="en-US" sz="2400" dirty="0" err="1"/>
              <a:t>району</a:t>
            </a:r>
            <a:r>
              <a:rPr lang="en-US" sz="2400" dirty="0"/>
              <a:t> </a:t>
            </a:r>
            <a:r>
              <a:rPr lang="en-US" sz="2400" dirty="0" err="1"/>
              <a:t>Чернігівської</a:t>
            </a:r>
            <a:r>
              <a:rPr lang="en-US" sz="2400" dirty="0"/>
              <a:t> </a:t>
            </a:r>
            <a:r>
              <a:rPr lang="en-US" sz="2400" dirty="0" err="1"/>
              <a:t>області</a:t>
            </a:r>
            <a:r>
              <a:rPr lang="en-US" sz="2400" dirty="0"/>
              <a:t>.</a:t>
            </a:r>
          </a:p>
          <a:p>
            <a:pPr lvl="0" algn="l"/>
            <a:r>
              <a:rPr lang="en-US" sz="2400" dirty="0" err="1" smtClean="0"/>
              <a:t>Навчався</a:t>
            </a:r>
            <a:r>
              <a:rPr lang="en-US" sz="2400" dirty="0" smtClean="0"/>
              <a:t> </a:t>
            </a:r>
            <a:r>
              <a:rPr lang="en-US" sz="2400" dirty="0"/>
              <a:t>у </a:t>
            </a:r>
            <a:r>
              <a:rPr lang="en-US" sz="2400" dirty="0" err="1"/>
              <a:t>Санкт-Петербурзький</a:t>
            </a:r>
            <a:r>
              <a:rPr lang="en-US" sz="2400" dirty="0"/>
              <a:t> </a:t>
            </a:r>
            <a:r>
              <a:rPr lang="en-US" sz="2400" dirty="0" err="1"/>
              <a:t>університеті</a:t>
            </a:r>
            <a:r>
              <a:rPr lang="en-US" sz="2400" dirty="0"/>
              <a:t> у </a:t>
            </a:r>
            <a:r>
              <a:rPr lang="en-US" sz="2400" dirty="0" err="1"/>
              <a:t>Андрія</a:t>
            </a:r>
            <a:r>
              <a:rPr lang="en-US" sz="2400" dirty="0"/>
              <a:t> </a:t>
            </a:r>
            <a:r>
              <a:rPr lang="en-US" sz="2400" dirty="0" err="1"/>
              <a:t>Маркова</a:t>
            </a:r>
            <a:r>
              <a:rPr lang="en-US" sz="2400" dirty="0"/>
              <a:t>. У 1894 </a:t>
            </a:r>
            <a:r>
              <a:rPr lang="en-US" sz="2400" dirty="0" err="1"/>
              <a:t>році</a:t>
            </a:r>
            <a:r>
              <a:rPr lang="en-US" sz="2400" dirty="0"/>
              <a:t> </a:t>
            </a:r>
            <a:r>
              <a:rPr lang="en-US" sz="2400" dirty="0" err="1"/>
              <a:t>захистив</a:t>
            </a:r>
            <a:r>
              <a:rPr lang="en-US" sz="2400" dirty="0"/>
              <a:t> </a:t>
            </a:r>
            <a:r>
              <a:rPr lang="en-US" sz="2400" dirty="0" err="1"/>
              <a:t>магістерську</a:t>
            </a:r>
            <a:r>
              <a:rPr lang="en-US" sz="2400" dirty="0"/>
              <a:t> </a:t>
            </a:r>
            <a:r>
              <a:rPr lang="en-US" sz="2400" dirty="0" err="1"/>
              <a:t>дисертацію</a:t>
            </a:r>
            <a:r>
              <a:rPr lang="en-US" sz="2400" dirty="0"/>
              <a:t> </a:t>
            </a:r>
            <a:r>
              <a:rPr lang="en-US" sz="2400" dirty="0" err="1"/>
              <a:t>на</a:t>
            </a:r>
            <a:r>
              <a:rPr lang="en-US" sz="2400" dirty="0"/>
              <a:t> </a:t>
            </a:r>
            <a:r>
              <a:rPr lang="en-US" sz="2400" dirty="0" err="1"/>
              <a:t>тему</a:t>
            </a:r>
            <a:r>
              <a:rPr lang="en-US" sz="2400" dirty="0"/>
              <a:t> «</a:t>
            </a:r>
            <a:r>
              <a:rPr lang="en-US" sz="2400" dirty="0" err="1"/>
              <a:t>Про</a:t>
            </a:r>
            <a:r>
              <a:rPr lang="en-US" sz="2400" dirty="0"/>
              <a:t> </a:t>
            </a:r>
            <a:r>
              <a:rPr lang="en-US" sz="2400" dirty="0" err="1"/>
              <a:t>цілі</a:t>
            </a:r>
            <a:r>
              <a:rPr lang="en-US" sz="2400" dirty="0"/>
              <a:t> </a:t>
            </a:r>
            <a:r>
              <a:rPr lang="en-US" sz="2400" dirty="0" err="1"/>
              <a:t>числа</a:t>
            </a:r>
            <a:r>
              <a:rPr lang="en-US" sz="2400" dirty="0"/>
              <a:t>, </a:t>
            </a:r>
            <a:r>
              <a:rPr lang="en-US" sz="2400" dirty="0" err="1"/>
              <a:t>залежні</a:t>
            </a:r>
            <a:r>
              <a:rPr lang="en-US" sz="2400" dirty="0"/>
              <a:t> </a:t>
            </a:r>
            <a:r>
              <a:rPr lang="en-US" sz="2400" dirty="0" err="1"/>
              <a:t>від</a:t>
            </a:r>
            <a:r>
              <a:rPr lang="en-US" sz="2400" dirty="0"/>
              <a:t> </a:t>
            </a:r>
            <a:r>
              <a:rPr lang="en-US" sz="2400" dirty="0" err="1"/>
              <a:t>кореня</a:t>
            </a:r>
            <a:r>
              <a:rPr lang="en-US" sz="2400" dirty="0"/>
              <a:t> </a:t>
            </a:r>
            <a:r>
              <a:rPr lang="en-US" sz="2400" dirty="0" err="1"/>
              <a:t>рівняння</a:t>
            </a:r>
            <a:r>
              <a:rPr lang="en-US" sz="2400" dirty="0"/>
              <a:t> </a:t>
            </a:r>
            <a:r>
              <a:rPr lang="en-US" sz="2400" dirty="0" err="1"/>
              <a:t>третього</a:t>
            </a:r>
            <a:r>
              <a:rPr lang="en-US" sz="2400" dirty="0"/>
              <a:t> </a:t>
            </a:r>
            <a:r>
              <a:rPr lang="en-US" sz="2400" dirty="0" err="1"/>
              <a:t>ступеня</a:t>
            </a:r>
            <a:r>
              <a:rPr lang="en-US" sz="2400" dirty="0"/>
              <a:t>». У </a:t>
            </a:r>
            <a:r>
              <a:rPr lang="en-US" sz="2400" dirty="0" err="1"/>
              <a:t>тому</a:t>
            </a:r>
            <a:r>
              <a:rPr lang="en-US" sz="2400" dirty="0"/>
              <a:t> ж </a:t>
            </a:r>
            <a:r>
              <a:rPr lang="en-US" sz="2400" dirty="0" err="1"/>
              <a:t>році</a:t>
            </a:r>
            <a:r>
              <a:rPr lang="en-US" sz="2400" dirty="0"/>
              <a:t> </a:t>
            </a:r>
            <a:r>
              <a:rPr lang="en-US" sz="2400" dirty="0" err="1"/>
              <a:t>був</a:t>
            </a:r>
            <a:r>
              <a:rPr lang="en-US" sz="2400" dirty="0"/>
              <a:t> </a:t>
            </a:r>
            <a:r>
              <a:rPr lang="en-US" sz="2400" dirty="0" err="1"/>
              <a:t>вибраний</a:t>
            </a:r>
            <a:r>
              <a:rPr lang="en-US" sz="2400" dirty="0"/>
              <a:t> </a:t>
            </a:r>
            <a:r>
              <a:rPr lang="en-US" sz="2400" dirty="0" err="1"/>
              <a:t>професором</a:t>
            </a:r>
            <a:r>
              <a:rPr lang="en-US" sz="2400" dirty="0"/>
              <a:t> </a:t>
            </a:r>
            <a:r>
              <a:rPr lang="en-US" sz="2400" dirty="0" err="1"/>
              <a:t>Варшавському</a:t>
            </a:r>
            <a:r>
              <a:rPr lang="en-US" sz="2400" dirty="0"/>
              <a:t> </a:t>
            </a:r>
            <a:r>
              <a:rPr lang="en-US" sz="2400" dirty="0" err="1"/>
              <a:t>університеті</a:t>
            </a:r>
            <a:r>
              <a:rPr lang="en-US" sz="2400" dirty="0"/>
              <a:t>, </a:t>
            </a:r>
            <a:r>
              <a:rPr lang="en-US" sz="2400" dirty="0" err="1"/>
              <a:t>де</a:t>
            </a:r>
            <a:r>
              <a:rPr lang="en-US" sz="2400" dirty="0"/>
              <a:t> </a:t>
            </a:r>
            <a:r>
              <a:rPr lang="en-US" sz="2400" dirty="0" err="1"/>
              <a:t>вивчав</a:t>
            </a:r>
            <a:r>
              <a:rPr lang="en-US" sz="2400" dirty="0"/>
              <a:t> </a:t>
            </a:r>
            <a:r>
              <a:rPr lang="en-US" sz="2400" dirty="0" err="1"/>
              <a:t>ланцюгові</a:t>
            </a:r>
            <a:r>
              <a:rPr lang="en-US" sz="2400" dirty="0"/>
              <a:t> </a:t>
            </a:r>
            <a:r>
              <a:rPr lang="en-US" sz="2400" dirty="0" err="1"/>
              <a:t>дроби</a:t>
            </a:r>
            <a:r>
              <a:rPr lang="en-US" sz="2400" dirty="0"/>
              <a:t>. У 1897 </a:t>
            </a:r>
            <a:r>
              <a:rPr lang="en-US" sz="2400" dirty="0" err="1"/>
              <a:t>році</a:t>
            </a:r>
            <a:r>
              <a:rPr lang="en-US" sz="2400" dirty="0"/>
              <a:t> </a:t>
            </a:r>
            <a:r>
              <a:rPr lang="en-US" sz="2400" dirty="0" err="1"/>
              <a:t>захистив</a:t>
            </a:r>
            <a:r>
              <a:rPr lang="en-US" sz="2400" dirty="0"/>
              <a:t> </a:t>
            </a:r>
            <a:r>
              <a:rPr lang="en-US" sz="2400" dirty="0" err="1"/>
              <a:t>докторську</a:t>
            </a:r>
            <a:r>
              <a:rPr lang="en-US" sz="2400" dirty="0"/>
              <a:t> </a:t>
            </a:r>
            <a:r>
              <a:rPr lang="en-US" sz="2400" dirty="0" err="1"/>
              <a:t>дисертацію</a:t>
            </a:r>
            <a:r>
              <a:rPr lang="en-US" sz="2400" dirty="0"/>
              <a:t> </a:t>
            </a:r>
            <a:r>
              <a:rPr lang="en-US" sz="2400" dirty="0" err="1"/>
              <a:t>на</a:t>
            </a:r>
            <a:r>
              <a:rPr lang="en-US" sz="2400" dirty="0"/>
              <a:t> </a:t>
            </a:r>
            <a:r>
              <a:rPr lang="en-US" sz="2400" dirty="0" err="1"/>
              <a:t>тему</a:t>
            </a:r>
            <a:r>
              <a:rPr lang="en-US" sz="2400" dirty="0"/>
              <a:t> «</a:t>
            </a:r>
            <a:r>
              <a:rPr lang="en-US" sz="2400" dirty="0" err="1"/>
              <a:t>Про</a:t>
            </a:r>
            <a:r>
              <a:rPr lang="en-US" sz="2400" dirty="0"/>
              <a:t> </a:t>
            </a:r>
            <a:r>
              <a:rPr lang="en-US" sz="2400" dirty="0" err="1"/>
              <a:t>одне</a:t>
            </a:r>
            <a:r>
              <a:rPr lang="en-US" sz="2400" dirty="0"/>
              <a:t> </a:t>
            </a:r>
            <a:r>
              <a:rPr lang="en-US" sz="2400" dirty="0" err="1"/>
              <a:t>узагальнення</a:t>
            </a:r>
            <a:r>
              <a:rPr lang="en-US" sz="2400" dirty="0"/>
              <a:t> </a:t>
            </a:r>
            <a:r>
              <a:rPr lang="en-US" sz="2400" dirty="0" err="1"/>
              <a:t>алгоритму</a:t>
            </a:r>
            <a:r>
              <a:rPr lang="en-US" sz="2400" dirty="0"/>
              <a:t> </a:t>
            </a:r>
            <a:r>
              <a:rPr lang="en-US" sz="2400" dirty="0" err="1"/>
              <a:t>безперервних</a:t>
            </a:r>
            <a:r>
              <a:rPr lang="en-US" sz="2400" dirty="0"/>
              <a:t> </a:t>
            </a:r>
            <a:r>
              <a:rPr lang="en-US" sz="2400" dirty="0" err="1"/>
              <a:t>дробів</a:t>
            </a:r>
            <a:r>
              <a:rPr lang="en-US" sz="2400" dirty="0"/>
              <a:t>», </a:t>
            </a:r>
            <a:r>
              <a:rPr lang="en-US" sz="2400" dirty="0" err="1"/>
              <a:t>удостоєну</a:t>
            </a:r>
            <a:r>
              <a:rPr lang="en-US" sz="2400" dirty="0"/>
              <a:t> </a:t>
            </a:r>
            <a:r>
              <a:rPr lang="en-US" sz="2400" dirty="0" err="1"/>
              <a:t>премії</a:t>
            </a:r>
            <a:r>
              <a:rPr lang="en-US" sz="2400" dirty="0"/>
              <a:t> </a:t>
            </a:r>
            <a:r>
              <a:rPr lang="en-US" sz="2400" dirty="0" err="1"/>
              <a:t>імені</a:t>
            </a:r>
            <a:r>
              <a:rPr lang="en-US" sz="2400" dirty="0"/>
              <a:t> </a:t>
            </a:r>
            <a:r>
              <a:rPr lang="en-US" sz="2400" dirty="0" err="1"/>
              <a:t>Буняковського</a:t>
            </a:r>
            <a:r>
              <a:rPr lang="en-US" sz="2400" dirty="0"/>
              <a:t>. У </a:t>
            </a:r>
            <a:r>
              <a:rPr lang="en-US" sz="2400" dirty="0" err="1"/>
              <a:t>Варшаві</a:t>
            </a:r>
            <a:r>
              <a:rPr lang="en-US" sz="2400" dirty="0"/>
              <a:t> у </a:t>
            </a:r>
            <a:r>
              <a:rPr lang="en-US" sz="2400" dirty="0" err="1"/>
              <a:t>Вороного</a:t>
            </a:r>
            <a:r>
              <a:rPr lang="en-US" sz="2400" dirty="0"/>
              <a:t> </a:t>
            </a:r>
            <a:r>
              <a:rPr lang="en-US" sz="2400" dirty="0" err="1"/>
              <a:t>навчався</a:t>
            </a:r>
            <a:r>
              <a:rPr lang="en-US" sz="2400" dirty="0"/>
              <a:t> </a:t>
            </a:r>
            <a:r>
              <a:rPr lang="en-US" sz="2400" dirty="0" err="1"/>
              <a:t>Вацлав</a:t>
            </a:r>
            <a:r>
              <a:rPr lang="en-US" sz="2400" dirty="0"/>
              <a:t> </a:t>
            </a:r>
            <a:r>
              <a:rPr lang="en-US" sz="2400" dirty="0" err="1"/>
              <a:t>Серпінський</a:t>
            </a:r>
            <a:r>
              <a:rPr lang="en-US" sz="2400" dirty="0"/>
              <a:t>.</a:t>
            </a:r>
          </a:p>
        </p:txBody>
      </p:sp>
      <p:pic>
        <p:nvPicPr>
          <p:cNvPr id="4" name="Picture 3">
            <a:extLst>
              <a:ext uri="{FF2B5EF4-FFF2-40B4-BE49-F238E27FC236}">
                <a16:creationId xmlns:a16="http://schemas.microsoft.com/office/drawing/2014/main" id="{00000000-0000-0000-0000-000000000000}"/>
              </a:ext>
            </a:extLst>
          </p:cNvPr>
          <p:cNvPicPr>
            <a:picLocks noChangeAspect="1"/>
          </p:cNvPicPr>
          <p:nvPr/>
        </p:nvPicPr>
        <p:blipFill>
          <a:blip r:embed="rId3">
            <a:lum/>
            <a:alphaModFix/>
          </a:blip>
          <a:srcRect/>
          <a:stretch>
            <a:fillRect/>
          </a:stretch>
        </p:blipFill>
        <p:spPr>
          <a:xfrm>
            <a:off x="7847279" y="303840"/>
            <a:ext cx="1935360" cy="2580840"/>
          </a:xfrm>
          <a:prstGeom prst="rect">
            <a:avLst/>
          </a:prstGeom>
          <a:noFill/>
          <a:ln>
            <a:noFill/>
          </a:ln>
        </p:spPr>
      </p:pic>
    </p:spTree>
    <p:extLst>
      <p:ext uri="{BB962C8B-B14F-4D97-AF65-F5344CB8AC3E}">
        <p14:creationId xmlns:p14="http://schemas.microsoft.com/office/powerpoint/2010/main" val="22343808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503999" y="345960"/>
            <a:ext cx="9071640" cy="1172160"/>
          </a:xfrm>
        </p:spPr>
        <p:txBody>
          <a:bodyPr/>
          <a:lstStyle/>
          <a:p>
            <a:pPr lvl="0"/>
            <a:r>
              <a:rPr lang="en-US"/>
              <a:t>Діаграми Вороного</a:t>
            </a:r>
          </a:p>
        </p:txBody>
      </p:sp>
      <p:sp>
        <p:nvSpPr>
          <p:cNvPr id="3" name="Subtitle 2"/>
          <p:cNvSpPr txBox="1">
            <a:spLocks noGrp="1"/>
          </p:cNvSpPr>
          <p:nvPr>
            <p:ph type="subTitle" idx="4294967295"/>
          </p:nvPr>
        </p:nvSpPr>
        <p:spPr>
          <a:xfrm>
            <a:off x="503999" y="1814040"/>
            <a:ext cx="9071640" cy="4899240"/>
          </a:xfrm>
        </p:spPr>
        <p:txBody>
          <a:bodyPr anchor="ctr"/>
          <a:lstStyle/>
          <a:p>
            <a:pPr lvl="0" indent="-216000" algn="ctr"/>
            <a:endParaRPr lang="en-US" dirty="0"/>
          </a:p>
          <a:p>
            <a:pPr lvl="0" indent="-216000" algn="just"/>
            <a:r>
              <a:rPr lang="en-US" dirty="0" err="1"/>
              <a:t>За</a:t>
            </a:r>
            <a:r>
              <a:rPr lang="en-US" dirty="0"/>
              <a:t> </a:t>
            </a:r>
            <a:r>
              <a:rPr lang="en-US" dirty="0" err="1"/>
              <a:t>своє</a:t>
            </a:r>
            <a:r>
              <a:rPr lang="en-US" dirty="0"/>
              <a:t> </a:t>
            </a:r>
            <a:r>
              <a:rPr lang="en-US" dirty="0" err="1"/>
              <a:t>коротке</a:t>
            </a:r>
            <a:r>
              <a:rPr lang="en-US" dirty="0"/>
              <a:t> (40 </a:t>
            </a:r>
            <a:r>
              <a:rPr lang="en-US" dirty="0" err="1"/>
              <a:t>років</a:t>
            </a:r>
            <a:r>
              <a:rPr lang="en-US" dirty="0"/>
              <a:t>) </a:t>
            </a:r>
            <a:r>
              <a:rPr lang="en-US" dirty="0" err="1"/>
              <a:t>життя</a:t>
            </a:r>
            <a:r>
              <a:rPr lang="en-US" dirty="0"/>
              <a:t> </a:t>
            </a:r>
            <a:r>
              <a:rPr lang="en-US" dirty="0" err="1"/>
              <a:t>Г.Вороний</a:t>
            </a:r>
            <a:r>
              <a:rPr lang="en-US" dirty="0"/>
              <a:t> </a:t>
            </a:r>
            <a:r>
              <a:rPr lang="en-US" dirty="0" err="1"/>
              <a:t>написав</a:t>
            </a:r>
            <a:r>
              <a:rPr lang="en-US" dirty="0"/>
              <a:t> </a:t>
            </a:r>
            <a:r>
              <a:rPr lang="en-US" dirty="0" err="1"/>
              <a:t>усього</a:t>
            </a:r>
            <a:r>
              <a:rPr lang="en-US" dirty="0"/>
              <a:t> 12 </a:t>
            </a:r>
            <a:r>
              <a:rPr lang="en-US" dirty="0" err="1"/>
              <a:t>наукових</a:t>
            </a:r>
            <a:r>
              <a:rPr lang="en-US" dirty="0"/>
              <a:t> </a:t>
            </a:r>
            <a:r>
              <a:rPr lang="en-US" dirty="0" err="1"/>
              <a:t>робіт</a:t>
            </a:r>
            <a:r>
              <a:rPr lang="en-US" dirty="0"/>
              <a:t>, </a:t>
            </a:r>
            <a:r>
              <a:rPr lang="en-US" dirty="0" err="1"/>
              <a:t>але</a:t>
            </a:r>
            <a:r>
              <a:rPr lang="en-US" dirty="0"/>
              <a:t> 8 з </a:t>
            </a:r>
            <a:r>
              <a:rPr lang="en-US" dirty="0" err="1"/>
              <a:t>них</a:t>
            </a:r>
            <a:r>
              <a:rPr lang="en-US" dirty="0"/>
              <a:t> </a:t>
            </a:r>
            <a:r>
              <a:rPr lang="en-US" dirty="0" err="1"/>
              <a:t>успішно</a:t>
            </a:r>
            <a:r>
              <a:rPr lang="en-US" dirty="0"/>
              <a:t> </a:t>
            </a:r>
            <a:r>
              <a:rPr lang="en-US" dirty="0" err="1"/>
              <a:t>використовуються</a:t>
            </a:r>
            <a:r>
              <a:rPr lang="en-US" dirty="0"/>
              <a:t> </a:t>
            </a:r>
            <a:r>
              <a:rPr lang="en-US" dirty="0" err="1"/>
              <a:t>саме</a:t>
            </a:r>
            <a:r>
              <a:rPr lang="en-US" dirty="0"/>
              <a:t> </a:t>
            </a:r>
            <a:r>
              <a:rPr lang="en-US" dirty="0" err="1"/>
              <a:t>тепер</a:t>
            </a:r>
            <a:r>
              <a:rPr lang="en-US" dirty="0"/>
              <a:t>. </a:t>
            </a:r>
            <a:r>
              <a:rPr lang="en-US" dirty="0" err="1"/>
              <a:t>Це</a:t>
            </a:r>
            <a:r>
              <a:rPr lang="en-US" dirty="0"/>
              <a:t> </a:t>
            </a:r>
            <a:r>
              <a:rPr lang="en-US" dirty="0" smtClean="0"/>
              <a:t>– </a:t>
            </a:r>
            <a:r>
              <a:rPr lang="en-US" dirty="0" err="1" smtClean="0"/>
              <a:t>унікальне</a:t>
            </a:r>
            <a:r>
              <a:rPr lang="en-US" dirty="0" smtClean="0"/>
              <a:t> </a:t>
            </a:r>
            <a:r>
              <a:rPr lang="en-US" dirty="0" err="1"/>
              <a:t>явище</a:t>
            </a:r>
            <a:r>
              <a:rPr lang="en-US" dirty="0"/>
              <a:t>, </a:t>
            </a:r>
            <a:r>
              <a:rPr lang="en-US" dirty="0" err="1"/>
              <a:t>зокрема</a:t>
            </a:r>
            <a:r>
              <a:rPr lang="en-US" dirty="0"/>
              <a:t> в </a:t>
            </a:r>
            <a:r>
              <a:rPr lang="en-US" dirty="0" err="1"/>
              <a:t>математиці</a:t>
            </a:r>
            <a:r>
              <a:rPr lang="en-US" dirty="0"/>
              <a:t>, </a:t>
            </a:r>
            <a:r>
              <a:rPr lang="en-US" dirty="0" err="1"/>
              <a:t>де</a:t>
            </a:r>
            <a:r>
              <a:rPr lang="en-US" dirty="0"/>
              <a:t> </a:t>
            </a:r>
            <a:r>
              <a:rPr lang="en-US" dirty="0" err="1"/>
              <a:t>будь-які</a:t>
            </a:r>
            <a:r>
              <a:rPr lang="en-US" dirty="0"/>
              <a:t> </a:t>
            </a:r>
            <a:r>
              <a:rPr lang="en-US" dirty="0" err="1"/>
              <a:t>відкриття</a:t>
            </a:r>
            <a:r>
              <a:rPr lang="en-US" dirty="0"/>
              <a:t> </a:t>
            </a:r>
            <a:r>
              <a:rPr lang="en-US" dirty="0" err="1"/>
              <a:t>вже</a:t>
            </a:r>
            <a:r>
              <a:rPr lang="en-US" dirty="0"/>
              <a:t> </a:t>
            </a:r>
            <a:r>
              <a:rPr lang="en-US" dirty="0" err="1"/>
              <a:t>через</a:t>
            </a:r>
            <a:r>
              <a:rPr lang="en-US" dirty="0"/>
              <a:t> 2-3 </a:t>
            </a:r>
            <a:r>
              <a:rPr lang="en-US" dirty="0" err="1"/>
              <a:t>роки</a:t>
            </a:r>
            <a:r>
              <a:rPr lang="en-US" dirty="0"/>
              <a:t> </a:t>
            </a:r>
            <a:r>
              <a:rPr lang="en-US" dirty="0" err="1"/>
              <a:t>вважаються</a:t>
            </a:r>
            <a:r>
              <a:rPr lang="en-US" dirty="0"/>
              <a:t> </a:t>
            </a:r>
            <a:r>
              <a:rPr lang="en-US" dirty="0" err="1"/>
              <a:t>застарілими</a:t>
            </a:r>
            <a:r>
              <a:rPr lang="en-US" dirty="0"/>
              <a:t>.</a:t>
            </a:r>
          </a:p>
        </p:txBody>
      </p:sp>
      <p:pic>
        <p:nvPicPr>
          <p:cNvPr id="4" name="Picture 3">
            <a:extLst>
              <a:ext uri="{FF2B5EF4-FFF2-40B4-BE49-F238E27FC236}">
                <a16:creationId xmlns:a16="http://schemas.microsoft.com/office/drawing/2014/main" id="{00000000-0000-0000-0000-000000000000}"/>
              </a:ext>
            </a:extLst>
          </p:cNvPr>
          <p:cNvPicPr>
            <a:picLocks noChangeAspect="1"/>
          </p:cNvPicPr>
          <p:nvPr/>
        </p:nvPicPr>
        <p:blipFill>
          <a:blip r:embed="rId3">
            <a:lum/>
            <a:alphaModFix/>
          </a:blip>
          <a:srcRect/>
          <a:stretch>
            <a:fillRect/>
          </a:stretch>
        </p:blipFill>
        <p:spPr>
          <a:xfrm>
            <a:off x="7847279" y="304200"/>
            <a:ext cx="1935360" cy="2580840"/>
          </a:xfrm>
          <a:prstGeom prst="rect">
            <a:avLst/>
          </a:prstGeom>
          <a:noFill/>
          <a:ln>
            <a:noFill/>
          </a:ln>
        </p:spPr>
      </p:pic>
    </p:spTree>
    <p:extLst>
      <p:ext uri="{BB962C8B-B14F-4D97-AF65-F5344CB8AC3E}">
        <p14:creationId xmlns:p14="http://schemas.microsoft.com/office/powerpoint/2010/main" val="32026597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503999" y="301320"/>
            <a:ext cx="9071640" cy="1262520"/>
          </a:xfrm>
        </p:spPr>
        <p:txBody>
          <a:bodyPr>
            <a:spAutoFit/>
          </a:bodyPr>
          <a:lstStyle/>
          <a:p>
            <a:pPr lvl="0"/>
            <a:r>
              <a:rPr lang="en-US"/>
              <a:t>Діаграми Вороного</a:t>
            </a:r>
          </a:p>
        </p:txBody>
      </p:sp>
      <p:sp>
        <p:nvSpPr>
          <p:cNvPr id="3" name="Subtitle 2"/>
          <p:cNvSpPr txBox="1">
            <a:spLocks noGrp="1"/>
          </p:cNvSpPr>
          <p:nvPr>
            <p:ph type="subTitle" idx="4294967295"/>
          </p:nvPr>
        </p:nvSpPr>
        <p:spPr>
          <a:xfrm>
            <a:off x="503999" y="1750332"/>
            <a:ext cx="9071640" cy="5027017"/>
          </a:xfrm>
        </p:spPr>
        <p:txBody>
          <a:bodyPr anchor="ctr">
            <a:spAutoFit/>
          </a:bodyPr>
          <a:lstStyle/>
          <a:p>
            <a:pPr lvl="0" algn="ctr"/>
            <a:r>
              <a:rPr lang="en-US" sz="2800" dirty="0" err="1">
                <a:solidFill>
                  <a:srgbClr val="000000"/>
                </a:solidFill>
              </a:rPr>
              <a:t>Розглянемо</a:t>
            </a:r>
            <a:r>
              <a:rPr lang="en-US" sz="2800" dirty="0">
                <a:solidFill>
                  <a:srgbClr val="000000"/>
                </a:solidFill>
              </a:rPr>
              <a:t> </a:t>
            </a:r>
            <a:r>
              <a:rPr lang="en-US" sz="2800" dirty="0" err="1">
                <a:solidFill>
                  <a:srgbClr val="000000"/>
                </a:solidFill>
              </a:rPr>
              <a:t>наступну</a:t>
            </a:r>
            <a:r>
              <a:rPr lang="en-US" sz="2800" dirty="0">
                <a:solidFill>
                  <a:srgbClr val="000000"/>
                </a:solidFill>
              </a:rPr>
              <a:t> </a:t>
            </a:r>
            <a:r>
              <a:rPr lang="en-US" sz="2800" dirty="0" err="1">
                <a:solidFill>
                  <a:srgbClr val="000000"/>
                </a:solidFill>
              </a:rPr>
              <a:t>задачу</a:t>
            </a:r>
            <a:r>
              <a:rPr lang="en-US" sz="2800" dirty="0">
                <a:solidFill>
                  <a:srgbClr val="000000"/>
                </a:solidFill>
              </a:rPr>
              <a:t>.</a:t>
            </a:r>
          </a:p>
          <a:p>
            <a:pPr lvl="0" algn="l"/>
            <a:r>
              <a:rPr lang="en-US" sz="2800" dirty="0" err="1" smtClean="0">
                <a:solidFill>
                  <a:srgbClr val="000000"/>
                </a:solidFill>
              </a:rPr>
              <a:t>На</a:t>
            </a:r>
            <a:r>
              <a:rPr lang="en-US" sz="2800" dirty="0" smtClean="0">
                <a:solidFill>
                  <a:srgbClr val="000000"/>
                </a:solidFill>
              </a:rPr>
              <a:t> </a:t>
            </a:r>
            <a:r>
              <a:rPr lang="en-US" sz="2800" dirty="0" err="1">
                <a:solidFill>
                  <a:srgbClr val="000000"/>
                </a:solidFill>
              </a:rPr>
              <a:t>площині</a:t>
            </a:r>
            <a:r>
              <a:rPr lang="en-US" sz="2800" dirty="0">
                <a:solidFill>
                  <a:srgbClr val="000000"/>
                </a:solidFill>
              </a:rPr>
              <a:t> </a:t>
            </a:r>
            <a:r>
              <a:rPr lang="en-US" sz="2800" dirty="0" err="1">
                <a:solidFill>
                  <a:srgbClr val="000000"/>
                </a:solidFill>
              </a:rPr>
              <a:t>задана</a:t>
            </a:r>
            <a:r>
              <a:rPr lang="en-US" sz="2800" dirty="0">
                <a:solidFill>
                  <a:srgbClr val="000000"/>
                </a:solidFill>
              </a:rPr>
              <a:t> </a:t>
            </a:r>
            <a:r>
              <a:rPr lang="en-US" sz="2800" dirty="0" err="1">
                <a:solidFill>
                  <a:srgbClr val="000000"/>
                </a:solidFill>
              </a:rPr>
              <a:t>множина</a:t>
            </a:r>
            <a:r>
              <a:rPr lang="en-US" sz="2800" dirty="0">
                <a:solidFill>
                  <a:srgbClr val="000000"/>
                </a:solidFill>
              </a:rPr>
              <a:t> </a:t>
            </a:r>
            <a:r>
              <a:rPr lang="en-US" sz="2800" b="1" i="1" dirty="0">
                <a:solidFill>
                  <a:srgbClr val="000000"/>
                </a:solidFill>
              </a:rPr>
              <a:t>S</a:t>
            </a:r>
            <a:r>
              <a:rPr lang="en-US" sz="2800" dirty="0">
                <a:solidFill>
                  <a:srgbClr val="000000"/>
                </a:solidFill>
              </a:rPr>
              <a:t>, </a:t>
            </a:r>
            <a:r>
              <a:rPr lang="en-US" sz="2800" dirty="0" err="1">
                <a:solidFill>
                  <a:srgbClr val="000000"/>
                </a:solidFill>
              </a:rPr>
              <a:t>що</a:t>
            </a:r>
            <a:r>
              <a:rPr lang="en-US" sz="2800" dirty="0">
                <a:solidFill>
                  <a:srgbClr val="000000"/>
                </a:solidFill>
              </a:rPr>
              <a:t> </a:t>
            </a:r>
            <a:r>
              <a:rPr lang="en-US" sz="2800" dirty="0" err="1">
                <a:solidFill>
                  <a:srgbClr val="000000"/>
                </a:solidFill>
              </a:rPr>
              <a:t>складається</a:t>
            </a:r>
            <a:r>
              <a:rPr lang="en-US" sz="2800" dirty="0">
                <a:solidFill>
                  <a:srgbClr val="000000"/>
                </a:solidFill>
              </a:rPr>
              <a:t> з </a:t>
            </a:r>
            <a:r>
              <a:rPr lang="en-US" sz="2800" b="1" i="1" dirty="0">
                <a:solidFill>
                  <a:srgbClr val="000000"/>
                </a:solidFill>
              </a:rPr>
              <a:t>N</a:t>
            </a:r>
            <a:r>
              <a:rPr lang="en-US" sz="2800" dirty="0">
                <a:solidFill>
                  <a:srgbClr val="000000"/>
                </a:solidFill>
              </a:rPr>
              <a:t> </a:t>
            </a:r>
            <a:r>
              <a:rPr lang="en-US" sz="2800" dirty="0" err="1">
                <a:solidFill>
                  <a:srgbClr val="000000"/>
                </a:solidFill>
              </a:rPr>
              <a:t>точок</a:t>
            </a:r>
            <a:r>
              <a:rPr lang="en-US" sz="2800" dirty="0">
                <a:solidFill>
                  <a:srgbClr val="000000"/>
                </a:solidFill>
              </a:rPr>
              <a:t>.</a:t>
            </a:r>
          </a:p>
          <a:p>
            <a:pPr lvl="0" algn="l"/>
            <a:r>
              <a:rPr lang="en-US" sz="2800" dirty="0" err="1" smtClean="0">
                <a:solidFill>
                  <a:srgbClr val="000000"/>
                </a:solidFill>
              </a:rPr>
              <a:t>Вимагається</a:t>
            </a:r>
            <a:r>
              <a:rPr lang="en-US" sz="2800" dirty="0" smtClean="0">
                <a:solidFill>
                  <a:srgbClr val="000000"/>
                </a:solidFill>
              </a:rPr>
              <a:t> </a:t>
            </a:r>
            <a:r>
              <a:rPr lang="en-US" sz="2800" dirty="0" err="1">
                <a:solidFill>
                  <a:srgbClr val="000000"/>
                </a:solidFill>
              </a:rPr>
              <a:t>для</a:t>
            </a:r>
            <a:r>
              <a:rPr lang="en-US" sz="2800" dirty="0">
                <a:solidFill>
                  <a:srgbClr val="000000"/>
                </a:solidFill>
              </a:rPr>
              <a:t> </a:t>
            </a:r>
            <a:r>
              <a:rPr lang="en-US" sz="2800" dirty="0" err="1">
                <a:solidFill>
                  <a:srgbClr val="000000"/>
                </a:solidFill>
              </a:rPr>
              <a:t>кожної</a:t>
            </a:r>
            <a:r>
              <a:rPr lang="en-US" sz="2800" dirty="0">
                <a:solidFill>
                  <a:srgbClr val="000000"/>
                </a:solidFill>
              </a:rPr>
              <a:t> </a:t>
            </a:r>
            <a:r>
              <a:rPr lang="en-US" sz="2800" dirty="0" err="1">
                <a:solidFill>
                  <a:srgbClr val="000000"/>
                </a:solidFill>
              </a:rPr>
              <a:t>точки</a:t>
            </a:r>
            <a:r>
              <a:rPr lang="en-US" sz="2800" dirty="0">
                <a:solidFill>
                  <a:srgbClr val="000000"/>
                </a:solidFill>
              </a:rPr>
              <a:t> </a:t>
            </a:r>
            <a:r>
              <a:rPr lang="en-US" sz="2800" b="1" i="1" dirty="0">
                <a:solidFill>
                  <a:srgbClr val="000000"/>
                </a:solidFill>
              </a:rPr>
              <a:t>p</a:t>
            </a:r>
            <a:r>
              <a:rPr lang="en-US" sz="2800" b="1" i="1" baseline="-42000" dirty="0">
                <a:solidFill>
                  <a:srgbClr val="000000"/>
                </a:solidFill>
              </a:rPr>
              <a:t>i</a:t>
            </a:r>
            <a:r>
              <a:rPr lang="en-US" sz="2800" dirty="0">
                <a:solidFill>
                  <a:srgbClr val="000000"/>
                </a:solidFill>
              </a:rPr>
              <a:t> з </a:t>
            </a:r>
            <a:r>
              <a:rPr lang="en-US" sz="2800" b="1" i="1" dirty="0">
                <a:solidFill>
                  <a:srgbClr val="000000"/>
                </a:solidFill>
              </a:rPr>
              <a:t>S</a:t>
            </a:r>
            <a:r>
              <a:rPr lang="en-US" sz="2800" dirty="0">
                <a:solidFill>
                  <a:srgbClr val="000000"/>
                </a:solidFill>
              </a:rPr>
              <a:t> </a:t>
            </a:r>
            <a:r>
              <a:rPr lang="en-US" sz="2800" dirty="0" err="1">
                <a:solidFill>
                  <a:srgbClr val="000000"/>
                </a:solidFill>
              </a:rPr>
              <a:t>визначити</a:t>
            </a:r>
            <a:r>
              <a:rPr lang="en-US" sz="2800" dirty="0">
                <a:solidFill>
                  <a:srgbClr val="000000"/>
                </a:solidFill>
              </a:rPr>
              <a:t> </a:t>
            </a:r>
            <a:r>
              <a:rPr lang="en-US" sz="2800" dirty="0" err="1">
                <a:solidFill>
                  <a:srgbClr val="000000"/>
                </a:solidFill>
              </a:rPr>
              <a:t>на</a:t>
            </a:r>
            <a:r>
              <a:rPr lang="en-US" sz="2800" dirty="0">
                <a:solidFill>
                  <a:srgbClr val="000000"/>
                </a:solidFill>
              </a:rPr>
              <a:t> </a:t>
            </a:r>
            <a:r>
              <a:rPr lang="en-US" sz="2800" dirty="0" err="1">
                <a:solidFill>
                  <a:srgbClr val="000000"/>
                </a:solidFill>
              </a:rPr>
              <a:t>площині</a:t>
            </a:r>
            <a:r>
              <a:rPr lang="en-US" sz="2800" dirty="0">
                <a:solidFill>
                  <a:srgbClr val="000000"/>
                </a:solidFill>
              </a:rPr>
              <a:t> </a:t>
            </a:r>
            <a:r>
              <a:rPr lang="en-US" sz="2800" i="1" dirty="0" err="1">
                <a:solidFill>
                  <a:srgbClr val="000000"/>
                </a:solidFill>
              </a:rPr>
              <a:t>геометричне</a:t>
            </a:r>
            <a:r>
              <a:rPr lang="en-US" sz="2800" i="1" dirty="0">
                <a:solidFill>
                  <a:srgbClr val="000000"/>
                </a:solidFill>
              </a:rPr>
              <a:t> </a:t>
            </a:r>
            <a:r>
              <a:rPr lang="en-US" sz="2800" i="1" dirty="0" err="1">
                <a:solidFill>
                  <a:srgbClr val="000000"/>
                </a:solidFill>
              </a:rPr>
              <a:t>місце</a:t>
            </a:r>
            <a:r>
              <a:rPr lang="en-US" sz="2800" i="1" dirty="0">
                <a:solidFill>
                  <a:srgbClr val="000000"/>
                </a:solidFill>
              </a:rPr>
              <a:t> </a:t>
            </a:r>
            <a:r>
              <a:rPr lang="en-US" sz="2800" i="1" dirty="0" err="1">
                <a:solidFill>
                  <a:srgbClr val="000000"/>
                </a:solidFill>
              </a:rPr>
              <a:t>точок</a:t>
            </a:r>
            <a:r>
              <a:rPr lang="en-US" sz="2800" dirty="0">
                <a:solidFill>
                  <a:srgbClr val="000000"/>
                </a:solidFill>
              </a:rPr>
              <a:t> (</a:t>
            </a:r>
            <a:r>
              <a:rPr lang="en-US" sz="2800" dirty="0" err="1">
                <a:solidFill>
                  <a:srgbClr val="000000"/>
                </a:solidFill>
              </a:rPr>
              <a:t>так</a:t>
            </a:r>
            <a:r>
              <a:rPr lang="en-US" sz="2800" dirty="0">
                <a:solidFill>
                  <a:srgbClr val="000000"/>
                </a:solidFill>
              </a:rPr>
              <a:t> </a:t>
            </a:r>
            <a:r>
              <a:rPr lang="en-US" sz="2800" dirty="0" err="1">
                <a:solidFill>
                  <a:srgbClr val="000000"/>
                </a:solidFill>
              </a:rPr>
              <a:t>званий</a:t>
            </a:r>
            <a:r>
              <a:rPr lang="en-US" sz="2800" dirty="0">
                <a:solidFill>
                  <a:srgbClr val="000000"/>
                </a:solidFill>
              </a:rPr>
              <a:t> </a:t>
            </a:r>
            <a:r>
              <a:rPr lang="en-US" sz="2800" dirty="0" err="1">
                <a:solidFill>
                  <a:srgbClr val="000000"/>
                </a:solidFill>
              </a:rPr>
              <a:t>локус</a:t>
            </a:r>
            <a:r>
              <a:rPr lang="en-US" sz="2800" dirty="0">
                <a:solidFill>
                  <a:srgbClr val="000000"/>
                </a:solidFill>
              </a:rPr>
              <a:t>), </a:t>
            </a:r>
            <a:r>
              <a:rPr lang="en-US" sz="2800" i="1" dirty="0" err="1">
                <a:solidFill>
                  <a:srgbClr val="000000"/>
                </a:solidFill>
              </a:rPr>
              <a:t>для</a:t>
            </a:r>
            <a:r>
              <a:rPr lang="en-US" sz="2800" i="1" dirty="0">
                <a:solidFill>
                  <a:srgbClr val="000000"/>
                </a:solidFill>
              </a:rPr>
              <a:t> </a:t>
            </a:r>
            <a:r>
              <a:rPr lang="en-US" sz="2800" i="1" dirty="0" err="1">
                <a:solidFill>
                  <a:srgbClr val="000000"/>
                </a:solidFill>
              </a:rPr>
              <a:t>яких</a:t>
            </a:r>
            <a:r>
              <a:rPr lang="en-US" sz="2800" i="1" dirty="0">
                <a:solidFill>
                  <a:srgbClr val="000000"/>
                </a:solidFill>
              </a:rPr>
              <a:t> </a:t>
            </a:r>
            <a:r>
              <a:rPr lang="en-US" sz="2800" i="1" dirty="0" err="1">
                <a:solidFill>
                  <a:srgbClr val="000000"/>
                </a:solidFill>
              </a:rPr>
              <a:t>відстань</a:t>
            </a:r>
            <a:r>
              <a:rPr lang="en-US" sz="2800" i="1" dirty="0">
                <a:solidFill>
                  <a:srgbClr val="000000"/>
                </a:solidFill>
              </a:rPr>
              <a:t> </a:t>
            </a:r>
            <a:r>
              <a:rPr lang="en-US" sz="2800" i="1" dirty="0" err="1">
                <a:solidFill>
                  <a:srgbClr val="000000"/>
                </a:solidFill>
              </a:rPr>
              <a:t>до</a:t>
            </a:r>
            <a:r>
              <a:rPr lang="en-US" sz="2800" i="1" dirty="0">
                <a:solidFill>
                  <a:srgbClr val="000000"/>
                </a:solidFill>
              </a:rPr>
              <a:t> </a:t>
            </a:r>
            <a:r>
              <a:rPr lang="en-US" sz="2800" i="1" dirty="0" err="1">
                <a:solidFill>
                  <a:srgbClr val="000000"/>
                </a:solidFill>
              </a:rPr>
              <a:t>точки</a:t>
            </a:r>
            <a:r>
              <a:rPr lang="en-US" sz="2800" i="1" dirty="0">
                <a:solidFill>
                  <a:srgbClr val="000000"/>
                </a:solidFill>
              </a:rPr>
              <a:t> </a:t>
            </a:r>
            <a:r>
              <a:rPr lang="en-US" sz="2800" b="1" i="1" dirty="0">
                <a:solidFill>
                  <a:srgbClr val="000000"/>
                </a:solidFill>
              </a:rPr>
              <a:t>p</a:t>
            </a:r>
            <a:r>
              <a:rPr lang="en-US" sz="2800" b="1" i="1" baseline="-42000" dirty="0">
                <a:solidFill>
                  <a:srgbClr val="000000"/>
                </a:solidFill>
              </a:rPr>
              <a:t>i</a:t>
            </a:r>
            <a:r>
              <a:rPr lang="en-US" sz="2800" i="1" dirty="0">
                <a:solidFill>
                  <a:srgbClr val="000000"/>
                </a:solidFill>
              </a:rPr>
              <a:t> </a:t>
            </a:r>
            <a:r>
              <a:rPr lang="en-US" sz="2800" i="1" dirty="0" err="1">
                <a:solidFill>
                  <a:srgbClr val="000000"/>
                </a:solidFill>
              </a:rPr>
              <a:t>не</a:t>
            </a:r>
            <a:r>
              <a:rPr lang="en-US" sz="2800" i="1" dirty="0">
                <a:solidFill>
                  <a:srgbClr val="000000"/>
                </a:solidFill>
              </a:rPr>
              <a:t> </a:t>
            </a:r>
            <a:r>
              <a:rPr lang="en-US" sz="2800" i="1" dirty="0" err="1">
                <a:solidFill>
                  <a:srgbClr val="000000"/>
                </a:solidFill>
              </a:rPr>
              <a:t>більше</a:t>
            </a:r>
            <a:r>
              <a:rPr lang="en-US" sz="2800" dirty="0">
                <a:solidFill>
                  <a:srgbClr val="000000"/>
                </a:solidFill>
              </a:rPr>
              <a:t>, </a:t>
            </a:r>
            <a:r>
              <a:rPr lang="en-US" sz="2800" dirty="0" err="1">
                <a:solidFill>
                  <a:srgbClr val="000000"/>
                </a:solidFill>
              </a:rPr>
              <a:t>ніж</a:t>
            </a:r>
            <a:r>
              <a:rPr lang="en-US" sz="2800" dirty="0">
                <a:solidFill>
                  <a:srgbClr val="000000"/>
                </a:solidFill>
              </a:rPr>
              <a:t> </a:t>
            </a:r>
            <a:r>
              <a:rPr lang="en-US" sz="2800" dirty="0" err="1">
                <a:solidFill>
                  <a:srgbClr val="000000"/>
                </a:solidFill>
              </a:rPr>
              <a:t>до</a:t>
            </a:r>
            <a:r>
              <a:rPr lang="en-US" sz="2800" dirty="0">
                <a:solidFill>
                  <a:srgbClr val="000000"/>
                </a:solidFill>
              </a:rPr>
              <a:t> </a:t>
            </a:r>
            <a:r>
              <a:rPr lang="en-US" sz="2800" dirty="0" err="1">
                <a:solidFill>
                  <a:srgbClr val="000000"/>
                </a:solidFill>
              </a:rPr>
              <a:t>будь-якої</a:t>
            </a:r>
            <a:r>
              <a:rPr lang="en-US" sz="2800" dirty="0">
                <a:solidFill>
                  <a:srgbClr val="000000"/>
                </a:solidFill>
              </a:rPr>
              <a:t> </a:t>
            </a:r>
            <a:r>
              <a:rPr lang="en-US" sz="2800" dirty="0" err="1">
                <a:solidFill>
                  <a:srgbClr val="000000"/>
                </a:solidFill>
              </a:rPr>
              <a:t>іншої</a:t>
            </a:r>
            <a:r>
              <a:rPr lang="en-US" sz="2800" dirty="0">
                <a:solidFill>
                  <a:srgbClr val="000000"/>
                </a:solidFill>
              </a:rPr>
              <a:t> </a:t>
            </a:r>
            <a:r>
              <a:rPr lang="en-US" sz="2800" dirty="0" err="1">
                <a:solidFill>
                  <a:srgbClr val="000000"/>
                </a:solidFill>
              </a:rPr>
              <a:t>точки</a:t>
            </a:r>
            <a:r>
              <a:rPr lang="en-US" sz="2800" dirty="0">
                <a:solidFill>
                  <a:srgbClr val="000000"/>
                </a:solidFill>
              </a:rPr>
              <a:t> </a:t>
            </a:r>
            <a:r>
              <a:rPr lang="en-US" sz="2800" dirty="0" err="1">
                <a:solidFill>
                  <a:srgbClr val="000000"/>
                </a:solidFill>
              </a:rPr>
              <a:t>множини</a:t>
            </a:r>
            <a:r>
              <a:rPr lang="en-US" sz="2800" dirty="0">
                <a:solidFill>
                  <a:srgbClr val="000000"/>
                </a:solidFill>
              </a:rPr>
              <a:t> </a:t>
            </a:r>
            <a:r>
              <a:rPr lang="en-US" sz="2800" b="1" i="1" dirty="0">
                <a:solidFill>
                  <a:srgbClr val="000000"/>
                </a:solidFill>
              </a:rPr>
              <a:t>S</a:t>
            </a:r>
            <a:r>
              <a:rPr lang="en-US" sz="2800" dirty="0">
                <a:solidFill>
                  <a:srgbClr val="000000"/>
                </a:solidFill>
              </a:rPr>
              <a:t>.</a:t>
            </a:r>
          </a:p>
          <a:p>
            <a:pPr lvl="0" algn="l"/>
            <a:r>
              <a:rPr lang="en-US" sz="2800" dirty="0" err="1" smtClean="0">
                <a:solidFill>
                  <a:srgbClr val="000000"/>
                </a:solidFill>
              </a:rPr>
              <a:t>Така</a:t>
            </a:r>
            <a:r>
              <a:rPr lang="en-US" sz="2800" dirty="0" smtClean="0">
                <a:solidFill>
                  <a:srgbClr val="000000"/>
                </a:solidFill>
              </a:rPr>
              <a:t> </a:t>
            </a:r>
            <a:r>
              <a:rPr lang="en-US" sz="2800" dirty="0" err="1">
                <a:solidFill>
                  <a:srgbClr val="000000"/>
                </a:solidFill>
              </a:rPr>
              <a:t>множина</a:t>
            </a:r>
            <a:r>
              <a:rPr lang="en-US" sz="2800" dirty="0">
                <a:solidFill>
                  <a:srgbClr val="000000"/>
                </a:solidFill>
              </a:rPr>
              <a:t> </a:t>
            </a:r>
            <a:r>
              <a:rPr lang="en-US" sz="2800" dirty="0" err="1">
                <a:solidFill>
                  <a:srgbClr val="000000"/>
                </a:solidFill>
              </a:rPr>
              <a:t>точок</a:t>
            </a:r>
            <a:r>
              <a:rPr lang="en-US" sz="2800" dirty="0">
                <a:solidFill>
                  <a:srgbClr val="000000"/>
                </a:solidFill>
              </a:rPr>
              <a:t> </a:t>
            </a:r>
            <a:r>
              <a:rPr lang="en-US" sz="2800" dirty="0" err="1">
                <a:solidFill>
                  <a:srgbClr val="000000"/>
                </a:solidFill>
              </a:rPr>
              <a:t>називається</a:t>
            </a:r>
            <a:r>
              <a:rPr lang="en-US" sz="2800" dirty="0">
                <a:solidFill>
                  <a:srgbClr val="000000"/>
                </a:solidFill>
              </a:rPr>
              <a:t> </a:t>
            </a:r>
            <a:r>
              <a:rPr lang="en-US" sz="2800" dirty="0" err="1">
                <a:solidFill>
                  <a:srgbClr val="000000"/>
                </a:solidFill>
              </a:rPr>
              <a:t>коміркою</a:t>
            </a:r>
            <a:r>
              <a:rPr lang="en-US" sz="2800" dirty="0">
                <a:solidFill>
                  <a:srgbClr val="000000"/>
                </a:solidFill>
              </a:rPr>
              <a:t> </a:t>
            </a:r>
            <a:r>
              <a:rPr lang="en-US" sz="2800" dirty="0" err="1">
                <a:solidFill>
                  <a:srgbClr val="000000"/>
                </a:solidFill>
              </a:rPr>
              <a:t>Вороного</a:t>
            </a:r>
            <a:r>
              <a:rPr lang="en-US" sz="2800" dirty="0">
                <a:solidFill>
                  <a:srgbClr val="000000"/>
                </a:solidFill>
              </a:rPr>
              <a:t> </a:t>
            </a:r>
            <a:r>
              <a:rPr lang="en-US" sz="2800" dirty="0" err="1">
                <a:solidFill>
                  <a:srgbClr val="000000"/>
                </a:solidFill>
              </a:rPr>
              <a:t>полюса</a:t>
            </a:r>
            <a:r>
              <a:rPr lang="en-US" sz="2800" dirty="0">
                <a:solidFill>
                  <a:srgbClr val="000000"/>
                </a:solidFill>
              </a:rPr>
              <a:t> </a:t>
            </a:r>
            <a:r>
              <a:rPr lang="en-US" sz="2800" b="1" i="1" dirty="0">
                <a:solidFill>
                  <a:srgbClr val="000000"/>
                </a:solidFill>
              </a:rPr>
              <a:t>p</a:t>
            </a:r>
            <a:r>
              <a:rPr lang="en-US" sz="2800" b="1" i="1" baseline="-42000" dirty="0">
                <a:solidFill>
                  <a:srgbClr val="000000"/>
                </a:solidFill>
              </a:rPr>
              <a:t>i</a:t>
            </a:r>
            <a:r>
              <a:rPr lang="en-US" sz="2800" dirty="0">
                <a:solidFill>
                  <a:srgbClr val="000000"/>
                </a:solidFill>
              </a:rPr>
              <a:t>.</a:t>
            </a:r>
          </a:p>
          <a:p>
            <a:pPr lvl="0" algn="l"/>
            <a:r>
              <a:rPr lang="en-US" sz="2800" dirty="0" err="1" smtClean="0">
                <a:solidFill>
                  <a:srgbClr val="000000"/>
                </a:solidFill>
              </a:rPr>
              <a:t>Інші</a:t>
            </a:r>
            <a:r>
              <a:rPr lang="en-US" sz="2800" dirty="0" smtClean="0">
                <a:solidFill>
                  <a:srgbClr val="000000"/>
                </a:solidFill>
              </a:rPr>
              <a:t> </a:t>
            </a:r>
            <a:r>
              <a:rPr lang="en-US" sz="2800" dirty="0" err="1">
                <a:solidFill>
                  <a:srgbClr val="000000"/>
                </a:solidFill>
              </a:rPr>
              <a:t>назви</a:t>
            </a:r>
            <a:r>
              <a:rPr lang="en-US" sz="2800" dirty="0">
                <a:solidFill>
                  <a:srgbClr val="000000"/>
                </a:solidFill>
              </a:rPr>
              <a:t>: </a:t>
            </a:r>
            <a:r>
              <a:rPr lang="en-US" sz="2800" dirty="0" err="1">
                <a:solidFill>
                  <a:srgbClr val="000000"/>
                </a:solidFill>
              </a:rPr>
              <a:t>полігон</a:t>
            </a:r>
            <a:r>
              <a:rPr lang="en-US" sz="2800" dirty="0">
                <a:solidFill>
                  <a:srgbClr val="000000"/>
                </a:solidFill>
              </a:rPr>
              <a:t> </a:t>
            </a:r>
            <a:r>
              <a:rPr lang="en-US" sz="2800" dirty="0" err="1">
                <a:solidFill>
                  <a:srgbClr val="000000"/>
                </a:solidFill>
              </a:rPr>
              <a:t>Вороного</a:t>
            </a:r>
            <a:r>
              <a:rPr lang="en-US" sz="2800" dirty="0">
                <a:solidFill>
                  <a:srgbClr val="000000"/>
                </a:solidFill>
              </a:rPr>
              <a:t>, </a:t>
            </a:r>
            <a:r>
              <a:rPr lang="en-US" sz="2800" dirty="0" err="1">
                <a:solidFill>
                  <a:srgbClr val="000000"/>
                </a:solidFill>
              </a:rPr>
              <a:t>багатокутник</a:t>
            </a:r>
            <a:r>
              <a:rPr lang="en-US" sz="2800" dirty="0">
                <a:solidFill>
                  <a:srgbClr val="000000"/>
                </a:solidFill>
              </a:rPr>
              <a:t> </a:t>
            </a:r>
            <a:r>
              <a:rPr lang="en-US" sz="2800" dirty="0" err="1">
                <a:solidFill>
                  <a:srgbClr val="000000"/>
                </a:solidFill>
              </a:rPr>
              <a:t>Вороного</a:t>
            </a:r>
            <a:r>
              <a:rPr lang="en-US" sz="2800" dirty="0">
                <a:solidFill>
                  <a:srgbClr val="000000"/>
                </a:solidFill>
              </a:rPr>
              <a:t>.</a:t>
            </a:r>
          </a:p>
        </p:txBody>
      </p:sp>
    </p:spTree>
    <p:extLst>
      <p:ext uri="{BB962C8B-B14F-4D97-AF65-F5344CB8AC3E}">
        <p14:creationId xmlns:p14="http://schemas.microsoft.com/office/powerpoint/2010/main" val="15893901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503999" y="346320"/>
            <a:ext cx="9071640" cy="1172160"/>
          </a:xfrm>
        </p:spPr>
        <p:txBody>
          <a:bodyPr/>
          <a:lstStyle/>
          <a:p>
            <a:pPr lvl="0"/>
            <a:r>
              <a:rPr lang="en-US"/>
              <a:t>Діаграми Вороного</a:t>
            </a:r>
          </a:p>
        </p:txBody>
      </p:sp>
      <p:sp>
        <p:nvSpPr>
          <p:cNvPr id="3" name="Subtitle 2"/>
          <p:cNvSpPr txBox="1">
            <a:spLocks noGrp="1"/>
          </p:cNvSpPr>
          <p:nvPr>
            <p:ph type="subTitle" idx="4294967295"/>
          </p:nvPr>
        </p:nvSpPr>
        <p:spPr>
          <a:xfrm>
            <a:off x="533160" y="1682280"/>
            <a:ext cx="3843720" cy="4899240"/>
          </a:xfrm>
        </p:spPr>
        <p:txBody>
          <a:bodyPr anchor="ctr"/>
          <a:lstStyle/>
          <a:p>
            <a:pPr lvl="0" algn="l"/>
            <a:r>
              <a:rPr lang="en-US" sz="2200" dirty="0" err="1"/>
              <a:t>Якщо</a:t>
            </a:r>
            <a:r>
              <a:rPr lang="en-US" sz="2200" dirty="0"/>
              <a:t> </a:t>
            </a:r>
            <a:r>
              <a:rPr lang="en-US" sz="2200" dirty="0" err="1"/>
              <a:t>множина</a:t>
            </a:r>
            <a:r>
              <a:rPr lang="en-US" sz="2200" dirty="0"/>
              <a:t> </a:t>
            </a:r>
            <a:r>
              <a:rPr lang="en-US" sz="2200" b="1" i="1" dirty="0"/>
              <a:t>S</a:t>
            </a:r>
            <a:r>
              <a:rPr lang="en-US" sz="2200" dirty="0"/>
              <a:t>={</a:t>
            </a:r>
            <a:r>
              <a:rPr lang="en-US" sz="2200" b="1" i="1" dirty="0"/>
              <a:t>p</a:t>
            </a:r>
            <a:r>
              <a:rPr lang="en-US" sz="2200" b="1" i="1" baseline="-42000" dirty="0"/>
              <a:t>1</a:t>
            </a:r>
            <a:r>
              <a:rPr lang="en-US" sz="2200" b="1" i="1" dirty="0"/>
              <a:t>,p</a:t>
            </a:r>
            <a:r>
              <a:rPr lang="en-US" sz="2200" b="1" i="1" baseline="-42000" dirty="0"/>
              <a:t>2</a:t>
            </a:r>
            <a:r>
              <a:rPr lang="en-US" sz="2200" dirty="0"/>
              <a:t>} </a:t>
            </a:r>
            <a:r>
              <a:rPr lang="en-US" sz="2200" dirty="0" err="1"/>
              <a:t>складається</a:t>
            </a:r>
            <a:r>
              <a:rPr lang="en-US" sz="2200" dirty="0"/>
              <a:t> з </a:t>
            </a:r>
            <a:r>
              <a:rPr lang="en-US" sz="2200" dirty="0" err="1"/>
              <a:t>двох</a:t>
            </a:r>
            <a:r>
              <a:rPr lang="en-US" sz="2200" dirty="0"/>
              <a:t> </a:t>
            </a:r>
            <a:r>
              <a:rPr lang="en-US" sz="2200" dirty="0" err="1"/>
              <a:t>точок</a:t>
            </a:r>
            <a:r>
              <a:rPr lang="en-US" sz="2200" dirty="0"/>
              <a:t>, </a:t>
            </a:r>
            <a:r>
              <a:rPr lang="en-US" sz="2200" dirty="0" err="1"/>
              <a:t>то</a:t>
            </a:r>
            <a:r>
              <a:rPr lang="en-US" sz="2200" dirty="0"/>
              <a:t> </a:t>
            </a:r>
            <a:r>
              <a:rPr lang="en-US" sz="2200" dirty="0" err="1"/>
              <a:t>комірки</a:t>
            </a:r>
            <a:r>
              <a:rPr lang="en-US" sz="2200" dirty="0"/>
              <a:t> </a:t>
            </a:r>
            <a:r>
              <a:rPr lang="en-US" sz="2200" dirty="0" err="1"/>
              <a:t>Вороного</a:t>
            </a:r>
            <a:r>
              <a:rPr lang="en-US" sz="2200" dirty="0"/>
              <a:t> </a:t>
            </a:r>
            <a:r>
              <a:rPr lang="en-US" sz="2200" dirty="0" err="1"/>
              <a:t>полюсів</a:t>
            </a:r>
            <a:r>
              <a:rPr lang="en-US" sz="2200" dirty="0"/>
              <a:t> </a:t>
            </a:r>
            <a:r>
              <a:rPr lang="en-US" sz="2200" b="1" i="1" dirty="0"/>
              <a:t>p</a:t>
            </a:r>
            <a:r>
              <a:rPr lang="en-US" sz="2200" b="1" i="1" baseline="-42000" dirty="0"/>
              <a:t>1</a:t>
            </a:r>
            <a:r>
              <a:rPr lang="en-US" sz="2200" dirty="0"/>
              <a:t> </a:t>
            </a:r>
            <a:r>
              <a:rPr lang="en-US" sz="2200" dirty="0" err="1"/>
              <a:t>та</a:t>
            </a:r>
            <a:r>
              <a:rPr lang="en-US" sz="2200" dirty="0"/>
              <a:t> </a:t>
            </a:r>
            <a:r>
              <a:rPr lang="en-US" sz="2200" b="1" i="1" dirty="0"/>
              <a:t>p</a:t>
            </a:r>
            <a:r>
              <a:rPr lang="en-US" sz="2200" b="1" i="1" baseline="-42000" dirty="0"/>
              <a:t>2</a:t>
            </a:r>
            <a:r>
              <a:rPr lang="en-US" sz="2200" dirty="0"/>
              <a:t> є </a:t>
            </a:r>
            <a:r>
              <a:rPr lang="en-US" sz="2200" dirty="0" err="1"/>
              <a:t>напівплощинами</a:t>
            </a:r>
            <a:r>
              <a:rPr lang="en-US" sz="2200" dirty="0"/>
              <a:t>, </a:t>
            </a:r>
            <a:r>
              <a:rPr lang="en-US" sz="2200" dirty="0" err="1"/>
              <a:t>що</a:t>
            </a:r>
            <a:r>
              <a:rPr lang="en-US" sz="2200" dirty="0"/>
              <a:t> </a:t>
            </a:r>
            <a:r>
              <a:rPr lang="en-US" sz="2200" dirty="0" err="1"/>
              <a:t>обмежені</a:t>
            </a:r>
            <a:r>
              <a:rPr lang="en-US" sz="2200" dirty="0"/>
              <a:t> </a:t>
            </a:r>
            <a:r>
              <a:rPr lang="en-US" sz="2200" dirty="0" err="1"/>
              <a:t>прямою</a:t>
            </a:r>
            <a:r>
              <a:rPr lang="en-US" sz="2200" dirty="0"/>
              <a:t> </a:t>
            </a:r>
            <a:r>
              <a:rPr lang="en-US" sz="2200" dirty="0" smtClean="0"/>
              <a:t>– </a:t>
            </a:r>
            <a:r>
              <a:rPr lang="en-US" sz="2200" dirty="0" err="1" smtClean="0"/>
              <a:t>серединним</a:t>
            </a:r>
            <a:r>
              <a:rPr lang="en-US" sz="2200" dirty="0" smtClean="0"/>
              <a:t> </a:t>
            </a:r>
            <a:r>
              <a:rPr lang="en-US" sz="2200" dirty="0" err="1"/>
              <a:t>перпендикуляром</a:t>
            </a:r>
            <a:r>
              <a:rPr lang="en-US" sz="2200" dirty="0"/>
              <a:t> </a:t>
            </a:r>
            <a:r>
              <a:rPr lang="en-US" sz="2200" dirty="0" err="1"/>
              <a:t>відрізку</a:t>
            </a:r>
            <a:r>
              <a:rPr lang="en-US" sz="2200" dirty="0"/>
              <a:t> [</a:t>
            </a:r>
            <a:r>
              <a:rPr lang="en-US" sz="2200" b="1" i="1" dirty="0"/>
              <a:t>p</a:t>
            </a:r>
            <a:r>
              <a:rPr lang="en-US" sz="2200" b="1" i="1" baseline="-42000" dirty="0"/>
              <a:t>1</a:t>
            </a:r>
            <a:r>
              <a:rPr lang="en-US" sz="2200" b="1" i="1" dirty="0"/>
              <a:t>,p</a:t>
            </a:r>
            <a:r>
              <a:rPr lang="en-US" sz="2200" b="1" i="1" baseline="-42000" dirty="0"/>
              <a:t>2</a:t>
            </a:r>
            <a:r>
              <a:rPr lang="en-US" sz="2200" dirty="0"/>
              <a:t>] (</a:t>
            </a:r>
            <a:r>
              <a:rPr lang="en-US" sz="2200" dirty="0" err="1"/>
              <a:t>так</a:t>
            </a:r>
            <a:r>
              <a:rPr lang="en-US" sz="2200" dirty="0"/>
              <a:t> </a:t>
            </a:r>
            <a:r>
              <a:rPr lang="en-US" sz="2200" dirty="0" err="1"/>
              <a:t>званим</a:t>
            </a:r>
            <a:r>
              <a:rPr lang="en-US" sz="2200" dirty="0"/>
              <a:t> </a:t>
            </a:r>
            <a:r>
              <a:rPr lang="en-US" sz="2200" i="1" dirty="0" err="1"/>
              <a:t>бісектором</a:t>
            </a:r>
            <a:r>
              <a:rPr lang="en-US" sz="2200" dirty="0"/>
              <a:t>).</a:t>
            </a:r>
          </a:p>
        </p:txBody>
      </p:sp>
      <p:grpSp>
        <p:nvGrpSpPr>
          <p:cNvPr id="4" name="Group 3"/>
          <p:cNvGrpSpPr/>
          <p:nvPr/>
        </p:nvGrpSpPr>
        <p:grpSpPr>
          <a:xfrm>
            <a:off x="5353920" y="2393640"/>
            <a:ext cx="3570119" cy="3907440"/>
            <a:chOff x="5353920" y="2393640"/>
            <a:chExt cx="3570119" cy="3907440"/>
          </a:xfrm>
        </p:grpSpPr>
        <p:sp>
          <p:nvSpPr>
            <p:cNvPr id="5" name="Freeform 4"/>
            <p:cNvSpPr/>
            <p:nvPr/>
          </p:nvSpPr>
          <p:spPr>
            <a:xfrm>
              <a:off x="5608800" y="4310640"/>
              <a:ext cx="67680" cy="70920"/>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200 f10 1"/>
                <a:gd name="f16" fmla="*/ 18400 f10 1"/>
                <a:gd name="f17" fmla="*/ 18400 f11 1"/>
                <a:gd name="f18" fmla="*/ 3200 f11 1"/>
                <a:gd name="f19" fmla="*/ f12 1 f2"/>
                <a:gd name="f20" fmla="*/ f13 1 f2"/>
                <a:gd name="f21" fmla="*/ f14 1 f2"/>
                <a:gd name="f22" fmla="*/ 10800 f10 1"/>
                <a:gd name="f23" fmla="*/ 0 f11 1"/>
                <a:gd name="f24" fmla="*/ 3160 f10 1"/>
                <a:gd name="f25" fmla="*/ 3160 f11 1"/>
                <a:gd name="f26" fmla="*/ 0 f10 1"/>
                <a:gd name="f27" fmla="*/ 10800 f11 1"/>
                <a:gd name="f28" fmla="*/ 18440 f11 1"/>
                <a:gd name="f29" fmla="*/ 21600 f11 1"/>
                <a:gd name="f30" fmla="*/ 18440 f10 1"/>
                <a:gd name="f31" fmla="*/ 21600 f10 1"/>
                <a:gd name="f32" fmla="+- 0 0 f19"/>
                <a:gd name="f33" fmla="+- f20 0 f1"/>
                <a:gd name="f34" fmla="+- f21 0 f1"/>
                <a:gd name="f35" fmla="*/ f32 f0 1"/>
                <a:gd name="f36" fmla="+- f34 0 f33"/>
                <a:gd name="f37" fmla="*/ f35 1 f5"/>
                <a:gd name="f38" fmla="+- f37 0 f1"/>
                <a:gd name="f39" fmla="cos 1 f38"/>
                <a:gd name="f40" fmla="sin 1 f38"/>
                <a:gd name="f41" fmla="+- 0 0 f39"/>
                <a:gd name="f42" fmla="+- 0 0 f40"/>
                <a:gd name="f43" fmla="*/ 10800 f41 1"/>
                <a:gd name="f44" fmla="*/ 10800 f42 1"/>
                <a:gd name="f45" fmla="*/ f43 f43 1"/>
                <a:gd name="f46" fmla="*/ f44 f44 1"/>
                <a:gd name="f47" fmla="+- f45 f46 0"/>
                <a:gd name="f48" fmla="sqrt f47"/>
                <a:gd name="f49" fmla="*/ f6 1 f48"/>
                <a:gd name="f50" fmla="*/ f41 f49 1"/>
                <a:gd name="f51" fmla="*/ f42 f49 1"/>
                <a:gd name="f52" fmla="+- 10800 0 f50"/>
                <a:gd name="f53" fmla="+- 10800 0 f51"/>
              </a:gdLst>
              <a:ahLst/>
              <a:cxnLst>
                <a:cxn ang="3cd4">
                  <a:pos x="hc" y="t"/>
                </a:cxn>
                <a:cxn ang="0">
                  <a:pos x="r" y="vc"/>
                </a:cxn>
                <a:cxn ang="cd4">
                  <a:pos x="hc" y="b"/>
                </a:cxn>
                <a:cxn ang="cd2">
                  <a:pos x="l" y="vc"/>
                </a:cxn>
                <a:cxn ang="f33">
                  <a:pos x="f22" y="f23"/>
                </a:cxn>
                <a:cxn ang="f33">
                  <a:pos x="f24" y="f25"/>
                </a:cxn>
                <a:cxn ang="f33">
                  <a:pos x="f26" y="f27"/>
                </a:cxn>
                <a:cxn ang="f33">
                  <a:pos x="f24" y="f28"/>
                </a:cxn>
                <a:cxn ang="f33">
                  <a:pos x="f22" y="f29"/>
                </a:cxn>
                <a:cxn ang="f33">
                  <a:pos x="f30" y="f28"/>
                </a:cxn>
                <a:cxn ang="f33">
                  <a:pos x="f31" y="f27"/>
                </a:cxn>
                <a:cxn ang="f33">
                  <a:pos x="f30" y="f25"/>
                </a:cxn>
              </a:cxnLst>
              <a:rect l="f15" t="f18" r="f16" b="f17"/>
              <a:pathLst>
                <a:path w="21600" h="21600">
                  <a:moveTo>
                    <a:pt x="f52" y="f53"/>
                  </a:moveTo>
                  <a:arcTo wR="f9" hR="f9" stAng="f33" swAng="f36"/>
                  <a:close/>
                </a:path>
              </a:pathLst>
            </a:custGeom>
            <a:solidFill>
              <a:srgbClr val="000000"/>
            </a:solidFill>
            <a:ln w="9360">
              <a:solidFill>
                <a:srgbClr val="000000"/>
              </a:solidFill>
              <a:prstDash val="solid"/>
              <a:miter/>
            </a:ln>
          </p:spPr>
          <p:txBody>
            <a:bodyPr vert="horz" wrap="square" lIns="158760" tIns="82440" rIns="158760" bIns="82440" anchor="t" anchorCtr="0" compatLnSpc="0">
              <a:noAutofit/>
            </a:bodyPr>
            <a:lstStyle/>
            <a:p>
              <a:pPr marL="0" marR="0" lvl="0" indent="0" rtl="0" hangingPunct="0">
                <a:lnSpc>
                  <a:spcPct val="100000"/>
                </a:lnSpc>
                <a:spcBef>
                  <a:spcPts val="0"/>
                </a:spcBef>
                <a:spcAft>
                  <a:spcPts val="0"/>
                </a:spcAft>
                <a:buNone/>
                <a:tabLst/>
              </a:pPr>
              <a:endParaRPr lang="en-US" sz="1800" b="0" i="0" u="none" strike="noStrike">
                <a:ln>
                  <a:noFill/>
                </a:ln>
                <a:latin typeface="Arial" pitchFamily="18"/>
                <a:ea typeface="Arial Unicode MS" pitchFamily="2"/>
                <a:cs typeface="Tahoma" pitchFamily="2"/>
              </a:endParaRPr>
            </a:p>
          </p:txBody>
        </p:sp>
        <p:sp>
          <p:nvSpPr>
            <p:cNvPr id="6" name="Freeform 5"/>
            <p:cNvSpPr/>
            <p:nvPr/>
          </p:nvSpPr>
          <p:spPr>
            <a:xfrm>
              <a:off x="7450560" y="5023800"/>
              <a:ext cx="67680" cy="70560"/>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200 f10 1"/>
                <a:gd name="f16" fmla="*/ 18400 f10 1"/>
                <a:gd name="f17" fmla="*/ 18400 f11 1"/>
                <a:gd name="f18" fmla="*/ 3200 f11 1"/>
                <a:gd name="f19" fmla="*/ f12 1 f2"/>
                <a:gd name="f20" fmla="*/ f13 1 f2"/>
                <a:gd name="f21" fmla="*/ f14 1 f2"/>
                <a:gd name="f22" fmla="*/ 10800 f10 1"/>
                <a:gd name="f23" fmla="*/ 0 f11 1"/>
                <a:gd name="f24" fmla="*/ 3160 f10 1"/>
                <a:gd name="f25" fmla="*/ 3160 f11 1"/>
                <a:gd name="f26" fmla="*/ 0 f10 1"/>
                <a:gd name="f27" fmla="*/ 10800 f11 1"/>
                <a:gd name="f28" fmla="*/ 18440 f11 1"/>
                <a:gd name="f29" fmla="*/ 21600 f11 1"/>
                <a:gd name="f30" fmla="*/ 18440 f10 1"/>
                <a:gd name="f31" fmla="*/ 21600 f10 1"/>
                <a:gd name="f32" fmla="+- 0 0 f19"/>
                <a:gd name="f33" fmla="+- f20 0 f1"/>
                <a:gd name="f34" fmla="+- f21 0 f1"/>
                <a:gd name="f35" fmla="*/ f32 f0 1"/>
                <a:gd name="f36" fmla="+- f34 0 f33"/>
                <a:gd name="f37" fmla="*/ f35 1 f5"/>
                <a:gd name="f38" fmla="+- f37 0 f1"/>
                <a:gd name="f39" fmla="cos 1 f38"/>
                <a:gd name="f40" fmla="sin 1 f38"/>
                <a:gd name="f41" fmla="+- 0 0 f39"/>
                <a:gd name="f42" fmla="+- 0 0 f40"/>
                <a:gd name="f43" fmla="*/ 10800 f41 1"/>
                <a:gd name="f44" fmla="*/ 10800 f42 1"/>
                <a:gd name="f45" fmla="*/ f43 f43 1"/>
                <a:gd name="f46" fmla="*/ f44 f44 1"/>
                <a:gd name="f47" fmla="+- f45 f46 0"/>
                <a:gd name="f48" fmla="sqrt f47"/>
                <a:gd name="f49" fmla="*/ f6 1 f48"/>
                <a:gd name="f50" fmla="*/ f41 f49 1"/>
                <a:gd name="f51" fmla="*/ f42 f49 1"/>
                <a:gd name="f52" fmla="+- 10800 0 f50"/>
                <a:gd name="f53" fmla="+- 10800 0 f51"/>
              </a:gdLst>
              <a:ahLst/>
              <a:cxnLst>
                <a:cxn ang="3cd4">
                  <a:pos x="hc" y="t"/>
                </a:cxn>
                <a:cxn ang="0">
                  <a:pos x="r" y="vc"/>
                </a:cxn>
                <a:cxn ang="cd4">
                  <a:pos x="hc" y="b"/>
                </a:cxn>
                <a:cxn ang="cd2">
                  <a:pos x="l" y="vc"/>
                </a:cxn>
                <a:cxn ang="f33">
                  <a:pos x="f22" y="f23"/>
                </a:cxn>
                <a:cxn ang="f33">
                  <a:pos x="f24" y="f25"/>
                </a:cxn>
                <a:cxn ang="f33">
                  <a:pos x="f26" y="f27"/>
                </a:cxn>
                <a:cxn ang="f33">
                  <a:pos x="f24" y="f28"/>
                </a:cxn>
                <a:cxn ang="f33">
                  <a:pos x="f22" y="f29"/>
                </a:cxn>
                <a:cxn ang="f33">
                  <a:pos x="f30" y="f28"/>
                </a:cxn>
                <a:cxn ang="f33">
                  <a:pos x="f31" y="f27"/>
                </a:cxn>
                <a:cxn ang="f33">
                  <a:pos x="f30" y="f25"/>
                </a:cxn>
              </a:cxnLst>
              <a:rect l="f15" t="f18" r="f16" b="f17"/>
              <a:pathLst>
                <a:path w="21600" h="21600">
                  <a:moveTo>
                    <a:pt x="f52" y="f53"/>
                  </a:moveTo>
                  <a:arcTo wR="f9" hR="f9" stAng="f33" swAng="f36"/>
                  <a:close/>
                </a:path>
              </a:pathLst>
            </a:custGeom>
            <a:solidFill>
              <a:srgbClr val="000000"/>
            </a:solidFill>
            <a:ln w="9360">
              <a:solidFill>
                <a:srgbClr val="000000"/>
              </a:solidFill>
              <a:prstDash val="solid"/>
              <a:miter/>
            </a:ln>
          </p:spPr>
          <p:txBody>
            <a:bodyPr vert="horz" wrap="square" lIns="158760" tIns="82440" rIns="158760" bIns="82440" anchor="t" anchorCtr="0" compatLnSpc="0">
              <a:noAutofit/>
            </a:bodyPr>
            <a:lstStyle/>
            <a:p>
              <a:pPr marL="0" marR="0" lvl="0" indent="0" rtl="0" hangingPunct="0">
                <a:lnSpc>
                  <a:spcPct val="100000"/>
                </a:lnSpc>
                <a:spcBef>
                  <a:spcPts val="0"/>
                </a:spcBef>
                <a:spcAft>
                  <a:spcPts val="0"/>
                </a:spcAft>
                <a:buNone/>
                <a:tabLst/>
              </a:pPr>
              <a:endParaRPr lang="en-US" sz="1800" b="0" i="0" u="none" strike="noStrike">
                <a:ln>
                  <a:noFill/>
                </a:ln>
                <a:latin typeface="Arial" pitchFamily="18"/>
                <a:ea typeface="Arial Unicode MS" pitchFamily="2"/>
                <a:cs typeface="Tahoma" pitchFamily="2"/>
              </a:endParaRPr>
            </a:p>
          </p:txBody>
        </p:sp>
        <p:sp>
          <p:nvSpPr>
            <p:cNvPr id="7" name="Straight Connector 6"/>
            <p:cNvSpPr/>
            <p:nvPr/>
          </p:nvSpPr>
          <p:spPr>
            <a:xfrm>
              <a:off x="5651640" y="4340160"/>
              <a:ext cx="1827720" cy="713160"/>
            </a:xfrm>
            <a:prstGeom prst="line">
              <a:avLst/>
            </a:prstGeom>
            <a:noFill/>
            <a:ln w="9360">
              <a:solidFill>
                <a:srgbClr val="000000"/>
              </a:solidFill>
              <a:custDash>
                <a:ds d="403846" sp="100000"/>
              </a:custDash>
              <a:miter/>
            </a:ln>
          </p:spPr>
          <p:txBody>
            <a:bodyPr vert="horz" wrap="square" lIns="158760" tIns="82440" rIns="158760" bIns="82440" anchor="t" anchorCtr="0" compatLnSpc="0">
              <a:noAutofit/>
            </a:bodyPr>
            <a:lstStyle/>
            <a:p>
              <a:pPr marL="0" marR="0" lvl="0" indent="0" rtl="0" hangingPunct="0">
                <a:lnSpc>
                  <a:spcPct val="100000"/>
                </a:lnSpc>
                <a:spcBef>
                  <a:spcPts val="0"/>
                </a:spcBef>
                <a:spcAft>
                  <a:spcPts val="0"/>
                </a:spcAft>
                <a:buNone/>
                <a:tabLst/>
              </a:pPr>
              <a:endParaRPr lang="en-US" sz="1800" b="0" i="0" u="none" strike="noStrike">
                <a:ln>
                  <a:noFill/>
                </a:ln>
                <a:latin typeface="Arial" pitchFamily="18"/>
                <a:ea typeface="Arial Unicode MS" pitchFamily="2"/>
                <a:cs typeface="Tahoma" pitchFamily="2"/>
              </a:endParaRPr>
            </a:p>
          </p:txBody>
        </p:sp>
        <p:sp>
          <p:nvSpPr>
            <p:cNvPr id="8" name="Straight Connector 7"/>
            <p:cNvSpPr/>
            <p:nvPr/>
          </p:nvSpPr>
          <p:spPr>
            <a:xfrm flipH="1">
              <a:off x="5991480" y="2393640"/>
              <a:ext cx="1359719" cy="3907440"/>
            </a:xfrm>
            <a:prstGeom prst="line">
              <a:avLst/>
            </a:prstGeom>
            <a:noFill/>
            <a:ln w="9360">
              <a:solidFill>
                <a:srgbClr val="000000"/>
              </a:solidFill>
              <a:prstDash val="solid"/>
              <a:miter/>
            </a:ln>
          </p:spPr>
          <p:txBody>
            <a:bodyPr vert="horz" wrap="square" lIns="158760" tIns="82440" rIns="158760" bIns="82440" anchor="t" anchorCtr="0" compatLnSpc="0">
              <a:noAutofit/>
            </a:bodyPr>
            <a:lstStyle/>
            <a:p>
              <a:pPr marL="0" marR="0" lvl="0" indent="0" rtl="0" hangingPunct="0">
                <a:lnSpc>
                  <a:spcPct val="100000"/>
                </a:lnSpc>
                <a:spcBef>
                  <a:spcPts val="0"/>
                </a:spcBef>
                <a:spcAft>
                  <a:spcPts val="0"/>
                </a:spcAft>
                <a:buNone/>
                <a:tabLst/>
              </a:pPr>
              <a:endParaRPr lang="en-US" sz="1800" b="0" i="0" u="none" strike="noStrike">
                <a:ln>
                  <a:noFill/>
                </a:ln>
                <a:latin typeface="Arial" pitchFamily="18"/>
                <a:ea typeface="Arial Unicode MS" pitchFamily="2"/>
                <a:cs typeface="Tahoma" pitchFamily="2"/>
              </a:endParaRPr>
            </a:p>
          </p:txBody>
        </p:sp>
        <p:sp>
          <p:nvSpPr>
            <p:cNvPr id="9" name="TextBox 8"/>
            <p:cNvSpPr txBox="1"/>
            <p:nvPr/>
          </p:nvSpPr>
          <p:spPr>
            <a:xfrm>
              <a:off x="5353920" y="3775680"/>
              <a:ext cx="694439" cy="639360"/>
            </a:xfrm>
            <a:prstGeom prst="rect">
              <a:avLst/>
            </a:prstGeom>
            <a:noFill/>
            <a:ln>
              <a:noFill/>
            </a:ln>
          </p:spPr>
          <p:txBody>
            <a:bodyPr vert="horz" wrap="square" lIns="91440" tIns="45720" rIns="91440" bIns="45720" anchor="ctr" anchorCtr="0" compatLnSpc="0">
              <a:noAutofit/>
            </a:bodyPr>
            <a:lstStyle/>
            <a:p>
              <a:pPr marL="0" marR="0" lvl="0" indent="0" rtl="0" hangingPunct="0">
                <a:lnSpc>
                  <a:spcPct val="100000"/>
                </a:lnSpc>
                <a:spcBef>
                  <a:spcPts val="0"/>
                </a:spcBef>
                <a:spcAft>
                  <a:spcPts val="0"/>
                </a:spcAft>
                <a:buNone/>
                <a:tabLst/>
                <a:defRPr sz="2000"/>
              </a:pPr>
              <a:r>
                <a:rPr lang="en-US" sz="2000" b="0" i="1" u="none" strike="noStrike">
                  <a:ln>
                    <a:noFill/>
                  </a:ln>
                  <a:latin typeface="Times New Roman" pitchFamily="18"/>
                  <a:ea typeface="Times New Roman" pitchFamily="18"/>
                  <a:cs typeface="Times New Roman" pitchFamily="18"/>
                </a:rPr>
                <a:t> p</a:t>
              </a:r>
              <a:r>
                <a:rPr lang="en-US" sz="2000" b="0" i="1" u="none" strike="noStrike" baseline="-25000">
                  <a:ln>
                    <a:noFill/>
                  </a:ln>
                  <a:latin typeface="Times New Roman" pitchFamily="18"/>
                  <a:ea typeface="Times New Roman" pitchFamily="18"/>
                  <a:cs typeface="Times New Roman" pitchFamily="18"/>
                </a:rPr>
                <a:t>1</a:t>
              </a:r>
            </a:p>
          </p:txBody>
        </p:sp>
        <p:sp>
          <p:nvSpPr>
            <p:cNvPr id="10" name="TextBox 9"/>
            <p:cNvSpPr txBox="1"/>
            <p:nvPr/>
          </p:nvSpPr>
          <p:spPr>
            <a:xfrm>
              <a:off x="7280640" y="4533120"/>
              <a:ext cx="694439" cy="639360"/>
            </a:xfrm>
            <a:prstGeom prst="rect">
              <a:avLst/>
            </a:prstGeom>
            <a:noFill/>
            <a:ln>
              <a:noFill/>
            </a:ln>
          </p:spPr>
          <p:txBody>
            <a:bodyPr vert="horz" wrap="square" lIns="91440" tIns="45720" rIns="91440" bIns="45720" anchor="ctr" anchorCtr="0" compatLnSpc="0">
              <a:noAutofit/>
            </a:bodyPr>
            <a:lstStyle/>
            <a:p>
              <a:pPr marL="0" marR="0" lvl="0" indent="0" rtl="0" hangingPunct="0">
                <a:lnSpc>
                  <a:spcPct val="100000"/>
                </a:lnSpc>
                <a:spcBef>
                  <a:spcPts val="0"/>
                </a:spcBef>
                <a:spcAft>
                  <a:spcPts val="0"/>
                </a:spcAft>
                <a:buNone/>
                <a:tabLst/>
              </a:pPr>
              <a:r>
                <a:rPr lang="en-US" sz="1200" b="0" i="1" u="none" strike="noStrike">
                  <a:ln>
                    <a:noFill/>
                  </a:ln>
                  <a:latin typeface="Times New Roman" pitchFamily="18"/>
                  <a:ea typeface="Times New Roman" pitchFamily="18"/>
                  <a:cs typeface="Times New Roman" pitchFamily="18"/>
                </a:rPr>
                <a:t> </a:t>
              </a:r>
              <a:r>
                <a:rPr lang="en-US" sz="2000" b="0" i="1" u="none" strike="noStrike">
                  <a:ln>
                    <a:noFill/>
                  </a:ln>
                  <a:latin typeface="Times New Roman" pitchFamily="18"/>
                  <a:ea typeface="Times New Roman" pitchFamily="18"/>
                  <a:cs typeface="Times New Roman" pitchFamily="18"/>
                </a:rPr>
                <a:t>p</a:t>
              </a:r>
              <a:r>
                <a:rPr lang="en-US" sz="2000" b="0" i="1" u="none" strike="noStrike" baseline="-25000">
                  <a:ln>
                    <a:noFill/>
                  </a:ln>
                  <a:latin typeface="Times New Roman" pitchFamily="18"/>
                  <a:ea typeface="Times New Roman" pitchFamily="18"/>
                  <a:cs typeface="Times New Roman" pitchFamily="18"/>
                </a:rPr>
                <a:t>2</a:t>
              </a:r>
            </a:p>
          </p:txBody>
        </p:sp>
        <p:sp>
          <p:nvSpPr>
            <p:cNvPr id="11" name="TextBox 10"/>
            <p:cNvSpPr txBox="1"/>
            <p:nvPr/>
          </p:nvSpPr>
          <p:spPr>
            <a:xfrm>
              <a:off x="5495760" y="3062520"/>
              <a:ext cx="1431359" cy="639360"/>
            </a:xfrm>
            <a:prstGeom prst="rect">
              <a:avLst/>
            </a:prstGeom>
            <a:noFill/>
            <a:ln>
              <a:noFill/>
            </a:ln>
          </p:spPr>
          <p:txBody>
            <a:bodyPr vert="horz" wrap="square" lIns="91440" tIns="45720" rIns="91440" bIns="45720" anchor="ctr" anchorCtr="0" compatLnSpc="0">
              <a:noAutofit/>
            </a:bodyPr>
            <a:lstStyle/>
            <a:p>
              <a:pPr marL="0" marR="0" lvl="0" indent="0" rtl="0" hangingPunct="0">
                <a:lnSpc>
                  <a:spcPct val="100000"/>
                </a:lnSpc>
                <a:spcBef>
                  <a:spcPts val="0"/>
                </a:spcBef>
                <a:spcAft>
                  <a:spcPts val="0"/>
                </a:spcAft>
                <a:buNone/>
                <a:tabLst/>
                <a:defRPr sz="2000"/>
              </a:pPr>
              <a:r>
                <a:rPr lang="en-US" sz="2000" b="0" i="1" u="none" strike="noStrike">
                  <a:ln>
                    <a:noFill/>
                  </a:ln>
                  <a:latin typeface="Times New Roman" pitchFamily="18"/>
                  <a:ea typeface="Times New Roman" pitchFamily="18"/>
                  <a:cs typeface="Times New Roman" pitchFamily="18"/>
                </a:rPr>
                <a:t>H(p</a:t>
              </a:r>
              <a:r>
                <a:rPr lang="en-US" sz="2000" b="0" i="1" u="none" strike="noStrike" baseline="-25000">
                  <a:ln>
                    <a:noFill/>
                  </a:ln>
                  <a:latin typeface="Times New Roman" pitchFamily="18"/>
                  <a:ea typeface="Times New Roman" pitchFamily="18"/>
                  <a:cs typeface="Times New Roman" pitchFamily="18"/>
                </a:rPr>
                <a:t>1</a:t>
              </a:r>
              <a:r>
                <a:rPr lang="en-US" sz="2000" b="0" i="1" u="none" strike="noStrike">
                  <a:ln>
                    <a:noFill/>
                  </a:ln>
                  <a:latin typeface="Times New Roman" pitchFamily="18"/>
                  <a:ea typeface="Times New Roman" pitchFamily="18"/>
                  <a:cs typeface="Times New Roman" pitchFamily="18"/>
                </a:rPr>
                <a:t>|p</a:t>
              </a:r>
              <a:r>
                <a:rPr lang="en-US" sz="2000" b="0" i="1" u="none" strike="noStrike" baseline="-25000">
                  <a:ln>
                    <a:noFill/>
                  </a:ln>
                  <a:latin typeface="Times New Roman" pitchFamily="18"/>
                  <a:ea typeface="Times New Roman" pitchFamily="18"/>
                  <a:cs typeface="Times New Roman" pitchFamily="18"/>
                </a:rPr>
                <a:t>2</a:t>
              </a:r>
              <a:r>
                <a:rPr lang="en-US" sz="2000" b="0" i="1" u="none" strike="noStrike">
                  <a:ln>
                    <a:noFill/>
                  </a:ln>
                  <a:latin typeface="Times New Roman" pitchFamily="18"/>
                  <a:ea typeface="Times New Roman" pitchFamily="18"/>
                  <a:cs typeface="Times New Roman" pitchFamily="18"/>
                </a:rPr>
                <a:t>)</a:t>
              </a:r>
            </a:p>
          </p:txBody>
        </p:sp>
        <p:sp>
          <p:nvSpPr>
            <p:cNvPr id="12" name="TextBox 11"/>
            <p:cNvSpPr txBox="1"/>
            <p:nvPr/>
          </p:nvSpPr>
          <p:spPr>
            <a:xfrm>
              <a:off x="7492680" y="3522960"/>
              <a:ext cx="1431359" cy="639360"/>
            </a:xfrm>
            <a:prstGeom prst="rect">
              <a:avLst/>
            </a:prstGeom>
            <a:noFill/>
            <a:ln>
              <a:noFill/>
            </a:ln>
          </p:spPr>
          <p:txBody>
            <a:bodyPr vert="horz" wrap="square" lIns="91440" tIns="45720" rIns="91440" bIns="45720" anchor="ctr" anchorCtr="0" compatLnSpc="0">
              <a:noAutofit/>
            </a:bodyPr>
            <a:lstStyle/>
            <a:p>
              <a:pPr marL="0" marR="0" lvl="0" indent="0" rtl="0" hangingPunct="0">
                <a:lnSpc>
                  <a:spcPct val="100000"/>
                </a:lnSpc>
                <a:spcBef>
                  <a:spcPts val="0"/>
                </a:spcBef>
                <a:spcAft>
                  <a:spcPts val="0"/>
                </a:spcAft>
                <a:buNone/>
                <a:tabLst/>
                <a:defRPr sz="2000"/>
              </a:pPr>
              <a:r>
                <a:rPr lang="en-US" sz="2000" b="0" i="1" u="none" strike="noStrike">
                  <a:ln>
                    <a:noFill/>
                  </a:ln>
                  <a:latin typeface="Times New Roman" pitchFamily="18"/>
                  <a:ea typeface="Times New Roman" pitchFamily="18"/>
                  <a:cs typeface="Times New Roman" pitchFamily="18"/>
                </a:rPr>
                <a:t>H(p</a:t>
              </a:r>
              <a:r>
                <a:rPr lang="en-US" sz="2000" b="0" i="1" u="none" strike="noStrike" baseline="-25000">
                  <a:ln>
                    <a:noFill/>
                  </a:ln>
                  <a:latin typeface="Times New Roman" pitchFamily="18"/>
                  <a:ea typeface="Times New Roman" pitchFamily="18"/>
                  <a:cs typeface="Times New Roman" pitchFamily="18"/>
                </a:rPr>
                <a:t>2</a:t>
              </a:r>
              <a:r>
                <a:rPr lang="en-US" sz="2000" b="0" i="1" u="none" strike="noStrike">
                  <a:ln>
                    <a:noFill/>
                  </a:ln>
                  <a:latin typeface="Times New Roman" pitchFamily="18"/>
                  <a:ea typeface="Times New Roman" pitchFamily="18"/>
                  <a:cs typeface="Times New Roman" pitchFamily="18"/>
                </a:rPr>
                <a:t>|p</a:t>
              </a:r>
              <a:r>
                <a:rPr lang="en-US" sz="2000" b="0" i="1" u="none" strike="noStrike" baseline="-25000">
                  <a:ln>
                    <a:noFill/>
                  </a:ln>
                  <a:latin typeface="Times New Roman" pitchFamily="18"/>
                  <a:ea typeface="Times New Roman" pitchFamily="18"/>
                  <a:cs typeface="Times New Roman" pitchFamily="18"/>
                </a:rPr>
                <a:t>1</a:t>
              </a:r>
              <a:r>
                <a:rPr lang="en-US" sz="2000" b="0" i="1" u="none" strike="noStrike">
                  <a:ln>
                    <a:noFill/>
                  </a:ln>
                  <a:latin typeface="Times New Roman" pitchFamily="18"/>
                  <a:ea typeface="Times New Roman" pitchFamily="18"/>
                  <a:cs typeface="Times New Roman" pitchFamily="18"/>
                </a:rPr>
                <a:t>)</a:t>
              </a:r>
            </a:p>
          </p:txBody>
        </p:sp>
      </p:grpSp>
    </p:spTree>
    <p:extLst>
      <p:ext uri="{BB962C8B-B14F-4D97-AF65-F5344CB8AC3E}">
        <p14:creationId xmlns:p14="http://schemas.microsoft.com/office/powerpoint/2010/main" val="32860557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503999" y="346320"/>
            <a:ext cx="9071640" cy="1172160"/>
          </a:xfrm>
        </p:spPr>
        <p:txBody>
          <a:bodyPr/>
          <a:lstStyle/>
          <a:p>
            <a:pPr lvl="0"/>
            <a:r>
              <a:rPr lang="en-US"/>
              <a:t>Діаграми Вороного</a:t>
            </a:r>
          </a:p>
        </p:txBody>
      </p:sp>
      <p:sp>
        <p:nvSpPr>
          <p:cNvPr id="3" name="Subtitle 2"/>
          <p:cNvSpPr txBox="1">
            <a:spLocks noGrp="1"/>
          </p:cNvSpPr>
          <p:nvPr>
            <p:ph type="subTitle" idx="4294967295"/>
          </p:nvPr>
        </p:nvSpPr>
        <p:spPr>
          <a:xfrm>
            <a:off x="503999" y="1814040"/>
            <a:ext cx="9071640" cy="4899240"/>
          </a:xfrm>
        </p:spPr>
        <p:txBody>
          <a:bodyPr anchor="ctr"/>
          <a:lstStyle/>
          <a:p>
            <a:pPr lvl="0" algn="just"/>
            <a:r>
              <a:rPr lang="en-US" sz="2200" dirty="0" err="1"/>
              <a:t>Позначимо</a:t>
            </a:r>
            <a:r>
              <a:rPr lang="en-US" sz="2200" dirty="0"/>
              <a:t> </a:t>
            </a:r>
            <a:r>
              <a:rPr lang="en-US" sz="2200" dirty="0" err="1"/>
              <a:t>множину</a:t>
            </a:r>
            <a:r>
              <a:rPr lang="en-US" sz="2200" dirty="0"/>
              <a:t> </a:t>
            </a:r>
            <a:r>
              <a:rPr lang="en-US" sz="2200" dirty="0" err="1"/>
              <a:t>точок</a:t>
            </a:r>
            <a:r>
              <a:rPr lang="en-US" sz="2200" dirty="0"/>
              <a:t>, </a:t>
            </a:r>
            <a:r>
              <a:rPr lang="en-US" sz="2200" dirty="0" err="1"/>
              <a:t>відстань</a:t>
            </a:r>
            <a:r>
              <a:rPr lang="en-US" sz="2200" dirty="0"/>
              <a:t> </a:t>
            </a:r>
            <a:r>
              <a:rPr lang="en-US" sz="2200" dirty="0" err="1"/>
              <a:t>від</a:t>
            </a:r>
            <a:r>
              <a:rPr lang="en-US" sz="2200" dirty="0"/>
              <a:t> </a:t>
            </a:r>
            <a:r>
              <a:rPr lang="en-US" sz="2200" dirty="0" err="1"/>
              <a:t>яких</a:t>
            </a:r>
            <a:r>
              <a:rPr lang="en-US" sz="2200" dirty="0"/>
              <a:t> </a:t>
            </a:r>
            <a:r>
              <a:rPr lang="en-US" sz="2200" dirty="0" err="1"/>
              <a:t>до</a:t>
            </a:r>
            <a:r>
              <a:rPr lang="en-US" sz="2200" dirty="0"/>
              <a:t> </a:t>
            </a:r>
            <a:r>
              <a:rPr lang="en-US" sz="2200" b="1" i="1" dirty="0"/>
              <a:t>p</a:t>
            </a:r>
            <a:r>
              <a:rPr lang="en-US" sz="2200" b="1" i="1" baseline="-42000" dirty="0"/>
              <a:t>i</a:t>
            </a:r>
            <a:r>
              <a:rPr lang="en-US" sz="2200" dirty="0"/>
              <a:t> </a:t>
            </a:r>
            <a:r>
              <a:rPr lang="en-US" sz="2200" dirty="0" err="1"/>
              <a:t>не</a:t>
            </a:r>
            <a:r>
              <a:rPr lang="en-US" sz="2200" dirty="0"/>
              <a:t> </a:t>
            </a:r>
            <a:r>
              <a:rPr lang="en-US" sz="2200" dirty="0" err="1"/>
              <a:t>більше</a:t>
            </a:r>
            <a:r>
              <a:rPr lang="en-US" sz="2200" dirty="0"/>
              <a:t>, </a:t>
            </a:r>
            <a:r>
              <a:rPr lang="en-US" sz="2200" dirty="0" err="1"/>
              <a:t>ніж</a:t>
            </a:r>
            <a:r>
              <a:rPr lang="en-US" sz="2200" dirty="0"/>
              <a:t> </a:t>
            </a:r>
            <a:r>
              <a:rPr lang="en-US" sz="2200" dirty="0" err="1"/>
              <a:t>до</a:t>
            </a:r>
            <a:r>
              <a:rPr lang="en-US" sz="2200" dirty="0"/>
              <a:t> </a:t>
            </a:r>
            <a:r>
              <a:rPr lang="en-US" sz="2200" b="1" i="1" dirty="0" err="1"/>
              <a:t>p</a:t>
            </a:r>
            <a:r>
              <a:rPr lang="en-US" sz="2200" b="1" i="1" baseline="-42000" dirty="0" err="1"/>
              <a:t>j</a:t>
            </a:r>
            <a:r>
              <a:rPr lang="en-US" sz="2200" dirty="0"/>
              <a:t>, </a:t>
            </a:r>
            <a:r>
              <a:rPr lang="en-US" sz="2200" dirty="0" err="1"/>
              <a:t>через</a:t>
            </a:r>
            <a:r>
              <a:rPr lang="en-US" sz="2200" dirty="0"/>
              <a:t> </a:t>
            </a:r>
            <a:r>
              <a:rPr lang="en-US" sz="2200" b="1" i="1" dirty="0"/>
              <a:t>H(</a:t>
            </a:r>
            <a:r>
              <a:rPr lang="en-US" sz="2200" b="1" i="1" dirty="0" err="1"/>
              <a:t>p</a:t>
            </a:r>
            <a:r>
              <a:rPr lang="en-US" sz="2200" b="1" i="1" baseline="-42000" dirty="0" err="1"/>
              <a:t>i</a:t>
            </a:r>
            <a:r>
              <a:rPr lang="en-US" sz="2200" b="1" i="1" dirty="0" err="1"/>
              <a:t>|p</a:t>
            </a:r>
            <a:r>
              <a:rPr lang="en-US" sz="2200" b="1" i="1" baseline="-42000" dirty="0" err="1"/>
              <a:t>j</a:t>
            </a:r>
            <a:r>
              <a:rPr lang="en-US" sz="2200" b="1" i="1" dirty="0"/>
              <a:t>)</a:t>
            </a:r>
            <a:r>
              <a:rPr lang="en-US" sz="2200" dirty="0"/>
              <a:t>. </a:t>
            </a:r>
            <a:r>
              <a:rPr lang="en-US" sz="2200" dirty="0" err="1"/>
              <a:t>Очевидно</a:t>
            </a:r>
            <a:r>
              <a:rPr lang="en-US" sz="2200" dirty="0"/>
              <a:t>, </a:t>
            </a:r>
            <a:r>
              <a:rPr lang="en-US" sz="2200" dirty="0" err="1"/>
              <a:t>що</a:t>
            </a:r>
            <a:r>
              <a:rPr lang="en-US" sz="2200" dirty="0"/>
              <a:t> </a:t>
            </a:r>
            <a:r>
              <a:rPr lang="en-US" sz="2200" dirty="0" err="1"/>
              <a:t>це</a:t>
            </a:r>
            <a:r>
              <a:rPr lang="en-US" sz="2200" dirty="0"/>
              <a:t> </a:t>
            </a:r>
            <a:r>
              <a:rPr lang="en-US" sz="2200" dirty="0" err="1"/>
              <a:t>напівплощина</a:t>
            </a:r>
            <a:r>
              <a:rPr lang="en-US" sz="2200" dirty="0" smtClean="0"/>
              <a:t>.</a:t>
            </a:r>
            <a:r>
              <a:rPr lang="uk-UA" sz="2200" dirty="0" smtClean="0"/>
              <a:t> </a:t>
            </a:r>
            <a:r>
              <a:rPr lang="en-US" sz="2200" dirty="0" err="1" smtClean="0"/>
              <a:t>Тоді</a:t>
            </a:r>
            <a:r>
              <a:rPr lang="en-US" sz="2200" dirty="0" smtClean="0"/>
              <a:t> </a:t>
            </a:r>
            <a:r>
              <a:rPr lang="en-US" sz="2200" dirty="0" err="1"/>
              <a:t>комірка</a:t>
            </a:r>
            <a:r>
              <a:rPr lang="en-US" sz="2200" dirty="0"/>
              <a:t> </a:t>
            </a:r>
            <a:r>
              <a:rPr lang="en-US" sz="2200" dirty="0" err="1"/>
              <a:t>Вороного</a:t>
            </a:r>
            <a:r>
              <a:rPr lang="en-US" sz="2200" dirty="0"/>
              <a:t> </a:t>
            </a:r>
            <a:r>
              <a:rPr lang="en-US" sz="2200" b="1" i="1" dirty="0"/>
              <a:t>V(p</a:t>
            </a:r>
            <a:r>
              <a:rPr lang="en-US" sz="2200" b="1" i="1" baseline="-42000" dirty="0"/>
              <a:t>i</a:t>
            </a:r>
            <a:r>
              <a:rPr lang="en-US" sz="2200" b="1" i="1" dirty="0"/>
              <a:t>)</a:t>
            </a:r>
            <a:r>
              <a:rPr lang="en-US" sz="2200" dirty="0"/>
              <a:t> </a:t>
            </a:r>
            <a:r>
              <a:rPr lang="en-US" sz="2200" dirty="0" err="1"/>
              <a:t>для</a:t>
            </a:r>
            <a:r>
              <a:rPr lang="en-US" sz="2200" dirty="0"/>
              <a:t> </a:t>
            </a:r>
            <a:r>
              <a:rPr lang="en-US" sz="2200" dirty="0" err="1"/>
              <a:t>полюса</a:t>
            </a:r>
            <a:r>
              <a:rPr lang="en-US" sz="2200" dirty="0"/>
              <a:t> </a:t>
            </a:r>
            <a:r>
              <a:rPr lang="en-US" sz="2200" b="1" i="1" dirty="0"/>
              <a:t>p</a:t>
            </a:r>
            <a:r>
              <a:rPr lang="en-US" sz="2200" b="1" i="1" baseline="-42000" dirty="0"/>
              <a:t>i</a:t>
            </a:r>
            <a:r>
              <a:rPr lang="en-US" sz="2200" b="1" i="1" dirty="0"/>
              <a:t> є </a:t>
            </a:r>
            <a:r>
              <a:rPr lang="en-US" sz="2200" b="1" i="1" dirty="0" err="1"/>
              <a:t>перетином</a:t>
            </a:r>
            <a:r>
              <a:rPr lang="en-US" sz="2200" b="1" i="1" dirty="0"/>
              <a:t> </a:t>
            </a:r>
            <a:r>
              <a:rPr lang="en-US" sz="2200" b="1" i="1" dirty="0" err="1"/>
              <a:t>таких</a:t>
            </a:r>
            <a:r>
              <a:rPr lang="en-US" sz="2200" b="1" i="1" dirty="0"/>
              <a:t> </a:t>
            </a:r>
            <a:r>
              <a:rPr lang="en-US" sz="2200" b="1" i="1" dirty="0" err="1" smtClean="0"/>
              <a:t>напівплощин</a:t>
            </a:r>
            <a:r>
              <a:rPr lang="en-US" sz="2200" dirty="0" smtClean="0"/>
              <a:t>.</a:t>
            </a:r>
            <a:endParaRPr lang="en-US" sz="2200" dirty="0"/>
          </a:p>
          <a:p>
            <a:pPr lvl="0" algn="ctr"/>
            <a:endParaRPr lang="en-US" sz="2200" dirty="0"/>
          </a:p>
          <a:p>
            <a:pPr lvl="0" algn="ctr"/>
            <a:endParaRPr lang="en-US" sz="2200" dirty="0"/>
          </a:p>
          <a:p>
            <a:pPr lvl="0" algn="just"/>
            <a:endParaRPr lang="en-US" sz="2200" dirty="0"/>
          </a:p>
          <a:p>
            <a:pPr lvl="0" algn="just"/>
            <a:r>
              <a:rPr lang="en-US" sz="2200" dirty="0" err="1" smtClean="0"/>
              <a:t>Очевидно</a:t>
            </a:r>
            <a:r>
              <a:rPr lang="en-US" sz="2200" dirty="0"/>
              <a:t>, </a:t>
            </a:r>
            <a:r>
              <a:rPr lang="en-US" sz="2200" dirty="0" err="1"/>
              <a:t>що</a:t>
            </a:r>
            <a:r>
              <a:rPr lang="en-US" sz="2200" dirty="0"/>
              <a:t> </a:t>
            </a:r>
            <a:r>
              <a:rPr lang="uk-UA" sz="2200" dirty="0" smtClean="0">
                <a:solidFill>
                  <a:schemeClr val="tx1"/>
                </a:solidFill>
              </a:rPr>
              <a:t>комірка</a:t>
            </a:r>
            <a:r>
              <a:rPr lang="en-US" sz="2200" dirty="0" smtClean="0"/>
              <a:t> </a:t>
            </a:r>
            <a:r>
              <a:rPr lang="en-US" sz="2200" dirty="0" err="1"/>
              <a:t>Вороного</a:t>
            </a:r>
            <a:r>
              <a:rPr lang="en-US" sz="2200" dirty="0"/>
              <a:t> є </a:t>
            </a:r>
            <a:r>
              <a:rPr lang="en-US" sz="2200" dirty="0" err="1"/>
              <a:t>частиною</a:t>
            </a:r>
            <a:r>
              <a:rPr lang="en-US" sz="2200" dirty="0"/>
              <a:t> </a:t>
            </a:r>
            <a:r>
              <a:rPr lang="en-US" sz="2200" dirty="0" err="1"/>
              <a:t>площини</a:t>
            </a:r>
            <a:r>
              <a:rPr lang="en-US" sz="2200" dirty="0"/>
              <a:t>, </a:t>
            </a:r>
            <a:r>
              <a:rPr lang="en-US" sz="2200" dirty="0" err="1"/>
              <a:t>обмеженою</a:t>
            </a:r>
            <a:r>
              <a:rPr lang="en-US" sz="2200" dirty="0"/>
              <a:t> </a:t>
            </a:r>
            <a:r>
              <a:rPr lang="en-US" sz="2200" dirty="0" err="1"/>
              <a:t>прямими</a:t>
            </a:r>
            <a:r>
              <a:rPr lang="en-US" sz="2200" dirty="0"/>
              <a:t> </a:t>
            </a:r>
            <a:r>
              <a:rPr lang="en-US" sz="2200" dirty="0" err="1"/>
              <a:t>лініями</a:t>
            </a:r>
            <a:r>
              <a:rPr lang="en-US" sz="2200" dirty="0"/>
              <a:t>, </a:t>
            </a:r>
            <a:r>
              <a:rPr lang="en-US" sz="2200" dirty="0" err="1"/>
              <a:t>або</a:t>
            </a:r>
            <a:r>
              <a:rPr lang="en-US" sz="2200" dirty="0"/>
              <a:t> </a:t>
            </a:r>
            <a:r>
              <a:rPr lang="en-US" sz="2200" dirty="0" err="1"/>
              <a:t>променями</a:t>
            </a:r>
            <a:r>
              <a:rPr lang="en-US" sz="2200" dirty="0"/>
              <a:t>, </a:t>
            </a:r>
            <a:r>
              <a:rPr lang="en-US" sz="2200" dirty="0" err="1"/>
              <a:t>або</a:t>
            </a:r>
            <a:r>
              <a:rPr lang="en-US" sz="2200" dirty="0"/>
              <a:t> </a:t>
            </a:r>
            <a:r>
              <a:rPr lang="en-US" sz="2200" dirty="0" err="1"/>
              <a:t>відрізками</a:t>
            </a:r>
            <a:r>
              <a:rPr lang="en-US" sz="2200" dirty="0"/>
              <a:t>.</a:t>
            </a:r>
          </a:p>
          <a:p>
            <a:pPr lvl="0" algn="just"/>
            <a:r>
              <a:rPr lang="en-US" sz="2200" dirty="0" err="1" smtClean="0"/>
              <a:t>Звідси</a:t>
            </a:r>
            <a:r>
              <a:rPr lang="en-US" sz="2200" dirty="0" smtClean="0"/>
              <a:t> </a:t>
            </a:r>
            <a:r>
              <a:rPr lang="en-US" sz="2200" dirty="0"/>
              <a:t>і </a:t>
            </a:r>
            <a:r>
              <a:rPr lang="en-US" sz="2200" dirty="0" err="1"/>
              <a:t>виникла</a:t>
            </a:r>
            <a:r>
              <a:rPr lang="en-US" sz="2200" dirty="0"/>
              <a:t> </a:t>
            </a:r>
            <a:r>
              <a:rPr lang="en-US" sz="2200" dirty="0" err="1"/>
              <a:t>назва</a:t>
            </a:r>
            <a:r>
              <a:rPr lang="en-US" sz="2200" dirty="0"/>
              <a:t> </a:t>
            </a:r>
            <a:r>
              <a:rPr lang="en-US" sz="2200" dirty="0" smtClean="0"/>
              <a:t>– </a:t>
            </a:r>
            <a:r>
              <a:rPr lang="en-US" sz="2200" dirty="0" err="1" smtClean="0"/>
              <a:t>полігон</a:t>
            </a:r>
            <a:r>
              <a:rPr lang="en-US" sz="2200" dirty="0" smtClean="0"/>
              <a:t> </a:t>
            </a:r>
            <a:r>
              <a:rPr lang="en-US" sz="2200" dirty="0" err="1"/>
              <a:t>Вороного</a:t>
            </a:r>
            <a:r>
              <a:rPr lang="en-US" sz="2200" dirty="0"/>
              <a:t>. </a:t>
            </a:r>
            <a:r>
              <a:rPr lang="en-US" sz="2200" dirty="0" err="1"/>
              <a:t>Помітимо</a:t>
            </a:r>
            <a:r>
              <a:rPr lang="en-US" sz="2200" dirty="0"/>
              <a:t>, </a:t>
            </a:r>
            <a:r>
              <a:rPr lang="en-US" sz="2200" dirty="0" err="1"/>
              <a:t>що</a:t>
            </a:r>
            <a:r>
              <a:rPr lang="en-US" sz="2200" dirty="0"/>
              <a:t> </a:t>
            </a:r>
            <a:r>
              <a:rPr lang="en-US" sz="2200" dirty="0" err="1"/>
              <a:t>такий</a:t>
            </a:r>
            <a:r>
              <a:rPr lang="en-US" sz="2200" dirty="0"/>
              <a:t> </a:t>
            </a:r>
            <a:r>
              <a:rPr lang="en-US" sz="2200" dirty="0" err="1"/>
              <a:t>полігон</a:t>
            </a:r>
            <a:r>
              <a:rPr lang="en-US" sz="2200" dirty="0"/>
              <a:t> </a:t>
            </a:r>
            <a:r>
              <a:rPr lang="en-US" sz="2200" dirty="0" err="1"/>
              <a:t>може</a:t>
            </a:r>
            <a:r>
              <a:rPr lang="en-US" sz="2200" dirty="0"/>
              <a:t> </a:t>
            </a:r>
            <a:r>
              <a:rPr lang="en-US" sz="2200" dirty="0" err="1"/>
              <a:t>лежати</a:t>
            </a:r>
            <a:r>
              <a:rPr lang="en-US" sz="2200" dirty="0"/>
              <a:t> в </a:t>
            </a:r>
            <a:r>
              <a:rPr lang="en-US" sz="2200" dirty="0" err="1"/>
              <a:t>кінцевій</a:t>
            </a:r>
            <a:r>
              <a:rPr lang="en-US" sz="2200" dirty="0"/>
              <a:t> </a:t>
            </a:r>
            <a:r>
              <a:rPr lang="en-US" sz="2200" dirty="0" err="1"/>
              <a:t>частині</a:t>
            </a:r>
            <a:r>
              <a:rPr lang="en-US" sz="2200" dirty="0"/>
              <a:t> </a:t>
            </a:r>
            <a:r>
              <a:rPr lang="en-US" sz="2200" dirty="0" err="1"/>
              <a:t>площини</a:t>
            </a:r>
            <a:r>
              <a:rPr lang="en-US" sz="2200" dirty="0"/>
              <a:t>, </a:t>
            </a:r>
            <a:r>
              <a:rPr lang="en-US" sz="2200" dirty="0" err="1"/>
              <a:t>або</a:t>
            </a:r>
            <a:r>
              <a:rPr lang="en-US" sz="2200" dirty="0"/>
              <a:t> </a:t>
            </a:r>
            <a:r>
              <a:rPr lang="en-US" sz="2200" dirty="0" err="1"/>
              <a:t>йти</a:t>
            </a:r>
            <a:r>
              <a:rPr lang="en-US" sz="2200" dirty="0"/>
              <a:t> в </a:t>
            </a:r>
            <a:r>
              <a:rPr lang="en-US" sz="2200" dirty="0" err="1"/>
              <a:t>нескінченність</a:t>
            </a:r>
            <a:r>
              <a:rPr lang="en-US" sz="2200" dirty="0"/>
              <a:t>.</a:t>
            </a:r>
          </a:p>
        </p:txBody>
      </p:sp>
      <p:pic>
        <p:nvPicPr>
          <p:cNvPr id="4" name="Picture 3">
            <a:extLst>
              <a:ext uri="{FF2B5EF4-FFF2-40B4-BE49-F238E27FC236}">
                <a16:creationId xmlns:a16="http://schemas.microsoft.com/office/drawing/2014/main" id="{00000000-0000-0000-0000-000000000000}"/>
              </a:ext>
            </a:extLst>
          </p:cNvPr>
          <p:cNvPicPr>
            <a:picLocks noChangeAspect="1"/>
          </p:cNvPicPr>
          <p:nvPr/>
        </p:nvPicPr>
        <p:blipFill>
          <a:blip r:embed="rId3">
            <a:lum/>
            <a:alphaModFix/>
          </a:blip>
          <a:srcRect/>
          <a:stretch>
            <a:fillRect/>
          </a:stretch>
        </p:blipFill>
        <p:spPr>
          <a:xfrm>
            <a:off x="3238560" y="3280077"/>
            <a:ext cx="3020400" cy="1167840"/>
          </a:xfrm>
          <a:prstGeom prst="rect">
            <a:avLst/>
          </a:prstGeom>
          <a:noFill/>
          <a:ln>
            <a:noFill/>
          </a:ln>
        </p:spPr>
      </p:pic>
    </p:spTree>
    <p:extLst>
      <p:ext uri="{BB962C8B-B14F-4D97-AF65-F5344CB8AC3E}">
        <p14:creationId xmlns:p14="http://schemas.microsoft.com/office/powerpoint/2010/main" val="42429168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503999" y="346320"/>
            <a:ext cx="9071640" cy="1172160"/>
          </a:xfrm>
        </p:spPr>
        <p:txBody>
          <a:bodyPr/>
          <a:lstStyle/>
          <a:p>
            <a:pPr lvl="0"/>
            <a:r>
              <a:rPr lang="en-US"/>
              <a:t>Діаграми Вороного</a:t>
            </a:r>
          </a:p>
        </p:txBody>
      </p:sp>
      <p:sp>
        <p:nvSpPr>
          <p:cNvPr id="3" name="Subtitle 2"/>
          <p:cNvSpPr txBox="1">
            <a:spLocks noGrp="1"/>
          </p:cNvSpPr>
          <p:nvPr>
            <p:ph type="subTitle" idx="4294967295"/>
          </p:nvPr>
        </p:nvSpPr>
        <p:spPr>
          <a:xfrm>
            <a:off x="503999" y="1814040"/>
            <a:ext cx="9071640" cy="4899240"/>
          </a:xfrm>
        </p:spPr>
        <p:txBody>
          <a:bodyPr anchor="ctr"/>
          <a:lstStyle/>
          <a:p>
            <a:pPr lvl="0" algn="just"/>
            <a:r>
              <a:rPr lang="en-US" sz="2800" dirty="0" err="1"/>
              <a:t>Якщо</a:t>
            </a:r>
            <a:r>
              <a:rPr lang="en-US" sz="2800" dirty="0"/>
              <a:t> </a:t>
            </a:r>
            <a:r>
              <a:rPr lang="en-US" sz="2800" dirty="0" err="1"/>
              <a:t>побудувати</a:t>
            </a:r>
            <a:r>
              <a:rPr lang="en-US" sz="2800" dirty="0"/>
              <a:t> </a:t>
            </a:r>
            <a:r>
              <a:rPr lang="en-US" sz="2800" dirty="0" err="1"/>
              <a:t>полігони</a:t>
            </a:r>
            <a:r>
              <a:rPr lang="en-US" sz="2800" dirty="0"/>
              <a:t> </a:t>
            </a:r>
            <a:r>
              <a:rPr lang="en-US" sz="2800" dirty="0" err="1"/>
              <a:t>Вороного</a:t>
            </a:r>
            <a:r>
              <a:rPr lang="en-US" sz="2800" dirty="0"/>
              <a:t> </a:t>
            </a:r>
            <a:r>
              <a:rPr lang="en-US" sz="2800" dirty="0" err="1"/>
              <a:t>для</a:t>
            </a:r>
            <a:r>
              <a:rPr lang="en-US" sz="2800" dirty="0"/>
              <a:t> </a:t>
            </a:r>
            <a:r>
              <a:rPr lang="en-US" sz="2800" dirty="0" err="1"/>
              <a:t>усіх</a:t>
            </a:r>
            <a:r>
              <a:rPr lang="en-US" sz="2800" dirty="0"/>
              <a:t> </a:t>
            </a:r>
            <a:r>
              <a:rPr lang="en-US" sz="2800" dirty="0" err="1"/>
              <a:t>точок</a:t>
            </a:r>
            <a:r>
              <a:rPr lang="en-US" sz="2800" dirty="0"/>
              <a:t> з </a:t>
            </a:r>
            <a:r>
              <a:rPr lang="en-US" sz="2800" dirty="0" err="1"/>
              <a:t>множини</a:t>
            </a:r>
            <a:r>
              <a:rPr lang="en-US" sz="2800" dirty="0"/>
              <a:t> </a:t>
            </a:r>
            <a:r>
              <a:rPr lang="en-US" sz="2800" b="1" i="1" dirty="0"/>
              <a:t>S</a:t>
            </a:r>
            <a:r>
              <a:rPr lang="en-US" sz="2800" dirty="0"/>
              <a:t>, </a:t>
            </a:r>
            <a:r>
              <a:rPr lang="en-US" sz="2800" dirty="0" err="1"/>
              <a:t>те</a:t>
            </a:r>
            <a:r>
              <a:rPr lang="en-US" sz="2800" dirty="0"/>
              <a:t> </a:t>
            </a:r>
            <a:r>
              <a:rPr lang="en-US" sz="2800" dirty="0" err="1"/>
              <a:t>вони</a:t>
            </a:r>
            <a:r>
              <a:rPr lang="en-US" sz="2800" dirty="0"/>
              <a:t> </a:t>
            </a:r>
            <a:r>
              <a:rPr lang="en-US" sz="2800" dirty="0" err="1"/>
              <a:t>покриють</a:t>
            </a:r>
            <a:r>
              <a:rPr lang="en-US" sz="2800" dirty="0"/>
              <a:t> </a:t>
            </a:r>
            <a:r>
              <a:rPr lang="en-US" sz="2800" dirty="0" err="1"/>
              <a:t>усю</a:t>
            </a:r>
            <a:r>
              <a:rPr lang="en-US" sz="2800" dirty="0"/>
              <a:t> </a:t>
            </a:r>
            <a:r>
              <a:rPr lang="en-US" sz="2800" dirty="0" err="1"/>
              <a:t>площину</a:t>
            </a:r>
            <a:r>
              <a:rPr lang="en-US" sz="2800" dirty="0"/>
              <a:t>.</a:t>
            </a:r>
          </a:p>
          <a:p>
            <a:pPr lvl="0" algn="just"/>
            <a:r>
              <a:rPr lang="en-US" sz="2800" dirty="0" err="1" smtClean="0"/>
              <a:t>Таке</a:t>
            </a:r>
            <a:r>
              <a:rPr lang="en-US" sz="2800" dirty="0" smtClean="0"/>
              <a:t> </a:t>
            </a:r>
            <a:r>
              <a:rPr lang="en-US" sz="2800" dirty="0" err="1"/>
              <a:t>представлення</a:t>
            </a:r>
            <a:r>
              <a:rPr lang="en-US" sz="2800" dirty="0"/>
              <a:t> </a:t>
            </a:r>
            <a:r>
              <a:rPr lang="en-US" sz="2800" dirty="0" err="1"/>
              <a:t>площини</a:t>
            </a:r>
            <a:r>
              <a:rPr lang="en-US" sz="2800" dirty="0"/>
              <a:t> у </a:t>
            </a:r>
            <a:r>
              <a:rPr lang="en-US" sz="2800" dirty="0" err="1"/>
              <a:t>вигляді</a:t>
            </a:r>
            <a:r>
              <a:rPr lang="en-US" sz="2800" dirty="0"/>
              <a:t> </a:t>
            </a:r>
            <a:r>
              <a:rPr lang="en-US" sz="2800" dirty="0" err="1"/>
              <a:t>об'єднання</a:t>
            </a:r>
            <a:r>
              <a:rPr lang="en-US" sz="2800" dirty="0"/>
              <a:t> </a:t>
            </a:r>
            <a:r>
              <a:rPr lang="en-US" sz="2800" dirty="0" err="1"/>
              <a:t>полігонів</a:t>
            </a:r>
            <a:r>
              <a:rPr lang="en-US" sz="2800" dirty="0"/>
              <a:t> </a:t>
            </a:r>
            <a:r>
              <a:rPr lang="en-US" sz="2800" dirty="0" err="1"/>
              <a:t>Вороного</a:t>
            </a:r>
            <a:r>
              <a:rPr lang="en-US" sz="2800" dirty="0"/>
              <a:t> </a:t>
            </a:r>
            <a:r>
              <a:rPr lang="en-US" sz="2800" dirty="0" err="1"/>
              <a:t>називається</a:t>
            </a:r>
            <a:r>
              <a:rPr lang="en-US" sz="2800" dirty="0"/>
              <a:t> </a:t>
            </a:r>
            <a:r>
              <a:rPr lang="en-US" sz="2800" dirty="0" err="1"/>
              <a:t>розбиттям</a:t>
            </a:r>
            <a:r>
              <a:rPr lang="en-US" sz="2800" dirty="0"/>
              <a:t> </a:t>
            </a:r>
            <a:r>
              <a:rPr lang="en-US" sz="2800" dirty="0" err="1"/>
              <a:t>Вороного</a:t>
            </a:r>
            <a:r>
              <a:rPr lang="en-US" sz="2800" dirty="0"/>
              <a:t>.</a:t>
            </a:r>
          </a:p>
          <a:p>
            <a:pPr lvl="0" algn="just"/>
            <a:r>
              <a:rPr lang="en-US" sz="2800" dirty="0" err="1" smtClean="0"/>
              <a:t>Сукупність</a:t>
            </a:r>
            <a:r>
              <a:rPr lang="en-US" sz="2800" dirty="0" smtClean="0"/>
              <a:t> </a:t>
            </a:r>
            <a:r>
              <a:rPr lang="en-US" sz="2800" dirty="0" err="1"/>
              <a:t>меж</a:t>
            </a:r>
            <a:r>
              <a:rPr lang="en-US" sz="2800" dirty="0"/>
              <a:t> </a:t>
            </a:r>
            <a:r>
              <a:rPr lang="en-US" sz="2800" dirty="0" err="1"/>
              <a:t>полігонів</a:t>
            </a:r>
            <a:r>
              <a:rPr lang="en-US" sz="2800" dirty="0"/>
              <a:t> </a:t>
            </a:r>
            <a:r>
              <a:rPr lang="en-US" sz="2800" dirty="0" err="1"/>
              <a:t>називається</a:t>
            </a:r>
            <a:r>
              <a:rPr lang="en-US" sz="2800" dirty="0"/>
              <a:t> </a:t>
            </a:r>
            <a:r>
              <a:rPr lang="en-US" sz="2800" dirty="0" err="1"/>
              <a:t>діаграмою</a:t>
            </a:r>
            <a:r>
              <a:rPr lang="en-US" sz="2800" dirty="0"/>
              <a:t> </a:t>
            </a:r>
            <a:r>
              <a:rPr lang="en-US" sz="2800" dirty="0" err="1"/>
              <a:t>Вороного</a:t>
            </a:r>
            <a:r>
              <a:rPr lang="en-US" sz="2800" dirty="0"/>
              <a:t>.</a:t>
            </a:r>
          </a:p>
          <a:p>
            <a:pPr lvl="0" algn="just"/>
            <a:r>
              <a:rPr lang="en-US" sz="2800" dirty="0" err="1" smtClean="0"/>
              <a:t>Діаграма</a:t>
            </a:r>
            <a:r>
              <a:rPr lang="en-US" sz="2800" dirty="0" smtClean="0"/>
              <a:t> </a:t>
            </a:r>
            <a:r>
              <a:rPr lang="en-US" sz="2800" dirty="0" err="1"/>
              <a:t>Вороного</a:t>
            </a:r>
            <a:r>
              <a:rPr lang="en-US" sz="2800" dirty="0"/>
              <a:t> </a:t>
            </a:r>
            <a:r>
              <a:rPr lang="en-US" sz="2800" dirty="0" err="1"/>
              <a:t>складається</a:t>
            </a:r>
            <a:r>
              <a:rPr lang="en-US" sz="2800" dirty="0"/>
              <a:t> з </a:t>
            </a:r>
            <a:r>
              <a:rPr lang="en-US" sz="2800" dirty="0" err="1"/>
              <a:t>променів</a:t>
            </a:r>
            <a:r>
              <a:rPr lang="en-US" sz="2800" dirty="0"/>
              <a:t> і </a:t>
            </a:r>
            <a:r>
              <a:rPr lang="en-US" sz="2800" dirty="0" err="1"/>
              <a:t>відрізків</a:t>
            </a:r>
            <a:r>
              <a:rPr lang="en-US" sz="2800" dirty="0"/>
              <a:t> </a:t>
            </a:r>
            <a:r>
              <a:rPr lang="en-US" sz="2800" dirty="0" err="1"/>
              <a:t>прямих</a:t>
            </a:r>
            <a:r>
              <a:rPr lang="en-US" sz="2800" dirty="0"/>
              <a:t>, </a:t>
            </a:r>
            <a:r>
              <a:rPr lang="en-US" sz="2800" dirty="0" err="1"/>
              <a:t>званих</a:t>
            </a:r>
            <a:r>
              <a:rPr lang="en-US" sz="2800" dirty="0"/>
              <a:t> </a:t>
            </a:r>
            <a:r>
              <a:rPr lang="en-US" sz="2800" dirty="0" err="1"/>
              <a:t>ребрами</a:t>
            </a:r>
            <a:r>
              <a:rPr lang="en-US" sz="2800" dirty="0"/>
              <a:t>. </a:t>
            </a:r>
            <a:r>
              <a:rPr lang="en-US" sz="2800" dirty="0" err="1"/>
              <a:t>Точки</a:t>
            </a:r>
            <a:r>
              <a:rPr lang="en-US" sz="2800" dirty="0"/>
              <a:t> </a:t>
            </a:r>
            <a:r>
              <a:rPr lang="en-US" sz="2800" dirty="0" err="1"/>
              <a:t>перетину</a:t>
            </a:r>
            <a:r>
              <a:rPr lang="en-US" sz="2800" dirty="0"/>
              <a:t> </a:t>
            </a:r>
            <a:r>
              <a:rPr lang="en-US" sz="2800" dirty="0" err="1"/>
              <a:t>ребер</a:t>
            </a:r>
            <a:r>
              <a:rPr lang="en-US" sz="2800" dirty="0"/>
              <a:t> </a:t>
            </a:r>
            <a:r>
              <a:rPr lang="en-US" sz="2800" dirty="0" err="1"/>
              <a:t>називаються</a:t>
            </a:r>
            <a:r>
              <a:rPr lang="en-US" sz="2800" dirty="0"/>
              <a:t> </a:t>
            </a:r>
            <a:r>
              <a:rPr lang="en-US" sz="2800" dirty="0" err="1"/>
              <a:t>вершинами</a:t>
            </a:r>
            <a:r>
              <a:rPr lang="en-US" sz="2800" dirty="0"/>
              <a:t>.</a:t>
            </a:r>
          </a:p>
        </p:txBody>
      </p:sp>
    </p:spTree>
    <p:extLst>
      <p:ext uri="{BB962C8B-B14F-4D97-AF65-F5344CB8AC3E}">
        <p14:creationId xmlns:p14="http://schemas.microsoft.com/office/powerpoint/2010/main" val="8746893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503999" y="155880"/>
            <a:ext cx="9071640" cy="1172160"/>
          </a:xfrm>
        </p:spPr>
        <p:txBody>
          <a:bodyPr/>
          <a:lstStyle/>
          <a:p>
            <a:pPr lvl="0"/>
            <a:r>
              <a:rPr lang="en-US" dirty="0" err="1"/>
              <a:t>Властивості</a:t>
            </a:r>
            <a:r>
              <a:rPr lang="en-US" dirty="0"/>
              <a:t> </a:t>
            </a:r>
            <a:r>
              <a:rPr lang="uk-UA" dirty="0" smtClean="0"/>
              <a:t>д</a:t>
            </a:r>
            <a:r>
              <a:rPr lang="en-US" dirty="0" err="1" smtClean="0"/>
              <a:t>іаграм</a:t>
            </a:r>
            <a:r>
              <a:rPr lang="en-US" dirty="0" smtClean="0"/>
              <a:t> </a:t>
            </a:r>
            <a:r>
              <a:rPr lang="en-US" dirty="0" err="1"/>
              <a:t>Вороного</a:t>
            </a:r>
            <a:endParaRPr lang="en-US" dirty="0"/>
          </a:p>
        </p:txBody>
      </p:sp>
      <p:sp>
        <p:nvSpPr>
          <p:cNvPr id="3" name="Subtitle 2"/>
          <p:cNvSpPr txBox="1">
            <a:spLocks noGrp="1"/>
          </p:cNvSpPr>
          <p:nvPr>
            <p:ph type="subTitle" idx="4294967295"/>
          </p:nvPr>
        </p:nvSpPr>
        <p:spPr>
          <a:xfrm>
            <a:off x="298800" y="1469880"/>
            <a:ext cx="9460800" cy="5529240"/>
          </a:xfrm>
        </p:spPr>
        <p:txBody>
          <a:bodyPr anchor="ctr"/>
          <a:lstStyle/>
          <a:p>
            <a:pPr lvl="0" algn="l"/>
            <a:r>
              <a:rPr lang="en-US" sz="2800" dirty="0" err="1"/>
              <a:t>Припустимо</a:t>
            </a:r>
            <a:r>
              <a:rPr lang="en-US" sz="2800" dirty="0"/>
              <a:t>, </a:t>
            </a:r>
            <a:r>
              <a:rPr lang="en-US" sz="2800" dirty="0" err="1"/>
              <a:t>що</a:t>
            </a:r>
            <a:r>
              <a:rPr lang="en-US" sz="2800" dirty="0"/>
              <a:t> </a:t>
            </a:r>
            <a:r>
              <a:rPr lang="en-US" sz="2800" dirty="0" err="1"/>
              <a:t>точки</a:t>
            </a:r>
            <a:r>
              <a:rPr lang="en-US" sz="2800" dirty="0"/>
              <a:t> в </a:t>
            </a:r>
            <a:r>
              <a:rPr lang="en-US" sz="2800" dirty="0" err="1"/>
              <a:t>множині</a:t>
            </a:r>
            <a:r>
              <a:rPr lang="en-US" sz="2800" dirty="0"/>
              <a:t> S є </a:t>
            </a:r>
            <a:r>
              <a:rPr lang="en-US" sz="2800" dirty="0" err="1"/>
              <a:t>точками</a:t>
            </a:r>
            <a:r>
              <a:rPr lang="en-US" sz="2800" dirty="0"/>
              <a:t> </a:t>
            </a:r>
            <a:r>
              <a:rPr lang="en-US" sz="2800" dirty="0" err="1"/>
              <a:t>загального</a:t>
            </a:r>
            <a:r>
              <a:rPr lang="en-US" sz="2800" dirty="0"/>
              <a:t> </a:t>
            </a:r>
            <a:r>
              <a:rPr lang="en-US" sz="2800" dirty="0" err="1"/>
              <a:t>стану</a:t>
            </a:r>
            <a:r>
              <a:rPr lang="en-US" sz="2800" dirty="0"/>
              <a:t>, </a:t>
            </a:r>
            <a:r>
              <a:rPr lang="en-US" sz="2800" dirty="0" err="1"/>
              <a:t>тобто</a:t>
            </a:r>
            <a:r>
              <a:rPr lang="en-US" sz="2800" dirty="0"/>
              <a:t> </a:t>
            </a:r>
            <a:r>
              <a:rPr lang="en-US" sz="2800" dirty="0" err="1"/>
              <a:t>ніякі</a:t>
            </a:r>
            <a:r>
              <a:rPr lang="en-US" sz="2800" dirty="0"/>
              <a:t> </a:t>
            </a:r>
            <a:r>
              <a:rPr lang="en-US" sz="2800" dirty="0" err="1"/>
              <a:t>три</a:t>
            </a:r>
            <a:r>
              <a:rPr lang="en-US" sz="2800" dirty="0"/>
              <a:t> з </a:t>
            </a:r>
            <a:r>
              <a:rPr lang="en-US" sz="2800" dirty="0" err="1"/>
              <a:t>них</a:t>
            </a:r>
            <a:r>
              <a:rPr lang="en-US" sz="2800" dirty="0"/>
              <a:t> </a:t>
            </a:r>
            <a:r>
              <a:rPr lang="en-US" sz="2800" dirty="0" err="1"/>
              <a:t>не</a:t>
            </a:r>
            <a:r>
              <a:rPr lang="en-US" sz="2800" dirty="0"/>
              <a:t> </a:t>
            </a:r>
            <a:r>
              <a:rPr lang="en-US" sz="2800" dirty="0" err="1"/>
              <a:t>лежать</a:t>
            </a:r>
            <a:r>
              <a:rPr lang="en-US" sz="2800" dirty="0"/>
              <a:t> </a:t>
            </a:r>
            <a:r>
              <a:rPr lang="en-US" sz="2800" dirty="0" err="1"/>
              <a:t>на</a:t>
            </a:r>
            <a:r>
              <a:rPr lang="en-US" sz="2800" dirty="0"/>
              <a:t> </a:t>
            </a:r>
            <a:r>
              <a:rPr lang="en-US" sz="2800" dirty="0" err="1"/>
              <a:t>одній</a:t>
            </a:r>
            <a:r>
              <a:rPr lang="en-US" sz="2800" dirty="0"/>
              <a:t> </a:t>
            </a:r>
            <a:r>
              <a:rPr lang="en-US" sz="2800" dirty="0" err="1"/>
              <a:t>прямій</a:t>
            </a:r>
            <a:r>
              <a:rPr lang="en-US" sz="2800" dirty="0"/>
              <a:t> і </a:t>
            </a:r>
            <a:r>
              <a:rPr lang="en-US" sz="2800" dirty="0" err="1"/>
              <a:t>ніякі</a:t>
            </a:r>
            <a:r>
              <a:rPr lang="en-US" sz="2800" dirty="0"/>
              <a:t> </a:t>
            </a:r>
            <a:r>
              <a:rPr lang="en-US" sz="2800" dirty="0" err="1"/>
              <a:t>чотири</a:t>
            </a:r>
            <a:r>
              <a:rPr lang="en-US" sz="2800" dirty="0"/>
              <a:t> - </a:t>
            </a:r>
            <a:r>
              <a:rPr lang="en-US" sz="2800" dirty="0" err="1"/>
              <a:t>на</a:t>
            </a:r>
            <a:r>
              <a:rPr lang="en-US" sz="2800" dirty="0"/>
              <a:t> </a:t>
            </a:r>
            <a:r>
              <a:rPr lang="en-US" sz="2800" dirty="0" err="1"/>
              <a:t>одному</a:t>
            </a:r>
            <a:r>
              <a:rPr lang="en-US" sz="2800" dirty="0"/>
              <a:t> </a:t>
            </a:r>
            <a:r>
              <a:rPr lang="en-US" sz="2800" dirty="0" err="1"/>
              <a:t>колі</a:t>
            </a:r>
            <a:r>
              <a:rPr lang="en-US" sz="2800" dirty="0"/>
              <a:t>. </a:t>
            </a:r>
            <a:r>
              <a:rPr lang="en-US" sz="2800" dirty="0" err="1"/>
              <a:t>Тоді</a:t>
            </a:r>
            <a:r>
              <a:rPr lang="en-US" sz="2800" dirty="0"/>
              <a:t> </a:t>
            </a:r>
            <a:r>
              <a:rPr lang="en-US" sz="2800" dirty="0" err="1"/>
              <a:t>справедливі</a:t>
            </a:r>
            <a:r>
              <a:rPr lang="en-US" sz="2800" dirty="0"/>
              <a:t> </a:t>
            </a:r>
            <a:r>
              <a:rPr lang="en-US" sz="2800" dirty="0" err="1"/>
              <a:t>наступні</a:t>
            </a:r>
            <a:r>
              <a:rPr lang="en-US" sz="2800" dirty="0"/>
              <a:t> </a:t>
            </a:r>
            <a:r>
              <a:rPr lang="en-US" sz="2800" dirty="0" err="1"/>
              <a:t>твердження</a:t>
            </a:r>
            <a:r>
              <a:rPr lang="en-US" sz="2800" dirty="0"/>
              <a:t> </a:t>
            </a:r>
            <a:r>
              <a:rPr lang="en-US" sz="2800" dirty="0" err="1"/>
              <a:t>відносно</a:t>
            </a:r>
            <a:r>
              <a:rPr lang="en-US" sz="2800" dirty="0"/>
              <a:t> </a:t>
            </a:r>
            <a:r>
              <a:rPr lang="en-US" sz="2800" dirty="0" err="1"/>
              <a:t>властивостей</a:t>
            </a:r>
            <a:r>
              <a:rPr lang="en-US" sz="2800" dirty="0"/>
              <a:t> </a:t>
            </a:r>
            <a:r>
              <a:rPr lang="en-US" sz="2800" dirty="0" err="1"/>
              <a:t>діаграми</a:t>
            </a:r>
            <a:r>
              <a:rPr lang="en-US" sz="2800" dirty="0"/>
              <a:t> </a:t>
            </a:r>
            <a:r>
              <a:rPr lang="en-US" sz="2800" dirty="0" err="1"/>
              <a:t>Вороного</a:t>
            </a:r>
            <a:r>
              <a:rPr lang="en-US" sz="2800" dirty="0"/>
              <a:t>.</a:t>
            </a:r>
          </a:p>
          <a:p>
            <a:pPr lvl="0" algn="l"/>
            <a:r>
              <a:rPr lang="en-US" sz="2800" dirty="0" smtClean="0"/>
              <a:t>- </a:t>
            </a:r>
            <a:r>
              <a:rPr lang="en-US" sz="2800" dirty="0" err="1"/>
              <a:t>Кожна</a:t>
            </a:r>
            <a:r>
              <a:rPr lang="en-US" sz="2800" dirty="0"/>
              <a:t> </a:t>
            </a:r>
            <a:r>
              <a:rPr lang="en-US" sz="2800" i="1" dirty="0" err="1"/>
              <a:t>вершина</a:t>
            </a:r>
            <a:r>
              <a:rPr lang="en-US" sz="2800" i="1" dirty="0"/>
              <a:t> </a:t>
            </a:r>
            <a:r>
              <a:rPr lang="en-US" sz="2800" i="1" dirty="0" err="1"/>
              <a:t>діаграми</a:t>
            </a:r>
            <a:r>
              <a:rPr lang="en-US" sz="2800" i="1" dirty="0"/>
              <a:t> </a:t>
            </a:r>
            <a:r>
              <a:rPr lang="en-US" sz="2800" i="1" dirty="0" err="1"/>
              <a:t>Вороного</a:t>
            </a:r>
            <a:r>
              <a:rPr lang="en-US" sz="2800" i="1" dirty="0"/>
              <a:t> є </a:t>
            </a:r>
            <a:r>
              <a:rPr lang="en-US" sz="2800" i="1" dirty="0" err="1"/>
              <a:t>точкою</a:t>
            </a:r>
            <a:r>
              <a:rPr lang="en-US" sz="2800" i="1" dirty="0"/>
              <a:t> </a:t>
            </a:r>
            <a:r>
              <a:rPr lang="en-US" sz="2800" i="1" dirty="0" err="1"/>
              <a:t>перетину</a:t>
            </a:r>
            <a:r>
              <a:rPr lang="en-US" sz="2800" dirty="0"/>
              <a:t> в </a:t>
            </a:r>
            <a:r>
              <a:rPr lang="en-US" sz="2800" dirty="0" err="1"/>
              <a:t>точності</a:t>
            </a:r>
            <a:r>
              <a:rPr lang="en-US" sz="2800" dirty="0"/>
              <a:t> </a:t>
            </a:r>
            <a:r>
              <a:rPr lang="en-US" sz="2800" dirty="0" err="1"/>
              <a:t>трьох</a:t>
            </a:r>
            <a:r>
              <a:rPr lang="en-US" sz="2800" dirty="0"/>
              <a:t> </a:t>
            </a:r>
            <a:r>
              <a:rPr lang="en-US" sz="2800" dirty="0" err="1"/>
              <a:t>ребер</a:t>
            </a:r>
            <a:r>
              <a:rPr lang="en-US" sz="2800" dirty="0"/>
              <a:t>.</a:t>
            </a:r>
          </a:p>
          <a:p>
            <a:pPr lvl="0" algn="l"/>
            <a:r>
              <a:rPr lang="en-US" sz="2800" dirty="0" smtClean="0"/>
              <a:t>- </a:t>
            </a:r>
            <a:r>
              <a:rPr lang="en-US" sz="2800" dirty="0" err="1"/>
              <a:t>Кожна</a:t>
            </a:r>
            <a:r>
              <a:rPr lang="en-US" sz="2800" dirty="0"/>
              <a:t> </a:t>
            </a:r>
            <a:r>
              <a:rPr lang="en-US" sz="2800" dirty="0" err="1"/>
              <a:t>вершина</a:t>
            </a:r>
            <a:r>
              <a:rPr lang="en-US" sz="2800" dirty="0"/>
              <a:t> </a:t>
            </a:r>
            <a:r>
              <a:rPr lang="en-US" sz="2800" dirty="0" err="1"/>
              <a:t>діаграми</a:t>
            </a:r>
            <a:r>
              <a:rPr lang="en-US" sz="2800" dirty="0"/>
              <a:t> </a:t>
            </a:r>
            <a:r>
              <a:rPr lang="en-US" sz="2800" dirty="0" err="1"/>
              <a:t>Вороного</a:t>
            </a:r>
            <a:r>
              <a:rPr lang="en-US" sz="2800" dirty="0"/>
              <a:t> </a:t>
            </a:r>
            <a:r>
              <a:rPr lang="en-US" sz="2800" i="1" dirty="0"/>
              <a:t>є </a:t>
            </a:r>
            <a:r>
              <a:rPr lang="en-US" sz="2800" i="1" dirty="0" err="1"/>
              <a:t>центром</a:t>
            </a:r>
            <a:r>
              <a:rPr lang="en-US" sz="2800" i="1" dirty="0"/>
              <a:t> </a:t>
            </a:r>
            <a:r>
              <a:rPr lang="en-US" sz="2800" i="1" dirty="0" err="1"/>
              <a:t>описаного</a:t>
            </a:r>
            <a:r>
              <a:rPr lang="en-US" sz="2800" i="1" dirty="0"/>
              <a:t> </a:t>
            </a:r>
            <a:r>
              <a:rPr lang="en-US" sz="2800" i="1" dirty="0" err="1"/>
              <a:t>кола</a:t>
            </a:r>
            <a:r>
              <a:rPr lang="en-US" sz="2800" i="1" dirty="0"/>
              <a:t> </a:t>
            </a:r>
            <a:r>
              <a:rPr lang="en-US" sz="2800" i="1" dirty="0" err="1"/>
              <a:t>трьох</a:t>
            </a:r>
            <a:r>
              <a:rPr lang="en-US" sz="2800" i="1" dirty="0"/>
              <a:t> </a:t>
            </a:r>
            <a:r>
              <a:rPr lang="en-US" sz="2800" i="1" dirty="0" err="1"/>
              <a:t>точок-полюсів</a:t>
            </a:r>
            <a:r>
              <a:rPr lang="en-US" sz="2800" dirty="0"/>
              <a:t> з S, </a:t>
            </a:r>
            <a:r>
              <a:rPr lang="en-US" sz="2800" dirty="0" err="1"/>
              <a:t>причому</a:t>
            </a:r>
            <a:r>
              <a:rPr lang="en-US" sz="2800" dirty="0"/>
              <a:t> </a:t>
            </a:r>
            <a:r>
              <a:rPr lang="en-US" sz="2800" dirty="0" err="1"/>
              <a:t>усередині</a:t>
            </a:r>
            <a:r>
              <a:rPr lang="en-US" sz="2800" dirty="0"/>
              <a:t> </a:t>
            </a:r>
            <a:r>
              <a:rPr lang="en-US" sz="2800" dirty="0" err="1"/>
              <a:t>цього</a:t>
            </a:r>
            <a:r>
              <a:rPr lang="en-US" sz="2800" dirty="0"/>
              <a:t> </a:t>
            </a:r>
            <a:r>
              <a:rPr lang="en-US" sz="2800" dirty="0" err="1"/>
              <a:t>кола</a:t>
            </a:r>
            <a:r>
              <a:rPr lang="en-US" sz="2800" dirty="0"/>
              <a:t> </a:t>
            </a:r>
            <a:r>
              <a:rPr lang="en-US" sz="2800" dirty="0" err="1"/>
              <a:t>не</a:t>
            </a:r>
            <a:r>
              <a:rPr lang="en-US" sz="2800" dirty="0"/>
              <a:t> </a:t>
            </a:r>
            <a:r>
              <a:rPr lang="en-US" sz="2800" dirty="0" err="1"/>
              <a:t>міститься</a:t>
            </a:r>
            <a:r>
              <a:rPr lang="en-US" sz="2800" dirty="0"/>
              <a:t> </a:t>
            </a:r>
            <a:r>
              <a:rPr lang="en-US" sz="2800" dirty="0" err="1"/>
              <a:t>точки</a:t>
            </a:r>
            <a:r>
              <a:rPr lang="en-US" sz="2800" dirty="0"/>
              <a:t> з S.</a:t>
            </a:r>
          </a:p>
          <a:p>
            <a:pPr lvl="0" algn="l"/>
            <a:r>
              <a:rPr lang="en-US" sz="2800" dirty="0" smtClean="0"/>
              <a:t>- </a:t>
            </a:r>
            <a:r>
              <a:rPr lang="en-US" sz="2800" dirty="0" err="1"/>
              <a:t>Полігон</a:t>
            </a:r>
            <a:r>
              <a:rPr lang="en-US" sz="2800" dirty="0"/>
              <a:t> </a:t>
            </a:r>
            <a:r>
              <a:rPr lang="en-US" sz="2800" dirty="0" err="1"/>
              <a:t>Вороного</a:t>
            </a:r>
            <a:r>
              <a:rPr lang="en-US" sz="2800" dirty="0"/>
              <a:t> </a:t>
            </a:r>
            <a:r>
              <a:rPr lang="en-US" sz="2800" dirty="0" err="1"/>
              <a:t>полюса</a:t>
            </a:r>
            <a:r>
              <a:rPr lang="en-US" sz="2800" dirty="0"/>
              <a:t> p</a:t>
            </a:r>
            <a:r>
              <a:rPr lang="en-US" sz="2800" baseline="-25000" dirty="0"/>
              <a:t>i</a:t>
            </a:r>
            <a:r>
              <a:rPr lang="en-US" sz="2800" dirty="0"/>
              <a:t> </a:t>
            </a:r>
            <a:r>
              <a:rPr lang="en-US" sz="2800" i="1" dirty="0"/>
              <a:t>є </a:t>
            </a:r>
            <a:r>
              <a:rPr lang="en-US" sz="2800" i="1" dirty="0" err="1"/>
              <a:t>необмеженим</a:t>
            </a:r>
            <a:r>
              <a:rPr lang="en-US" sz="2800" i="1" dirty="0"/>
              <a:t> </a:t>
            </a:r>
            <a:r>
              <a:rPr lang="en-US" sz="2800" i="1" dirty="0" err="1"/>
              <a:t>тоді</a:t>
            </a:r>
            <a:r>
              <a:rPr lang="en-US" sz="2800" i="1" dirty="0"/>
              <a:t> і </a:t>
            </a:r>
            <a:r>
              <a:rPr lang="en-US" sz="2800" i="1" dirty="0" err="1"/>
              <a:t>тільки</a:t>
            </a:r>
            <a:r>
              <a:rPr lang="en-US" sz="2800" i="1" dirty="0"/>
              <a:t> </a:t>
            </a:r>
            <a:r>
              <a:rPr lang="en-US" sz="2800" i="1" dirty="0" err="1"/>
              <a:t>тоді</a:t>
            </a:r>
            <a:r>
              <a:rPr lang="en-US" sz="2800" dirty="0"/>
              <a:t>, </a:t>
            </a:r>
            <a:r>
              <a:rPr lang="en-US" sz="2800" dirty="0" err="1"/>
              <a:t>коли</a:t>
            </a:r>
            <a:r>
              <a:rPr lang="en-US" sz="2800" dirty="0"/>
              <a:t> p</a:t>
            </a:r>
            <a:r>
              <a:rPr lang="en-US" sz="2800" baseline="-25000" dirty="0"/>
              <a:t>i</a:t>
            </a:r>
            <a:r>
              <a:rPr lang="en-US" sz="2800" dirty="0"/>
              <a:t> </a:t>
            </a:r>
            <a:r>
              <a:rPr lang="en-US" sz="2800" dirty="0" err="1"/>
              <a:t>лежить</a:t>
            </a:r>
            <a:r>
              <a:rPr lang="en-US" sz="2800" dirty="0"/>
              <a:t> </a:t>
            </a:r>
            <a:r>
              <a:rPr lang="en-US" sz="2800" dirty="0" err="1"/>
              <a:t>на</a:t>
            </a:r>
            <a:r>
              <a:rPr lang="en-US" sz="2800" dirty="0"/>
              <a:t> </a:t>
            </a:r>
            <a:r>
              <a:rPr lang="en-US" sz="2800" dirty="0" err="1"/>
              <a:t>межі</a:t>
            </a:r>
            <a:r>
              <a:rPr lang="en-US" sz="2800" dirty="0"/>
              <a:t> </a:t>
            </a:r>
            <a:r>
              <a:rPr lang="en-US" sz="2800" dirty="0" err="1"/>
              <a:t>опуклої</a:t>
            </a:r>
            <a:r>
              <a:rPr lang="en-US" sz="2800" dirty="0"/>
              <a:t> </a:t>
            </a:r>
            <a:r>
              <a:rPr lang="en-US" sz="2800" dirty="0" err="1"/>
              <a:t>оболонки</a:t>
            </a:r>
            <a:r>
              <a:rPr lang="en-US" sz="2800" dirty="0"/>
              <a:t> S.</a:t>
            </a:r>
          </a:p>
        </p:txBody>
      </p:sp>
    </p:spTree>
    <p:extLst>
      <p:ext uri="{BB962C8B-B14F-4D97-AF65-F5344CB8AC3E}">
        <p14:creationId xmlns:p14="http://schemas.microsoft.com/office/powerpoint/2010/main" val="28888543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503999" y="346320"/>
            <a:ext cx="9071640" cy="1172160"/>
          </a:xfrm>
        </p:spPr>
        <p:txBody>
          <a:bodyPr/>
          <a:lstStyle/>
          <a:p>
            <a:pPr lvl="0"/>
            <a:r>
              <a:rPr lang="en-US"/>
              <a:t>Діаграми Вороного</a:t>
            </a:r>
          </a:p>
        </p:txBody>
      </p:sp>
      <p:sp>
        <p:nvSpPr>
          <p:cNvPr id="3" name="Subtitle 2"/>
          <p:cNvSpPr txBox="1">
            <a:spLocks noGrp="1"/>
          </p:cNvSpPr>
          <p:nvPr>
            <p:ph type="subTitle" idx="4294967295"/>
          </p:nvPr>
        </p:nvSpPr>
        <p:spPr>
          <a:xfrm>
            <a:off x="503999" y="1814040"/>
            <a:ext cx="3951000" cy="4899240"/>
          </a:xfrm>
        </p:spPr>
        <p:txBody>
          <a:bodyPr anchor="ctr"/>
          <a:lstStyle/>
          <a:p>
            <a:pPr lvl="0" algn="l"/>
            <a:r>
              <a:rPr lang="en-US" sz="2400"/>
              <a:t>Вважатимемо, що усі промені діаграми Вороного, що йдуть в нескінченність, "з'єднуються" в деякій нескінченно видаленій точці, що також є полюсом. Тоді діаграму можна розглядати як плоский прямолінійний граф (ППЛГ).</a:t>
            </a:r>
          </a:p>
        </p:txBody>
      </p:sp>
      <p:grpSp>
        <p:nvGrpSpPr>
          <p:cNvPr id="4" name="Group 3"/>
          <p:cNvGrpSpPr/>
          <p:nvPr/>
        </p:nvGrpSpPr>
        <p:grpSpPr>
          <a:xfrm>
            <a:off x="4863600" y="1887840"/>
            <a:ext cx="4507560" cy="4026599"/>
            <a:chOff x="4863600" y="1887840"/>
            <a:chExt cx="4507560" cy="4026599"/>
          </a:xfrm>
        </p:grpSpPr>
        <p:sp>
          <p:nvSpPr>
            <p:cNvPr id="5" name="Freeform 4"/>
            <p:cNvSpPr/>
            <p:nvPr/>
          </p:nvSpPr>
          <p:spPr>
            <a:xfrm>
              <a:off x="7943399" y="3837600"/>
              <a:ext cx="53640" cy="58680"/>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200 f10 1"/>
                <a:gd name="f16" fmla="*/ 18400 f10 1"/>
                <a:gd name="f17" fmla="*/ 18400 f11 1"/>
                <a:gd name="f18" fmla="*/ 3200 f11 1"/>
                <a:gd name="f19" fmla="*/ f12 1 f2"/>
                <a:gd name="f20" fmla="*/ f13 1 f2"/>
                <a:gd name="f21" fmla="*/ f14 1 f2"/>
                <a:gd name="f22" fmla="*/ 10800 f10 1"/>
                <a:gd name="f23" fmla="*/ 0 f11 1"/>
                <a:gd name="f24" fmla="*/ 3160 f10 1"/>
                <a:gd name="f25" fmla="*/ 3160 f11 1"/>
                <a:gd name="f26" fmla="*/ 0 f10 1"/>
                <a:gd name="f27" fmla="*/ 10800 f11 1"/>
                <a:gd name="f28" fmla="*/ 18440 f11 1"/>
                <a:gd name="f29" fmla="*/ 21600 f11 1"/>
                <a:gd name="f30" fmla="*/ 18440 f10 1"/>
                <a:gd name="f31" fmla="*/ 21600 f10 1"/>
                <a:gd name="f32" fmla="+- 0 0 f19"/>
                <a:gd name="f33" fmla="+- f20 0 f1"/>
                <a:gd name="f34" fmla="+- f21 0 f1"/>
                <a:gd name="f35" fmla="*/ f32 f0 1"/>
                <a:gd name="f36" fmla="+- f34 0 f33"/>
                <a:gd name="f37" fmla="*/ f35 1 f5"/>
                <a:gd name="f38" fmla="+- f37 0 f1"/>
                <a:gd name="f39" fmla="cos 1 f38"/>
                <a:gd name="f40" fmla="sin 1 f38"/>
                <a:gd name="f41" fmla="+- 0 0 f39"/>
                <a:gd name="f42" fmla="+- 0 0 f40"/>
                <a:gd name="f43" fmla="*/ 10800 f41 1"/>
                <a:gd name="f44" fmla="*/ 10800 f42 1"/>
                <a:gd name="f45" fmla="*/ f43 f43 1"/>
                <a:gd name="f46" fmla="*/ f44 f44 1"/>
                <a:gd name="f47" fmla="+- f45 f46 0"/>
                <a:gd name="f48" fmla="sqrt f47"/>
                <a:gd name="f49" fmla="*/ f6 1 f48"/>
                <a:gd name="f50" fmla="*/ f41 f49 1"/>
                <a:gd name="f51" fmla="*/ f42 f49 1"/>
                <a:gd name="f52" fmla="+- 10800 0 f50"/>
                <a:gd name="f53" fmla="+- 10800 0 f51"/>
              </a:gdLst>
              <a:ahLst/>
              <a:cxnLst>
                <a:cxn ang="3cd4">
                  <a:pos x="hc" y="t"/>
                </a:cxn>
                <a:cxn ang="0">
                  <a:pos x="r" y="vc"/>
                </a:cxn>
                <a:cxn ang="cd4">
                  <a:pos x="hc" y="b"/>
                </a:cxn>
                <a:cxn ang="cd2">
                  <a:pos x="l" y="vc"/>
                </a:cxn>
                <a:cxn ang="f33">
                  <a:pos x="f22" y="f23"/>
                </a:cxn>
                <a:cxn ang="f33">
                  <a:pos x="f24" y="f25"/>
                </a:cxn>
                <a:cxn ang="f33">
                  <a:pos x="f26" y="f27"/>
                </a:cxn>
                <a:cxn ang="f33">
                  <a:pos x="f24" y="f28"/>
                </a:cxn>
                <a:cxn ang="f33">
                  <a:pos x="f22" y="f29"/>
                </a:cxn>
                <a:cxn ang="f33">
                  <a:pos x="f30" y="f28"/>
                </a:cxn>
                <a:cxn ang="f33">
                  <a:pos x="f31" y="f27"/>
                </a:cxn>
                <a:cxn ang="f33">
                  <a:pos x="f30" y="f25"/>
                </a:cxn>
              </a:cxnLst>
              <a:rect l="f15" t="f18" r="f16" b="f17"/>
              <a:pathLst>
                <a:path w="21600" h="21600">
                  <a:moveTo>
                    <a:pt x="f52" y="f53"/>
                  </a:moveTo>
                  <a:arcTo wR="f9" hR="f9" stAng="f33" swAng="f36"/>
                  <a:close/>
                </a:path>
              </a:pathLst>
            </a:custGeom>
            <a:solidFill>
              <a:srgbClr val="000000"/>
            </a:solidFill>
            <a:ln w="9360">
              <a:solidFill>
                <a:srgbClr val="000000"/>
              </a:solidFill>
              <a:prstDash val="solid"/>
              <a:miter/>
            </a:ln>
          </p:spPr>
          <p:txBody>
            <a:bodyPr vert="horz" wrap="square" lIns="158760" tIns="82440" rIns="158760" bIns="82440" anchor="t" anchorCtr="0" compatLnSpc="0">
              <a:noAutofit/>
            </a:bodyPr>
            <a:lstStyle/>
            <a:p>
              <a:pPr marL="0" marR="0" lvl="0" indent="0" rtl="0" hangingPunct="0">
                <a:lnSpc>
                  <a:spcPct val="100000"/>
                </a:lnSpc>
                <a:spcBef>
                  <a:spcPts val="0"/>
                </a:spcBef>
                <a:spcAft>
                  <a:spcPts val="0"/>
                </a:spcAft>
                <a:buNone/>
                <a:tabLst/>
              </a:pPr>
              <a:endParaRPr lang="en-US" sz="1800" b="0" i="0" u="none" strike="noStrike">
                <a:ln>
                  <a:noFill/>
                </a:ln>
                <a:latin typeface="Arial" pitchFamily="18"/>
                <a:ea typeface="Arial Unicode MS" pitchFamily="2"/>
                <a:cs typeface="Tahoma" pitchFamily="2"/>
              </a:endParaRPr>
            </a:p>
          </p:txBody>
        </p:sp>
        <p:sp>
          <p:nvSpPr>
            <p:cNvPr id="6" name="Freeform 5"/>
            <p:cNvSpPr/>
            <p:nvPr/>
          </p:nvSpPr>
          <p:spPr>
            <a:xfrm>
              <a:off x="6887160" y="4600800"/>
              <a:ext cx="53640" cy="58680"/>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200 f10 1"/>
                <a:gd name="f16" fmla="*/ 18400 f10 1"/>
                <a:gd name="f17" fmla="*/ 18400 f11 1"/>
                <a:gd name="f18" fmla="*/ 3200 f11 1"/>
                <a:gd name="f19" fmla="*/ f12 1 f2"/>
                <a:gd name="f20" fmla="*/ f13 1 f2"/>
                <a:gd name="f21" fmla="*/ f14 1 f2"/>
                <a:gd name="f22" fmla="*/ 10800 f10 1"/>
                <a:gd name="f23" fmla="*/ 0 f11 1"/>
                <a:gd name="f24" fmla="*/ 3160 f10 1"/>
                <a:gd name="f25" fmla="*/ 3160 f11 1"/>
                <a:gd name="f26" fmla="*/ 0 f10 1"/>
                <a:gd name="f27" fmla="*/ 10800 f11 1"/>
                <a:gd name="f28" fmla="*/ 18440 f11 1"/>
                <a:gd name="f29" fmla="*/ 21600 f11 1"/>
                <a:gd name="f30" fmla="*/ 18440 f10 1"/>
                <a:gd name="f31" fmla="*/ 21600 f10 1"/>
                <a:gd name="f32" fmla="+- 0 0 f19"/>
                <a:gd name="f33" fmla="+- f20 0 f1"/>
                <a:gd name="f34" fmla="+- f21 0 f1"/>
                <a:gd name="f35" fmla="*/ f32 f0 1"/>
                <a:gd name="f36" fmla="+- f34 0 f33"/>
                <a:gd name="f37" fmla="*/ f35 1 f5"/>
                <a:gd name="f38" fmla="+- f37 0 f1"/>
                <a:gd name="f39" fmla="cos 1 f38"/>
                <a:gd name="f40" fmla="sin 1 f38"/>
                <a:gd name="f41" fmla="+- 0 0 f39"/>
                <a:gd name="f42" fmla="+- 0 0 f40"/>
                <a:gd name="f43" fmla="*/ 10800 f41 1"/>
                <a:gd name="f44" fmla="*/ 10800 f42 1"/>
                <a:gd name="f45" fmla="*/ f43 f43 1"/>
                <a:gd name="f46" fmla="*/ f44 f44 1"/>
                <a:gd name="f47" fmla="+- f45 f46 0"/>
                <a:gd name="f48" fmla="sqrt f47"/>
                <a:gd name="f49" fmla="*/ f6 1 f48"/>
                <a:gd name="f50" fmla="*/ f41 f49 1"/>
                <a:gd name="f51" fmla="*/ f42 f49 1"/>
                <a:gd name="f52" fmla="+- 10800 0 f50"/>
                <a:gd name="f53" fmla="+- 10800 0 f51"/>
              </a:gdLst>
              <a:ahLst/>
              <a:cxnLst>
                <a:cxn ang="3cd4">
                  <a:pos x="hc" y="t"/>
                </a:cxn>
                <a:cxn ang="0">
                  <a:pos x="r" y="vc"/>
                </a:cxn>
                <a:cxn ang="cd4">
                  <a:pos x="hc" y="b"/>
                </a:cxn>
                <a:cxn ang="cd2">
                  <a:pos x="l" y="vc"/>
                </a:cxn>
                <a:cxn ang="f33">
                  <a:pos x="f22" y="f23"/>
                </a:cxn>
                <a:cxn ang="f33">
                  <a:pos x="f24" y="f25"/>
                </a:cxn>
                <a:cxn ang="f33">
                  <a:pos x="f26" y="f27"/>
                </a:cxn>
                <a:cxn ang="f33">
                  <a:pos x="f24" y="f28"/>
                </a:cxn>
                <a:cxn ang="f33">
                  <a:pos x="f22" y="f29"/>
                </a:cxn>
                <a:cxn ang="f33">
                  <a:pos x="f30" y="f28"/>
                </a:cxn>
                <a:cxn ang="f33">
                  <a:pos x="f31" y="f27"/>
                </a:cxn>
                <a:cxn ang="f33">
                  <a:pos x="f30" y="f25"/>
                </a:cxn>
              </a:cxnLst>
              <a:rect l="f15" t="f18" r="f16" b="f17"/>
              <a:pathLst>
                <a:path w="21600" h="21600">
                  <a:moveTo>
                    <a:pt x="f52" y="f53"/>
                  </a:moveTo>
                  <a:arcTo wR="f9" hR="f9" stAng="f33" swAng="f36"/>
                  <a:close/>
                </a:path>
              </a:pathLst>
            </a:custGeom>
            <a:solidFill>
              <a:srgbClr val="000000"/>
            </a:solidFill>
            <a:ln w="9360">
              <a:solidFill>
                <a:srgbClr val="000000"/>
              </a:solidFill>
              <a:prstDash val="solid"/>
              <a:miter/>
            </a:ln>
          </p:spPr>
          <p:txBody>
            <a:bodyPr vert="horz" wrap="square" lIns="158760" tIns="82440" rIns="158760" bIns="82440" anchor="t" anchorCtr="0" compatLnSpc="0">
              <a:noAutofit/>
            </a:bodyPr>
            <a:lstStyle/>
            <a:p>
              <a:pPr marL="0" marR="0" lvl="0" indent="0" rtl="0" hangingPunct="0">
                <a:lnSpc>
                  <a:spcPct val="100000"/>
                </a:lnSpc>
                <a:spcBef>
                  <a:spcPts val="0"/>
                </a:spcBef>
                <a:spcAft>
                  <a:spcPts val="0"/>
                </a:spcAft>
                <a:buNone/>
                <a:tabLst/>
              </a:pPr>
              <a:endParaRPr lang="en-US" sz="1800" b="0" i="0" u="none" strike="noStrike">
                <a:ln>
                  <a:noFill/>
                </a:ln>
                <a:latin typeface="Arial" pitchFamily="18"/>
                <a:ea typeface="Arial Unicode MS" pitchFamily="2"/>
                <a:cs typeface="Tahoma" pitchFamily="2"/>
              </a:endParaRPr>
            </a:p>
          </p:txBody>
        </p:sp>
        <p:sp>
          <p:nvSpPr>
            <p:cNvPr id="7" name="Freeform 6"/>
            <p:cNvSpPr/>
            <p:nvPr/>
          </p:nvSpPr>
          <p:spPr>
            <a:xfrm>
              <a:off x="7392600" y="3517559"/>
              <a:ext cx="53640" cy="58680"/>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200 f10 1"/>
                <a:gd name="f16" fmla="*/ 18400 f10 1"/>
                <a:gd name="f17" fmla="*/ 18400 f11 1"/>
                <a:gd name="f18" fmla="*/ 3200 f11 1"/>
                <a:gd name="f19" fmla="*/ f12 1 f2"/>
                <a:gd name="f20" fmla="*/ f13 1 f2"/>
                <a:gd name="f21" fmla="*/ f14 1 f2"/>
                <a:gd name="f22" fmla="*/ 10800 f10 1"/>
                <a:gd name="f23" fmla="*/ 0 f11 1"/>
                <a:gd name="f24" fmla="*/ 3160 f10 1"/>
                <a:gd name="f25" fmla="*/ 3160 f11 1"/>
                <a:gd name="f26" fmla="*/ 0 f10 1"/>
                <a:gd name="f27" fmla="*/ 10800 f11 1"/>
                <a:gd name="f28" fmla="*/ 18440 f11 1"/>
                <a:gd name="f29" fmla="*/ 21600 f11 1"/>
                <a:gd name="f30" fmla="*/ 18440 f10 1"/>
                <a:gd name="f31" fmla="*/ 21600 f10 1"/>
                <a:gd name="f32" fmla="+- 0 0 f19"/>
                <a:gd name="f33" fmla="+- f20 0 f1"/>
                <a:gd name="f34" fmla="+- f21 0 f1"/>
                <a:gd name="f35" fmla="*/ f32 f0 1"/>
                <a:gd name="f36" fmla="+- f34 0 f33"/>
                <a:gd name="f37" fmla="*/ f35 1 f5"/>
                <a:gd name="f38" fmla="+- f37 0 f1"/>
                <a:gd name="f39" fmla="cos 1 f38"/>
                <a:gd name="f40" fmla="sin 1 f38"/>
                <a:gd name="f41" fmla="+- 0 0 f39"/>
                <a:gd name="f42" fmla="+- 0 0 f40"/>
                <a:gd name="f43" fmla="*/ 10800 f41 1"/>
                <a:gd name="f44" fmla="*/ 10800 f42 1"/>
                <a:gd name="f45" fmla="*/ f43 f43 1"/>
                <a:gd name="f46" fmla="*/ f44 f44 1"/>
                <a:gd name="f47" fmla="+- f45 f46 0"/>
                <a:gd name="f48" fmla="sqrt f47"/>
                <a:gd name="f49" fmla="*/ f6 1 f48"/>
                <a:gd name="f50" fmla="*/ f41 f49 1"/>
                <a:gd name="f51" fmla="*/ f42 f49 1"/>
                <a:gd name="f52" fmla="+- 10800 0 f50"/>
                <a:gd name="f53" fmla="+- 10800 0 f51"/>
              </a:gdLst>
              <a:ahLst/>
              <a:cxnLst>
                <a:cxn ang="3cd4">
                  <a:pos x="hc" y="t"/>
                </a:cxn>
                <a:cxn ang="0">
                  <a:pos x="r" y="vc"/>
                </a:cxn>
                <a:cxn ang="cd4">
                  <a:pos x="hc" y="b"/>
                </a:cxn>
                <a:cxn ang="cd2">
                  <a:pos x="l" y="vc"/>
                </a:cxn>
                <a:cxn ang="f33">
                  <a:pos x="f22" y="f23"/>
                </a:cxn>
                <a:cxn ang="f33">
                  <a:pos x="f24" y="f25"/>
                </a:cxn>
                <a:cxn ang="f33">
                  <a:pos x="f26" y="f27"/>
                </a:cxn>
                <a:cxn ang="f33">
                  <a:pos x="f24" y="f28"/>
                </a:cxn>
                <a:cxn ang="f33">
                  <a:pos x="f22" y="f29"/>
                </a:cxn>
                <a:cxn ang="f33">
                  <a:pos x="f30" y="f28"/>
                </a:cxn>
                <a:cxn ang="f33">
                  <a:pos x="f31" y="f27"/>
                </a:cxn>
                <a:cxn ang="f33">
                  <a:pos x="f30" y="f25"/>
                </a:cxn>
              </a:cxnLst>
              <a:rect l="f15" t="f18" r="f16" b="f17"/>
              <a:pathLst>
                <a:path w="21600" h="21600">
                  <a:moveTo>
                    <a:pt x="f52" y="f53"/>
                  </a:moveTo>
                  <a:arcTo wR="f9" hR="f9" stAng="f33" swAng="f36"/>
                  <a:close/>
                </a:path>
              </a:pathLst>
            </a:custGeom>
            <a:solidFill>
              <a:srgbClr val="000000"/>
            </a:solidFill>
            <a:ln w="9360">
              <a:solidFill>
                <a:srgbClr val="000000"/>
              </a:solidFill>
              <a:prstDash val="solid"/>
              <a:miter/>
            </a:ln>
          </p:spPr>
          <p:txBody>
            <a:bodyPr vert="horz" wrap="square" lIns="158760" tIns="82440" rIns="158760" bIns="82440" anchor="t" anchorCtr="0" compatLnSpc="0">
              <a:noAutofit/>
            </a:bodyPr>
            <a:lstStyle/>
            <a:p>
              <a:pPr marL="0" marR="0" lvl="0" indent="0" rtl="0" hangingPunct="0">
                <a:lnSpc>
                  <a:spcPct val="100000"/>
                </a:lnSpc>
                <a:spcBef>
                  <a:spcPts val="0"/>
                </a:spcBef>
                <a:spcAft>
                  <a:spcPts val="0"/>
                </a:spcAft>
                <a:buNone/>
                <a:tabLst/>
              </a:pPr>
              <a:endParaRPr lang="en-US" sz="1800" b="0" i="0" u="none" strike="noStrike">
                <a:ln>
                  <a:noFill/>
                </a:ln>
                <a:latin typeface="Arial" pitchFamily="18"/>
                <a:ea typeface="Arial Unicode MS" pitchFamily="2"/>
                <a:cs typeface="Tahoma" pitchFamily="2"/>
              </a:endParaRPr>
            </a:p>
          </p:txBody>
        </p:sp>
        <p:sp>
          <p:nvSpPr>
            <p:cNvPr id="8" name="Freeform 7"/>
            <p:cNvSpPr/>
            <p:nvPr/>
          </p:nvSpPr>
          <p:spPr>
            <a:xfrm>
              <a:off x="5436720" y="3874680"/>
              <a:ext cx="53640" cy="58680"/>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200 f10 1"/>
                <a:gd name="f16" fmla="*/ 18400 f10 1"/>
                <a:gd name="f17" fmla="*/ 18400 f11 1"/>
                <a:gd name="f18" fmla="*/ 3200 f11 1"/>
                <a:gd name="f19" fmla="*/ f12 1 f2"/>
                <a:gd name="f20" fmla="*/ f13 1 f2"/>
                <a:gd name="f21" fmla="*/ f14 1 f2"/>
                <a:gd name="f22" fmla="*/ 10800 f10 1"/>
                <a:gd name="f23" fmla="*/ 0 f11 1"/>
                <a:gd name="f24" fmla="*/ 3160 f10 1"/>
                <a:gd name="f25" fmla="*/ 3160 f11 1"/>
                <a:gd name="f26" fmla="*/ 0 f10 1"/>
                <a:gd name="f27" fmla="*/ 10800 f11 1"/>
                <a:gd name="f28" fmla="*/ 18440 f11 1"/>
                <a:gd name="f29" fmla="*/ 21600 f11 1"/>
                <a:gd name="f30" fmla="*/ 18440 f10 1"/>
                <a:gd name="f31" fmla="*/ 21600 f10 1"/>
                <a:gd name="f32" fmla="+- 0 0 f19"/>
                <a:gd name="f33" fmla="+- f20 0 f1"/>
                <a:gd name="f34" fmla="+- f21 0 f1"/>
                <a:gd name="f35" fmla="*/ f32 f0 1"/>
                <a:gd name="f36" fmla="+- f34 0 f33"/>
                <a:gd name="f37" fmla="*/ f35 1 f5"/>
                <a:gd name="f38" fmla="+- f37 0 f1"/>
                <a:gd name="f39" fmla="cos 1 f38"/>
                <a:gd name="f40" fmla="sin 1 f38"/>
                <a:gd name="f41" fmla="+- 0 0 f39"/>
                <a:gd name="f42" fmla="+- 0 0 f40"/>
                <a:gd name="f43" fmla="*/ 10800 f41 1"/>
                <a:gd name="f44" fmla="*/ 10800 f42 1"/>
                <a:gd name="f45" fmla="*/ f43 f43 1"/>
                <a:gd name="f46" fmla="*/ f44 f44 1"/>
                <a:gd name="f47" fmla="+- f45 f46 0"/>
                <a:gd name="f48" fmla="sqrt f47"/>
                <a:gd name="f49" fmla="*/ f6 1 f48"/>
                <a:gd name="f50" fmla="*/ f41 f49 1"/>
                <a:gd name="f51" fmla="*/ f42 f49 1"/>
                <a:gd name="f52" fmla="+- 10800 0 f50"/>
                <a:gd name="f53" fmla="+- 10800 0 f51"/>
              </a:gdLst>
              <a:ahLst/>
              <a:cxnLst>
                <a:cxn ang="3cd4">
                  <a:pos x="hc" y="t"/>
                </a:cxn>
                <a:cxn ang="0">
                  <a:pos x="r" y="vc"/>
                </a:cxn>
                <a:cxn ang="cd4">
                  <a:pos x="hc" y="b"/>
                </a:cxn>
                <a:cxn ang="cd2">
                  <a:pos x="l" y="vc"/>
                </a:cxn>
                <a:cxn ang="f33">
                  <a:pos x="f22" y="f23"/>
                </a:cxn>
                <a:cxn ang="f33">
                  <a:pos x="f24" y="f25"/>
                </a:cxn>
                <a:cxn ang="f33">
                  <a:pos x="f26" y="f27"/>
                </a:cxn>
                <a:cxn ang="f33">
                  <a:pos x="f24" y="f28"/>
                </a:cxn>
                <a:cxn ang="f33">
                  <a:pos x="f22" y="f29"/>
                </a:cxn>
                <a:cxn ang="f33">
                  <a:pos x="f30" y="f28"/>
                </a:cxn>
                <a:cxn ang="f33">
                  <a:pos x="f31" y="f27"/>
                </a:cxn>
                <a:cxn ang="f33">
                  <a:pos x="f30" y="f25"/>
                </a:cxn>
              </a:cxnLst>
              <a:rect l="f15" t="f18" r="f16" b="f17"/>
              <a:pathLst>
                <a:path w="21600" h="21600">
                  <a:moveTo>
                    <a:pt x="f52" y="f53"/>
                  </a:moveTo>
                  <a:arcTo wR="f9" hR="f9" stAng="f33" swAng="f36"/>
                  <a:close/>
                </a:path>
              </a:pathLst>
            </a:custGeom>
            <a:solidFill>
              <a:srgbClr val="000000"/>
            </a:solidFill>
            <a:ln w="9360">
              <a:solidFill>
                <a:srgbClr val="000000"/>
              </a:solidFill>
              <a:prstDash val="solid"/>
              <a:miter/>
            </a:ln>
          </p:spPr>
          <p:txBody>
            <a:bodyPr vert="horz" wrap="square" lIns="158760" tIns="82440" rIns="158760" bIns="82440" anchor="t" anchorCtr="0" compatLnSpc="0">
              <a:noAutofit/>
            </a:bodyPr>
            <a:lstStyle/>
            <a:p>
              <a:pPr marL="0" marR="0" lvl="0" indent="0" rtl="0" hangingPunct="0">
                <a:lnSpc>
                  <a:spcPct val="100000"/>
                </a:lnSpc>
                <a:spcBef>
                  <a:spcPts val="0"/>
                </a:spcBef>
                <a:spcAft>
                  <a:spcPts val="0"/>
                </a:spcAft>
                <a:buNone/>
                <a:tabLst/>
              </a:pPr>
              <a:endParaRPr lang="en-US" sz="1800" b="0" i="0" u="none" strike="noStrike">
                <a:ln>
                  <a:noFill/>
                </a:ln>
                <a:latin typeface="Arial" pitchFamily="18"/>
                <a:ea typeface="Arial Unicode MS" pitchFamily="2"/>
                <a:cs typeface="Tahoma" pitchFamily="2"/>
              </a:endParaRPr>
            </a:p>
          </p:txBody>
        </p:sp>
        <p:sp>
          <p:nvSpPr>
            <p:cNvPr id="9" name="Freeform 8"/>
            <p:cNvSpPr/>
            <p:nvPr/>
          </p:nvSpPr>
          <p:spPr>
            <a:xfrm>
              <a:off x="6302520" y="3751200"/>
              <a:ext cx="53640" cy="59040"/>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200 f10 1"/>
                <a:gd name="f16" fmla="*/ 18400 f10 1"/>
                <a:gd name="f17" fmla="*/ 18400 f11 1"/>
                <a:gd name="f18" fmla="*/ 3200 f11 1"/>
                <a:gd name="f19" fmla="*/ f12 1 f2"/>
                <a:gd name="f20" fmla="*/ f13 1 f2"/>
                <a:gd name="f21" fmla="*/ f14 1 f2"/>
                <a:gd name="f22" fmla="*/ 10800 f10 1"/>
                <a:gd name="f23" fmla="*/ 0 f11 1"/>
                <a:gd name="f24" fmla="*/ 3160 f10 1"/>
                <a:gd name="f25" fmla="*/ 3160 f11 1"/>
                <a:gd name="f26" fmla="*/ 0 f10 1"/>
                <a:gd name="f27" fmla="*/ 10800 f11 1"/>
                <a:gd name="f28" fmla="*/ 18440 f11 1"/>
                <a:gd name="f29" fmla="*/ 21600 f11 1"/>
                <a:gd name="f30" fmla="*/ 18440 f10 1"/>
                <a:gd name="f31" fmla="*/ 21600 f10 1"/>
                <a:gd name="f32" fmla="+- 0 0 f19"/>
                <a:gd name="f33" fmla="+- f20 0 f1"/>
                <a:gd name="f34" fmla="+- f21 0 f1"/>
                <a:gd name="f35" fmla="*/ f32 f0 1"/>
                <a:gd name="f36" fmla="+- f34 0 f33"/>
                <a:gd name="f37" fmla="*/ f35 1 f5"/>
                <a:gd name="f38" fmla="+- f37 0 f1"/>
                <a:gd name="f39" fmla="cos 1 f38"/>
                <a:gd name="f40" fmla="sin 1 f38"/>
                <a:gd name="f41" fmla="+- 0 0 f39"/>
                <a:gd name="f42" fmla="+- 0 0 f40"/>
                <a:gd name="f43" fmla="*/ 10800 f41 1"/>
                <a:gd name="f44" fmla="*/ 10800 f42 1"/>
                <a:gd name="f45" fmla="*/ f43 f43 1"/>
                <a:gd name="f46" fmla="*/ f44 f44 1"/>
                <a:gd name="f47" fmla="+- f45 f46 0"/>
                <a:gd name="f48" fmla="sqrt f47"/>
                <a:gd name="f49" fmla="*/ f6 1 f48"/>
                <a:gd name="f50" fmla="*/ f41 f49 1"/>
                <a:gd name="f51" fmla="*/ f42 f49 1"/>
                <a:gd name="f52" fmla="+- 10800 0 f50"/>
                <a:gd name="f53" fmla="+- 10800 0 f51"/>
              </a:gdLst>
              <a:ahLst/>
              <a:cxnLst>
                <a:cxn ang="3cd4">
                  <a:pos x="hc" y="t"/>
                </a:cxn>
                <a:cxn ang="0">
                  <a:pos x="r" y="vc"/>
                </a:cxn>
                <a:cxn ang="cd4">
                  <a:pos x="hc" y="b"/>
                </a:cxn>
                <a:cxn ang="cd2">
                  <a:pos x="l" y="vc"/>
                </a:cxn>
                <a:cxn ang="f33">
                  <a:pos x="f22" y="f23"/>
                </a:cxn>
                <a:cxn ang="f33">
                  <a:pos x="f24" y="f25"/>
                </a:cxn>
                <a:cxn ang="f33">
                  <a:pos x="f26" y="f27"/>
                </a:cxn>
                <a:cxn ang="f33">
                  <a:pos x="f24" y="f28"/>
                </a:cxn>
                <a:cxn ang="f33">
                  <a:pos x="f22" y="f29"/>
                </a:cxn>
                <a:cxn ang="f33">
                  <a:pos x="f30" y="f28"/>
                </a:cxn>
                <a:cxn ang="f33">
                  <a:pos x="f31" y="f27"/>
                </a:cxn>
                <a:cxn ang="f33">
                  <a:pos x="f30" y="f25"/>
                </a:cxn>
              </a:cxnLst>
              <a:rect l="f15" t="f18" r="f16" b="f17"/>
              <a:pathLst>
                <a:path w="21600" h="21600">
                  <a:moveTo>
                    <a:pt x="f52" y="f53"/>
                  </a:moveTo>
                  <a:arcTo wR="f9" hR="f9" stAng="f33" swAng="f36"/>
                  <a:close/>
                </a:path>
              </a:pathLst>
            </a:custGeom>
            <a:solidFill>
              <a:srgbClr val="000000"/>
            </a:solidFill>
            <a:ln w="9360">
              <a:solidFill>
                <a:srgbClr val="000000"/>
              </a:solidFill>
              <a:prstDash val="solid"/>
              <a:miter/>
            </a:ln>
          </p:spPr>
          <p:txBody>
            <a:bodyPr vert="horz" wrap="square" lIns="158760" tIns="82440" rIns="158760" bIns="82440" anchor="t" anchorCtr="0" compatLnSpc="0">
              <a:noAutofit/>
            </a:bodyPr>
            <a:lstStyle/>
            <a:p>
              <a:pPr marL="0" marR="0" lvl="0" indent="0" rtl="0" hangingPunct="0">
                <a:lnSpc>
                  <a:spcPct val="100000"/>
                </a:lnSpc>
                <a:spcBef>
                  <a:spcPts val="0"/>
                </a:spcBef>
                <a:spcAft>
                  <a:spcPts val="0"/>
                </a:spcAft>
                <a:buNone/>
                <a:tabLst/>
              </a:pPr>
              <a:endParaRPr lang="en-US" sz="1800" b="0" i="0" u="none" strike="noStrike">
                <a:ln>
                  <a:noFill/>
                </a:ln>
                <a:latin typeface="Arial" pitchFamily="18"/>
                <a:ea typeface="Arial Unicode MS" pitchFamily="2"/>
                <a:cs typeface="Tahoma" pitchFamily="2"/>
              </a:endParaRPr>
            </a:p>
          </p:txBody>
        </p:sp>
        <p:sp>
          <p:nvSpPr>
            <p:cNvPr id="10" name="Freeform 9"/>
            <p:cNvSpPr/>
            <p:nvPr/>
          </p:nvSpPr>
          <p:spPr>
            <a:xfrm>
              <a:off x="6021360" y="2864520"/>
              <a:ext cx="53640" cy="59040"/>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200 f10 1"/>
                <a:gd name="f16" fmla="*/ 18400 f10 1"/>
                <a:gd name="f17" fmla="*/ 18400 f11 1"/>
                <a:gd name="f18" fmla="*/ 3200 f11 1"/>
                <a:gd name="f19" fmla="*/ f12 1 f2"/>
                <a:gd name="f20" fmla="*/ f13 1 f2"/>
                <a:gd name="f21" fmla="*/ f14 1 f2"/>
                <a:gd name="f22" fmla="*/ 10800 f10 1"/>
                <a:gd name="f23" fmla="*/ 0 f11 1"/>
                <a:gd name="f24" fmla="*/ 3160 f10 1"/>
                <a:gd name="f25" fmla="*/ 3160 f11 1"/>
                <a:gd name="f26" fmla="*/ 0 f10 1"/>
                <a:gd name="f27" fmla="*/ 10800 f11 1"/>
                <a:gd name="f28" fmla="*/ 18440 f11 1"/>
                <a:gd name="f29" fmla="*/ 21600 f11 1"/>
                <a:gd name="f30" fmla="*/ 18440 f10 1"/>
                <a:gd name="f31" fmla="*/ 21600 f10 1"/>
                <a:gd name="f32" fmla="+- 0 0 f19"/>
                <a:gd name="f33" fmla="+- f20 0 f1"/>
                <a:gd name="f34" fmla="+- f21 0 f1"/>
                <a:gd name="f35" fmla="*/ f32 f0 1"/>
                <a:gd name="f36" fmla="+- f34 0 f33"/>
                <a:gd name="f37" fmla="*/ f35 1 f5"/>
                <a:gd name="f38" fmla="+- f37 0 f1"/>
                <a:gd name="f39" fmla="cos 1 f38"/>
                <a:gd name="f40" fmla="sin 1 f38"/>
                <a:gd name="f41" fmla="+- 0 0 f39"/>
                <a:gd name="f42" fmla="+- 0 0 f40"/>
                <a:gd name="f43" fmla="*/ 10800 f41 1"/>
                <a:gd name="f44" fmla="*/ 10800 f42 1"/>
                <a:gd name="f45" fmla="*/ f43 f43 1"/>
                <a:gd name="f46" fmla="*/ f44 f44 1"/>
                <a:gd name="f47" fmla="+- f45 f46 0"/>
                <a:gd name="f48" fmla="sqrt f47"/>
                <a:gd name="f49" fmla="*/ f6 1 f48"/>
                <a:gd name="f50" fmla="*/ f41 f49 1"/>
                <a:gd name="f51" fmla="*/ f42 f49 1"/>
                <a:gd name="f52" fmla="+- 10800 0 f50"/>
                <a:gd name="f53" fmla="+- 10800 0 f51"/>
              </a:gdLst>
              <a:ahLst/>
              <a:cxnLst>
                <a:cxn ang="3cd4">
                  <a:pos x="hc" y="t"/>
                </a:cxn>
                <a:cxn ang="0">
                  <a:pos x="r" y="vc"/>
                </a:cxn>
                <a:cxn ang="cd4">
                  <a:pos x="hc" y="b"/>
                </a:cxn>
                <a:cxn ang="cd2">
                  <a:pos x="l" y="vc"/>
                </a:cxn>
                <a:cxn ang="f33">
                  <a:pos x="f22" y="f23"/>
                </a:cxn>
                <a:cxn ang="f33">
                  <a:pos x="f24" y="f25"/>
                </a:cxn>
                <a:cxn ang="f33">
                  <a:pos x="f26" y="f27"/>
                </a:cxn>
                <a:cxn ang="f33">
                  <a:pos x="f24" y="f28"/>
                </a:cxn>
                <a:cxn ang="f33">
                  <a:pos x="f22" y="f29"/>
                </a:cxn>
                <a:cxn ang="f33">
                  <a:pos x="f30" y="f28"/>
                </a:cxn>
                <a:cxn ang="f33">
                  <a:pos x="f31" y="f27"/>
                </a:cxn>
                <a:cxn ang="f33">
                  <a:pos x="f30" y="f25"/>
                </a:cxn>
              </a:cxnLst>
              <a:rect l="f15" t="f18" r="f16" b="f17"/>
              <a:pathLst>
                <a:path w="21600" h="21600">
                  <a:moveTo>
                    <a:pt x="f52" y="f53"/>
                  </a:moveTo>
                  <a:arcTo wR="f9" hR="f9" stAng="f33" swAng="f36"/>
                  <a:close/>
                </a:path>
              </a:pathLst>
            </a:custGeom>
            <a:solidFill>
              <a:srgbClr val="000000"/>
            </a:solidFill>
            <a:ln w="9360">
              <a:solidFill>
                <a:srgbClr val="000000"/>
              </a:solidFill>
              <a:prstDash val="solid"/>
              <a:miter/>
            </a:ln>
          </p:spPr>
          <p:txBody>
            <a:bodyPr vert="horz" wrap="square" lIns="158760" tIns="82440" rIns="158760" bIns="82440" anchor="t" anchorCtr="0" compatLnSpc="0">
              <a:noAutofit/>
            </a:bodyPr>
            <a:lstStyle/>
            <a:p>
              <a:pPr marL="0" marR="0" lvl="0" indent="0" rtl="0" hangingPunct="0">
                <a:lnSpc>
                  <a:spcPct val="100000"/>
                </a:lnSpc>
                <a:spcBef>
                  <a:spcPts val="0"/>
                </a:spcBef>
                <a:spcAft>
                  <a:spcPts val="0"/>
                </a:spcAft>
                <a:buNone/>
                <a:tabLst/>
              </a:pPr>
              <a:endParaRPr lang="en-US" sz="1800" b="0" i="0" u="none" strike="noStrike">
                <a:ln>
                  <a:noFill/>
                </a:ln>
                <a:latin typeface="Arial" pitchFamily="18"/>
                <a:ea typeface="Arial Unicode MS" pitchFamily="2"/>
                <a:cs typeface="Tahoma" pitchFamily="2"/>
              </a:endParaRPr>
            </a:p>
          </p:txBody>
        </p:sp>
        <p:sp>
          <p:nvSpPr>
            <p:cNvPr id="11" name="Freeform 10"/>
            <p:cNvSpPr/>
            <p:nvPr/>
          </p:nvSpPr>
          <p:spPr>
            <a:xfrm>
              <a:off x="8404560" y="4502520"/>
              <a:ext cx="53640" cy="58680"/>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200 f10 1"/>
                <a:gd name="f16" fmla="*/ 18400 f10 1"/>
                <a:gd name="f17" fmla="*/ 18400 f11 1"/>
                <a:gd name="f18" fmla="*/ 3200 f11 1"/>
                <a:gd name="f19" fmla="*/ f12 1 f2"/>
                <a:gd name="f20" fmla="*/ f13 1 f2"/>
                <a:gd name="f21" fmla="*/ f14 1 f2"/>
                <a:gd name="f22" fmla="*/ 10800 f10 1"/>
                <a:gd name="f23" fmla="*/ 0 f11 1"/>
                <a:gd name="f24" fmla="*/ 3160 f10 1"/>
                <a:gd name="f25" fmla="*/ 3160 f11 1"/>
                <a:gd name="f26" fmla="*/ 0 f10 1"/>
                <a:gd name="f27" fmla="*/ 10800 f11 1"/>
                <a:gd name="f28" fmla="*/ 18440 f11 1"/>
                <a:gd name="f29" fmla="*/ 21600 f11 1"/>
                <a:gd name="f30" fmla="*/ 18440 f10 1"/>
                <a:gd name="f31" fmla="*/ 21600 f10 1"/>
                <a:gd name="f32" fmla="+- 0 0 f19"/>
                <a:gd name="f33" fmla="+- f20 0 f1"/>
                <a:gd name="f34" fmla="+- f21 0 f1"/>
                <a:gd name="f35" fmla="*/ f32 f0 1"/>
                <a:gd name="f36" fmla="+- f34 0 f33"/>
                <a:gd name="f37" fmla="*/ f35 1 f5"/>
                <a:gd name="f38" fmla="+- f37 0 f1"/>
                <a:gd name="f39" fmla="cos 1 f38"/>
                <a:gd name="f40" fmla="sin 1 f38"/>
                <a:gd name="f41" fmla="+- 0 0 f39"/>
                <a:gd name="f42" fmla="+- 0 0 f40"/>
                <a:gd name="f43" fmla="*/ 10800 f41 1"/>
                <a:gd name="f44" fmla="*/ 10800 f42 1"/>
                <a:gd name="f45" fmla="*/ f43 f43 1"/>
                <a:gd name="f46" fmla="*/ f44 f44 1"/>
                <a:gd name="f47" fmla="+- f45 f46 0"/>
                <a:gd name="f48" fmla="sqrt f47"/>
                <a:gd name="f49" fmla="*/ f6 1 f48"/>
                <a:gd name="f50" fmla="*/ f41 f49 1"/>
                <a:gd name="f51" fmla="*/ f42 f49 1"/>
                <a:gd name="f52" fmla="+- 10800 0 f50"/>
                <a:gd name="f53" fmla="+- 10800 0 f51"/>
              </a:gdLst>
              <a:ahLst/>
              <a:cxnLst>
                <a:cxn ang="3cd4">
                  <a:pos x="hc" y="t"/>
                </a:cxn>
                <a:cxn ang="0">
                  <a:pos x="r" y="vc"/>
                </a:cxn>
                <a:cxn ang="cd4">
                  <a:pos x="hc" y="b"/>
                </a:cxn>
                <a:cxn ang="cd2">
                  <a:pos x="l" y="vc"/>
                </a:cxn>
                <a:cxn ang="f33">
                  <a:pos x="f22" y="f23"/>
                </a:cxn>
                <a:cxn ang="f33">
                  <a:pos x="f24" y="f25"/>
                </a:cxn>
                <a:cxn ang="f33">
                  <a:pos x="f26" y="f27"/>
                </a:cxn>
                <a:cxn ang="f33">
                  <a:pos x="f24" y="f28"/>
                </a:cxn>
                <a:cxn ang="f33">
                  <a:pos x="f22" y="f29"/>
                </a:cxn>
                <a:cxn ang="f33">
                  <a:pos x="f30" y="f28"/>
                </a:cxn>
                <a:cxn ang="f33">
                  <a:pos x="f31" y="f27"/>
                </a:cxn>
                <a:cxn ang="f33">
                  <a:pos x="f30" y="f25"/>
                </a:cxn>
              </a:cxnLst>
              <a:rect l="f15" t="f18" r="f16" b="f17"/>
              <a:pathLst>
                <a:path w="21600" h="21600">
                  <a:moveTo>
                    <a:pt x="f52" y="f53"/>
                  </a:moveTo>
                  <a:arcTo wR="f9" hR="f9" stAng="f33" swAng="f36"/>
                  <a:close/>
                </a:path>
              </a:pathLst>
            </a:custGeom>
            <a:solidFill>
              <a:srgbClr val="000000"/>
            </a:solidFill>
            <a:ln w="9360">
              <a:solidFill>
                <a:srgbClr val="000000"/>
              </a:solidFill>
              <a:prstDash val="solid"/>
              <a:miter/>
            </a:ln>
          </p:spPr>
          <p:txBody>
            <a:bodyPr vert="horz" wrap="square" lIns="158760" tIns="82440" rIns="158760" bIns="82440" anchor="t" anchorCtr="0" compatLnSpc="0">
              <a:noAutofit/>
            </a:bodyPr>
            <a:lstStyle/>
            <a:p>
              <a:pPr marL="0" marR="0" lvl="0" indent="0" rtl="0" hangingPunct="0">
                <a:lnSpc>
                  <a:spcPct val="100000"/>
                </a:lnSpc>
                <a:spcBef>
                  <a:spcPts val="0"/>
                </a:spcBef>
                <a:spcAft>
                  <a:spcPts val="0"/>
                </a:spcAft>
                <a:buNone/>
                <a:tabLst/>
              </a:pPr>
              <a:endParaRPr lang="en-US" sz="1800" b="0" i="0" u="none" strike="noStrike">
                <a:ln>
                  <a:noFill/>
                </a:ln>
                <a:latin typeface="Arial" pitchFamily="18"/>
                <a:ea typeface="Arial Unicode MS" pitchFamily="2"/>
                <a:cs typeface="Tahoma" pitchFamily="2"/>
              </a:endParaRPr>
            </a:p>
          </p:txBody>
        </p:sp>
        <p:sp>
          <p:nvSpPr>
            <p:cNvPr id="12" name="Freeform 11"/>
            <p:cNvSpPr/>
            <p:nvPr/>
          </p:nvSpPr>
          <p:spPr>
            <a:xfrm>
              <a:off x="7100640" y="5253480"/>
              <a:ext cx="53640" cy="58680"/>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200 f10 1"/>
                <a:gd name="f16" fmla="*/ 18400 f10 1"/>
                <a:gd name="f17" fmla="*/ 18400 f11 1"/>
                <a:gd name="f18" fmla="*/ 3200 f11 1"/>
                <a:gd name="f19" fmla="*/ f12 1 f2"/>
                <a:gd name="f20" fmla="*/ f13 1 f2"/>
                <a:gd name="f21" fmla="*/ f14 1 f2"/>
                <a:gd name="f22" fmla="*/ 10800 f10 1"/>
                <a:gd name="f23" fmla="*/ 0 f11 1"/>
                <a:gd name="f24" fmla="*/ 3160 f10 1"/>
                <a:gd name="f25" fmla="*/ 3160 f11 1"/>
                <a:gd name="f26" fmla="*/ 0 f10 1"/>
                <a:gd name="f27" fmla="*/ 10800 f11 1"/>
                <a:gd name="f28" fmla="*/ 18440 f11 1"/>
                <a:gd name="f29" fmla="*/ 21600 f11 1"/>
                <a:gd name="f30" fmla="*/ 18440 f10 1"/>
                <a:gd name="f31" fmla="*/ 21600 f10 1"/>
                <a:gd name="f32" fmla="+- 0 0 f19"/>
                <a:gd name="f33" fmla="+- f20 0 f1"/>
                <a:gd name="f34" fmla="+- f21 0 f1"/>
                <a:gd name="f35" fmla="*/ f32 f0 1"/>
                <a:gd name="f36" fmla="+- f34 0 f33"/>
                <a:gd name="f37" fmla="*/ f35 1 f5"/>
                <a:gd name="f38" fmla="+- f37 0 f1"/>
                <a:gd name="f39" fmla="cos 1 f38"/>
                <a:gd name="f40" fmla="sin 1 f38"/>
                <a:gd name="f41" fmla="+- 0 0 f39"/>
                <a:gd name="f42" fmla="+- 0 0 f40"/>
                <a:gd name="f43" fmla="*/ 10800 f41 1"/>
                <a:gd name="f44" fmla="*/ 10800 f42 1"/>
                <a:gd name="f45" fmla="*/ f43 f43 1"/>
                <a:gd name="f46" fmla="*/ f44 f44 1"/>
                <a:gd name="f47" fmla="+- f45 f46 0"/>
                <a:gd name="f48" fmla="sqrt f47"/>
                <a:gd name="f49" fmla="*/ f6 1 f48"/>
                <a:gd name="f50" fmla="*/ f41 f49 1"/>
                <a:gd name="f51" fmla="*/ f42 f49 1"/>
                <a:gd name="f52" fmla="+- 10800 0 f50"/>
                <a:gd name="f53" fmla="+- 10800 0 f51"/>
              </a:gdLst>
              <a:ahLst/>
              <a:cxnLst>
                <a:cxn ang="3cd4">
                  <a:pos x="hc" y="t"/>
                </a:cxn>
                <a:cxn ang="0">
                  <a:pos x="r" y="vc"/>
                </a:cxn>
                <a:cxn ang="cd4">
                  <a:pos x="hc" y="b"/>
                </a:cxn>
                <a:cxn ang="cd2">
                  <a:pos x="l" y="vc"/>
                </a:cxn>
                <a:cxn ang="f33">
                  <a:pos x="f22" y="f23"/>
                </a:cxn>
                <a:cxn ang="f33">
                  <a:pos x="f24" y="f25"/>
                </a:cxn>
                <a:cxn ang="f33">
                  <a:pos x="f26" y="f27"/>
                </a:cxn>
                <a:cxn ang="f33">
                  <a:pos x="f24" y="f28"/>
                </a:cxn>
                <a:cxn ang="f33">
                  <a:pos x="f22" y="f29"/>
                </a:cxn>
                <a:cxn ang="f33">
                  <a:pos x="f30" y="f28"/>
                </a:cxn>
                <a:cxn ang="f33">
                  <a:pos x="f31" y="f27"/>
                </a:cxn>
                <a:cxn ang="f33">
                  <a:pos x="f30" y="f25"/>
                </a:cxn>
              </a:cxnLst>
              <a:rect l="f15" t="f18" r="f16" b="f17"/>
              <a:pathLst>
                <a:path w="21600" h="21600">
                  <a:moveTo>
                    <a:pt x="f52" y="f53"/>
                  </a:moveTo>
                  <a:arcTo wR="f9" hR="f9" stAng="f33" swAng="f36"/>
                  <a:close/>
                </a:path>
              </a:pathLst>
            </a:custGeom>
            <a:solidFill>
              <a:srgbClr val="000000"/>
            </a:solidFill>
            <a:ln w="9360">
              <a:solidFill>
                <a:srgbClr val="000000"/>
              </a:solidFill>
              <a:prstDash val="solid"/>
              <a:miter/>
            </a:ln>
          </p:spPr>
          <p:txBody>
            <a:bodyPr vert="horz" wrap="square" lIns="158760" tIns="82440" rIns="158760" bIns="82440" anchor="t" anchorCtr="0" compatLnSpc="0">
              <a:noAutofit/>
            </a:bodyPr>
            <a:lstStyle/>
            <a:p>
              <a:pPr marL="0" marR="0" lvl="0" indent="0" rtl="0" hangingPunct="0">
                <a:lnSpc>
                  <a:spcPct val="100000"/>
                </a:lnSpc>
                <a:spcBef>
                  <a:spcPts val="0"/>
                </a:spcBef>
                <a:spcAft>
                  <a:spcPts val="0"/>
                </a:spcAft>
                <a:buNone/>
                <a:tabLst/>
              </a:pPr>
              <a:endParaRPr lang="en-US" sz="1800" b="0" i="0" u="none" strike="noStrike">
                <a:ln>
                  <a:noFill/>
                </a:ln>
                <a:latin typeface="Arial" pitchFamily="18"/>
                <a:ea typeface="Arial Unicode MS" pitchFamily="2"/>
                <a:cs typeface="Tahoma" pitchFamily="2"/>
              </a:endParaRPr>
            </a:p>
          </p:txBody>
        </p:sp>
        <p:sp>
          <p:nvSpPr>
            <p:cNvPr id="13" name="Freeform 12"/>
            <p:cNvSpPr/>
            <p:nvPr/>
          </p:nvSpPr>
          <p:spPr>
            <a:xfrm>
              <a:off x="8337240" y="2926440"/>
              <a:ext cx="53640" cy="58680"/>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200 f10 1"/>
                <a:gd name="f16" fmla="*/ 18400 f10 1"/>
                <a:gd name="f17" fmla="*/ 18400 f11 1"/>
                <a:gd name="f18" fmla="*/ 3200 f11 1"/>
                <a:gd name="f19" fmla="*/ f12 1 f2"/>
                <a:gd name="f20" fmla="*/ f13 1 f2"/>
                <a:gd name="f21" fmla="*/ f14 1 f2"/>
                <a:gd name="f22" fmla="*/ 10800 f10 1"/>
                <a:gd name="f23" fmla="*/ 0 f11 1"/>
                <a:gd name="f24" fmla="*/ 3160 f10 1"/>
                <a:gd name="f25" fmla="*/ 3160 f11 1"/>
                <a:gd name="f26" fmla="*/ 0 f10 1"/>
                <a:gd name="f27" fmla="*/ 10800 f11 1"/>
                <a:gd name="f28" fmla="*/ 18440 f11 1"/>
                <a:gd name="f29" fmla="*/ 21600 f11 1"/>
                <a:gd name="f30" fmla="*/ 18440 f10 1"/>
                <a:gd name="f31" fmla="*/ 21600 f10 1"/>
                <a:gd name="f32" fmla="+- 0 0 f19"/>
                <a:gd name="f33" fmla="+- f20 0 f1"/>
                <a:gd name="f34" fmla="+- f21 0 f1"/>
                <a:gd name="f35" fmla="*/ f32 f0 1"/>
                <a:gd name="f36" fmla="+- f34 0 f33"/>
                <a:gd name="f37" fmla="*/ f35 1 f5"/>
                <a:gd name="f38" fmla="+- f37 0 f1"/>
                <a:gd name="f39" fmla="cos 1 f38"/>
                <a:gd name="f40" fmla="sin 1 f38"/>
                <a:gd name="f41" fmla="+- 0 0 f39"/>
                <a:gd name="f42" fmla="+- 0 0 f40"/>
                <a:gd name="f43" fmla="*/ 10800 f41 1"/>
                <a:gd name="f44" fmla="*/ 10800 f42 1"/>
                <a:gd name="f45" fmla="*/ f43 f43 1"/>
                <a:gd name="f46" fmla="*/ f44 f44 1"/>
                <a:gd name="f47" fmla="+- f45 f46 0"/>
                <a:gd name="f48" fmla="sqrt f47"/>
                <a:gd name="f49" fmla="*/ f6 1 f48"/>
                <a:gd name="f50" fmla="*/ f41 f49 1"/>
                <a:gd name="f51" fmla="*/ f42 f49 1"/>
                <a:gd name="f52" fmla="+- 10800 0 f50"/>
                <a:gd name="f53" fmla="+- 10800 0 f51"/>
              </a:gdLst>
              <a:ahLst/>
              <a:cxnLst>
                <a:cxn ang="3cd4">
                  <a:pos x="hc" y="t"/>
                </a:cxn>
                <a:cxn ang="0">
                  <a:pos x="r" y="vc"/>
                </a:cxn>
                <a:cxn ang="cd4">
                  <a:pos x="hc" y="b"/>
                </a:cxn>
                <a:cxn ang="cd2">
                  <a:pos x="l" y="vc"/>
                </a:cxn>
                <a:cxn ang="f33">
                  <a:pos x="f22" y="f23"/>
                </a:cxn>
                <a:cxn ang="f33">
                  <a:pos x="f24" y="f25"/>
                </a:cxn>
                <a:cxn ang="f33">
                  <a:pos x="f26" y="f27"/>
                </a:cxn>
                <a:cxn ang="f33">
                  <a:pos x="f24" y="f28"/>
                </a:cxn>
                <a:cxn ang="f33">
                  <a:pos x="f22" y="f29"/>
                </a:cxn>
                <a:cxn ang="f33">
                  <a:pos x="f30" y="f28"/>
                </a:cxn>
                <a:cxn ang="f33">
                  <a:pos x="f31" y="f27"/>
                </a:cxn>
                <a:cxn ang="f33">
                  <a:pos x="f30" y="f25"/>
                </a:cxn>
              </a:cxnLst>
              <a:rect l="f15" t="f18" r="f16" b="f17"/>
              <a:pathLst>
                <a:path w="21600" h="21600">
                  <a:moveTo>
                    <a:pt x="f52" y="f53"/>
                  </a:moveTo>
                  <a:arcTo wR="f9" hR="f9" stAng="f33" swAng="f36"/>
                  <a:close/>
                </a:path>
              </a:pathLst>
            </a:custGeom>
            <a:solidFill>
              <a:srgbClr val="000000"/>
            </a:solidFill>
            <a:ln w="9360">
              <a:solidFill>
                <a:srgbClr val="000000"/>
              </a:solidFill>
              <a:prstDash val="solid"/>
              <a:miter/>
            </a:ln>
          </p:spPr>
          <p:txBody>
            <a:bodyPr vert="horz" wrap="square" lIns="158760" tIns="82440" rIns="158760" bIns="82440" anchor="t" anchorCtr="0" compatLnSpc="0">
              <a:noAutofit/>
            </a:bodyPr>
            <a:lstStyle/>
            <a:p>
              <a:pPr marL="0" marR="0" lvl="0" indent="0" rtl="0" hangingPunct="0">
                <a:lnSpc>
                  <a:spcPct val="100000"/>
                </a:lnSpc>
                <a:spcBef>
                  <a:spcPts val="0"/>
                </a:spcBef>
                <a:spcAft>
                  <a:spcPts val="0"/>
                </a:spcAft>
                <a:buNone/>
                <a:tabLst/>
              </a:pPr>
              <a:endParaRPr lang="en-US" sz="1800" b="0" i="0" u="none" strike="noStrike">
                <a:ln>
                  <a:noFill/>
                </a:ln>
                <a:latin typeface="Arial" pitchFamily="18"/>
                <a:ea typeface="Arial Unicode MS" pitchFamily="2"/>
                <a:cs typeface="Tahoma" pitchFamily="2"/>
              </a:endParaRPr>
            </a:p>
          </p:txBody>
        </p:sp>
        <p:sp>
          <p:nvSpPr>
            <p:cNvPr id="14" name="Freeform 13"/>
            <p:cNvSpPr/>
            <p:nvPr/>
          </p:nvSpPr>
          <p:spPr>
            <a:xfrm>
              <a:off x="5908680" y="4478040"/>
              <a:ext cx="53640" cy="58680"/>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200 f10 1"/>
                <a:gd name="f16" fmla="*/ 18400 f10 1"/>
                <a:gd name="f17" fmla="*/ 18400 f11 1"/>
                <a:gd name="f18" fmla="*/ 3200 f11 1"/>
                <a:gd name="f19" fmla="*/ f12 1 f2"/>
                <a:gd name="f20" fmla="*/ f13 1 f2"/>
                <a:gd name="f21" fmla="*/ f14 1 f2"/>
                <a:gd name="f22" fmla="*/ 10800 f10 1"/>
                <a:gd name="f23" fmla="*/ 0 f11 1"/>
                <a:gd name="f24" fmla="*/ 3160 f10 1"/>
                <a:gd name="f25" fmla="*/ 3160 f11 1"/>
                <a:gd name="f26" fmla="*/ 0 f10 1"/>
                <a:gd name="f27" fmla="*/ 10800 f11 1"/>
                <a:gd name="f28" fmla="*/ 18440 f11 1"/>
                <a:gd name="f29" fmla="*/ 21600 f11 1"/>
                <a:gd name="f30" fmla="*/ 18440 f10 1"/>
                <a:gd name="f31" fmla="*/ 21600 f10 1"/>
                <a:gd name="f32" fmla="+- 0 0 f19"/>
                <a:gd name="f33" fmla="+- f20 0 f1"/>
                <a:gd name="f34" fmla="+- f21 0 f1"/>
                <a:gd name="f35" fmla="*/ f32 f0 1"/>
                <a:gd name="f36" fmla="+- f34 0 f33"/>
                <a:gd name="f37" fmla="*/ f35 1 f5"/>
                <a:gd name="f38" fmla="+- f37 0 f1"/>
                <a:gd name="f39" fmla="cos 1 f38"/>
                <a:gd name="f40" fmla="sin 1 f38"/>
                <a:gd name="f41" fmla="+- 0 0 f39"/>
                <a:gd name="f42" fmla="+- 0 0 f40"/>
                <a:gd name="f43" fmla="*/ 10800 f41 1"/>
                <a:gd name="f44" fmla="*/ 10800 f42 1"/>
                <a:gd name="f45" fmla="*/ f43 f43 1"/>
                <a:gd name="f46" fmla="*/ f44 f44 1"/>
                <a:gd name="f47" fmla="+- f45 f46 0"/>
                <a:gd name="f48" fmla="sqrt f47"/>
                <a:gd name="f49" fmla="*/ f6 1 f48"/>
                <a:gd name="f50" fmla="*/ f41 f49 1"/>
                <a:gd name="f51" fmla="*/ f42 f49 1"/>
                <a:gd name="f52" fmla="+- 10800 0 f50"/>
                <a:gd name="f53" fmla="+- 10800 0 f51"/>
              </a:gdLst>
              <a:ahLst/>
              <a:cxnLst>
                <a:cxn ang="3cd4">
                  <a:pos x="hc" y="t"/>
                </a:cxn>
                <a:cxn ang="0">
                  <a:pos x="r" y="vc"/>
                </a:cxn>
                <a:cxn ang="cd4">
                  <a:pos x="hc" y="b"/>
                </a:cxn>
                <a:cxn ang="cd2">
                  <a:pos x="l" y="vc"/>
                </a:cxn>
                <a:cxn ang="f33">
                  <a:pos x="f22" y="f23"/>
                </a:cxn>
                <a:cxn ang="f33">
                  <a:pos x="f24" y="f25"/>
                </a:cxn>
                <a:cxn ang="f33">
                  <a:pos x="f26" y="f27"/>
                </a:cxn>
                <a:cxn ang="f33">
                  <a:pos x="f24" y="f28"/>
                </a:cxn>
                <a:cxn ang="f33">
                  <a:pos x="f22" y="f29"/>
                </a:cxn>
                <a:cxn ang="f33">
                  <a:pos x="f30" y="f28"/>
                </a:cxn>
                <a:cxn ang="f33">
                  <a:pos x="f31" y="f27"/>
                </a:cxn>
                <a:cxn ang="f33">
                  <a:pos x="f30" y="f25"/>
                </a:cxn>
              </a:cxnLst>
              <a:rect l="f15" t="f18" r="f16" b="f17"/>
              <a:pathLst>
                <a:path w="21600" h="21600">
                  <a:moveTo>
                    <a:pt x="f52" y="f53"/>
                  </a:moveTo>
                  <a:arcTo wR="f9" hR="f9" stAng="f33" swAng="f36"/>
                  <a:close/>
                </a:path>
              </a:pathLst>
            </a:custGeom>
            <a:solidFill>
              <a:srgbClr val="000000"/>
            </a:solidFill>
            <a:ln w="9360">
              <a:solidFill>
                <a:srgbClr val="000000"/>
              </a:solidFill>
              <a:prstDash val="solid"/>
              <a:miter/>
            </a:ln>
          </p:spPr>
          <p:txBody>
            <a:bodyPr vert="horz" wrap="square" lIns="158760" tIns="82440" rIns="158760" bIns="82440" anchor="t" anchorCtr="0" compatLnSpc="0">
              <a:noAutofit/>
            </a:bodyPr>
            <a:lstStyle/>
            <a:p>
              <a:pPr marL="0" marR="0" lvl="0" indent="0" rtl="0" hangingPunct="0">
                <a:lnSpc>
                  <a:spcPct val="100000"/>
                </a:lnSpc>
                <a:spcBef>
                  <a:spcPts val="0"/>
                </a:spcBef>
                <a:spcAft>
                  <a:spcPts val="0"/>
                </a:spcAft>
                <a:buNone/>
                <a:tabLst/>
              </a:pPr>
              <a:endParaRPr lang="en-US" sz="1800" b="0" i="0" u="none" strike="noStrike">
                <a:ln>
                  <a:noFill/>
                </a:ln>
                <a:latin typeface="Arial" pitchFamily="18"/>
                <a:ea typeface="Arial Unicode MS" pitchFamily="2"/>
                <a:cs typeface="Tahoma" pitchFamily="2"/>
              </a:endParaRPr>
            </a:p>
          </p:txBody>
        </p:sp>
        <p:sp>
          <p:nvSpPr>
            <p:cNvPr id="15" name="Freeform 14"/>
            <p:cNvSpPr/>
            <p:nvPr/>
          </p:nvSpPr>
          <p:spPr>
            <a:xfrm>
              <a:off x="7055640" y="3960720"/>
              <a:ext cx="53640" cy="58680"/>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200 f10 1"/>
                <a:gd name="f16" fmla="*/ 18400 f10 1"/>
                <a:gd name="f17" fmla="*/ 18400 f11 1"/>
                <a:gd name="f18" fmla="*/ 3200 f11 1"/>
                <a:gd name="f19" fmla="*/ f12 1 f2"/>
                <a:gd name="f20" fmla="*/ f13 1 f2"/>
                <a:gd name="f21" fmla="*/ f14 1 f2"/>
                <a:gd name="f22" fmla="*/ 10800 f10 1"/>
                <a:gd name="f23" fmla="*/ 0 f11 1"/>
                <a:gd name="f24" fmla="*/ 3160 f10 1"/>
                <a:gd name="f25" fmla="*/ 3160 f11 1"/>
                <a:gd name="f26" fmla="*/ 0 f10 1"/>
                <a:gd name="f27" fmla="*/ 10800 f11 1"/>
                <a:gd name="f28" fmla="*/ 18440 f11 1"/>
                <a:gd name="f29" fmla="*/ 21600 f11 1"/>
                <a:gd name="f30" fmla="*/ 18440 f10 1"/>
                <a:gd name="f31" fmla="*/ 21600 f10 1"/>
                <a:gd name="f32" fmla="+- 0 0 f19"/>
                <a:gd name="f33" fmla="+- f20 0 f1"/>
                <a:gd name="f34" fmla="+- f21 0 f1"/>
                <a:gd name="f35" fmla="*/ f32 f0 1"/>
                <a:gd name="f36" fmla="+- f34 0 f33"/>
                <a:gd name="f37" fmla="*/ f35 1 f5"/>
                <a:gd name="f38" fmla="+- f37 0 f1"/>
                <a:gd name="f39" fmla="cos 1 f38"/>
                <a:gd name="f40" fmla="sin 1 f38"/>
                <a:gd name="f41" fmla="+- 0 0 f39"/>
                <a:gd name="f42" fmla="+- 0 0 f40"/>
                <a:gd name="f43" fmla="*/ 10800 f41 1"/>
                <a:gd name="f44" fmla="*/ 10800 f42 1"/>
                <a:gd name="f45" fmla="*/ f43 f43 1"/>
                <a:gd name="f46" fmla="*/ f44 f44 1"/>
                <a:gd name="f47" fmla="+- f45 f46 0"/>
                <a:gd name="f48" fmla="sqrt f47"/>
                <a:gd name="f49" fmla="*/ f6 1 f48"/>
                <a:gd name="f50" fmla="*/ f41 f49 1"/>
                <a:gd name="f51" fmla="*/ f42 f49 1"/>
                <a:gd name="f52" fmla="+- 10800 0 f50"/>
                <a:gd name="f53" fmla="+- 10800 0 f51"/>
              </a:gdLst>
              <a:ahLst/>
              <a:cxnLst>
                <a:cxn ang="3cd4">
                  <a:pos x="hc" y="t"/>
                </a:cxn>
                <a:cxn ang="0">
                  <a:pos x="r" y="vc"/>
                </a:cxn>
                <a:cxn ang="cd4">
                  <a:pos x="hc" y="b"/>
                </a:cxn>
                <a:cxn ang="cd2">
                  <a:pos x="l" y="vc"/>
                </a:cxn>
                <a:cxn ang="f33">
                  <a:pos x="f22" y="f23"/>
                </a:cxn>
                <a:cxn ang="f33">
                  <a:pos x="f24" y="f25"/>
                </a:cxn>
                <a:cxn ang="f33">
                  <a:pos x="f26" y="f27"/>
                </a:cxn>
                <a:cxn ang="f33">
                  <a:pos x="f24" y="f28"/>
                </a:cxn>
                <a:cxn ang="f33">
                  <a:pos x="f22" y="f29"/>
                </a:cxn>
                <a:cxn ang="f33">
                  <a:pos x="f30" y="f28"/>
                </a:cxn>
                <a:cxn ang="f33">
                  <a:pos x="f31" y="f27"/>
                </a:cxn>
                <a:cxn ang="f33">
                  <a:pos x="f30" y="f25"/>
                </a:cxn>
              </a:cxnLst>
              <a:rect l="f15" t="f18" r="f16" b="f17"/>
              <a:pathLst>
                <a:path w="21600" h="21600">
                  <a:moveTo>
                    <a:pt x="f52" y="f53"/>
                  </a:moveTo>
                  <a:arcTo wR="f9" hR="f9" stAng="f33" swAng="f36"/>
                  <a:close/>
                </a:path>
              </a:pathLst>
            </a:custGeom>
            <a:solidFill>
              <a:srgbClr val="000000"/>
            </a:solidFill>
            <a:ln w="9360">
              <a:solidFill>
                <a:srgbClr val="000000"/>
              </a:solidFill>
              <a:prstDash val="solid"/>
              <a:miter/>
            </a:ln>
          </p:spPr>
          <p:txBody>
            <a:bodyPr vert="horz" wrap="square" lIns="158760" tIns="82440" rIns="158760" bIns="82440" anchor="t" anchorCtr="0" compatLnSpc="0">
              <a:noAutofit/>
            </a:bodyPr>
            <a:lstStyle/>
            <a:p>
              <a:pPr marL="0" marR="0" lvl="0" indent="0" rtl="0" hangingPunct="0">
                <a:lnSpc>
                  <a:spcPct val="100000"/>
                </a:lnSpc>
                <a:spcBef>
                  <a:spcPts val="0"/>
                </a:spcBef>
                <a:spcAft>
                  <a:spcPts val="0"/>
                </a:spcAft>
                <a:buNone/>
                <a:tabLst/>
              </a:pPr>
              <a:endParaRPr lang="en-US" sz="1800" b="0" i="0" u="none" strike="noStrike">
                <a:ln>
                  <a:noFill/>
                </a:ln>
                <a:latin typeface="Arial" pitchFamily="18"/>
                <a:ea typeface="Arial Unicode MS" pitchFamily="2"/>
                <a:cs typeface="Tahoma" pitchFamily="2"/>
              </a:endParaRPr>
            </a:p>
          </p:txBody>
        </p:sp>
        <p:sp>
          <p:nvSpPr>
            <p:cNvPr id="16" name="Freeform 15"/>
            <p:cNvSpPr/>
            <p:nvPr/>
          </p:nvSpPr>
          <p:spPr>
            <a:xfrm>
              <a:off x="6774480" y="2643120"/>
              <a:ext cx="53640" cy="58680"/>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200 f10 1"/>
                <a:gd name="f16" fmla="*/ 18400 f10 1"/>
                <a:gd name="f17" fmla="*/ 18400 f11 1"/>
                <a:gd name="f18" fmla="*/ 3200 f11 1"/>
                <a:gd name="f19" fmla="*/ f12 1 f2"/>
                <a:gd name="f20" fmla="*/ f13 1 f2"/>
                <a:gd name="f21" fmla="*/ f14 1 f2"/>
                <a:gd name="f22" fmla="*/ 10800 f10 1"/>
                <a:gd name="f23" fmla="*/ 0 f11 1"/>
                <a:gd name="f24" fmla="*/ 3160 f10 1"/>
                <a:gd name="f25" fmla="*/ 3160 f11 1"/>
                <a:gd name="f26" fmla="*/ 0 f10 1"/>
                <a:gd name="f27" fmla="*/ 10800 f11 1"/>
                <a:gd name="f28" fmla="*/ 18440 f11 1"/>
                <a:gd name="f29" fmla="*/ 21600 f11 1"/>
                <a:gd name="f30" fmla="*/ 18440 f10 1"/>
                <a:gd name="f31" fmla="*/ 21600 f10 1"/>
                <a:gd name="f32" fmla="+- 0 0 f19"/>
                <a:gd name="f33" fmla="+- f20 0 f1"/>
                <a:gd name="f34" fmla="+- f21 0 f1"/>
                <a:gd name="f35" fmla="*/ f32 f0 1"/>
                <a:gd name="f36" fmla="+- f34 0 f33"/>
                <a:gd name="f37" fmla="*/ f35 1 f5"/>
                <a:gd name="f38" fmla="+- f37 0 f1"/>
                <a:gd name="f39" fmla="cos 1 f38"/>
                <a:gd name="f40" fmla="sin 1 f38"/>
                <a:gd name="f41" fmla="+- 0 0 f39"/>
                <a:gd name="f42" fmla="+- 0 0 f40"/>
                <a:gd name="f43" fmla="*/ 10800 f41 1"/>
                <a:gd name="f44" fmla="*/ 10800 f42 1"/>
                <a:gd name="f45" fmla="*/ f43 f43 1"/>
                <a:gd name="f46" fmla="*/ f44 f44 1"/>
                <a:gd name="f47" fmla="+- f45 f46 0"/>
                <a:gd name="f48" fmla="sqrt f47"/>
                <a:gd name="f49" fmla="*/ f6 1 f48"/>
                <a:gd name="f50" fmla="*/ f41 f49 1"/>
                <a:gd name="f51" fmla="*/ f42 f49 1"/>
                <a:gd name="f52" fmla="+- 10800 0 f50"/>
                <a:gd name="f53" fmla="+- 10800 0 f51"/>
              </a:gdLst>
              <a:ahLst/>
              <a:cxnLst>
                <a:cxn ang="3cd4">
                  <a:pos x="hc" y="t"/>
                </a:cxn>
                <a:cxn ang="0">
                  <a:pos x="r" y="vc"/>
                </a:cxn>
                <a:cxn ang="cd4">
                  <a:pos x="hc" y="b"/>
                </a:cxn>
                <a:cxn ang="cd2">
                  <a:pos x="l" y="vc"/>
                </a:cxn>
                <a:cxn ang="f33">
                  <a:pos x="f22" y="f23"/>
                </a:cxn>
                <a:cxn ang="f33">
                  <a:pos x="f24" y="f25"/>
                </a:cxn>
                <a:cxn ang="f33">
                  <a:pos x="f26" y="f27"/>
                </a:cxn>
                <a:cxn ang="f33">
                  <a:pos x="f24" y="f28"/>
                </a:cxn>
                <a:cxn ang="f33">
                  <a:pos x="f22" y="f29"/>
                </a:cxn>
                <a:cxn ang="f33">
                  <a:pos x="f30" y="f28"/>
                </a:cxn>
                <a:cxn ang="f33">
                  <a:pos x="f31" y="f27"/>
                </a:cxn>
                <a:cxn ang="f33">
                  <a:pos x="f30" y="f25"/>
                </a:cxn>
              </a:cxnLst>
              <a:rect l="f15" t="f18" r="f16" b="f17"/>
              <a:pathLst>
                <a:path w="21600" h="21600">
                  <a:moveTo>
                    <a:pt x="f52" y="f53"/>
                  </a:moveTo>
                  <a:arcTo wR="f9" hR="f9" stAng="f33" swAng="f36"/>
                  <a:close/>
                </a:path>
              </a:pathLst>
            </a:custGeom>
            <a:solidFill>
              <a:srgbClr val="000000"/>
            </a:solidFill>
            <a:ln w="9360">
              <a:solidFill>
                <a:srgbClr val="000000"/>
              </a:solidFill>
              <a:prstDash val="solid"/>
              <a:miter/>
            </a:ln>
          </p:spPr>
          <p:txBody>
            <a:bodyPr vert="horz" wrap="square" lIns="158760" tIns="82440" rIns="158760" bIns="82440" anchor="t" anchorCtr="0" compatLnSpc="0">
              <a:noAutofit/>
            </a:bodyPr>
            <a:lstStyle/>
            <a:p>
              <a:pPr marL="0" marR="0" lvl="0" indent="0" rtl="0" hangingPunct="0">
                <a:lnSpc>
                  <a:spcPct val="100000"/>
                </a:lnSpc>
                <a:spcBef>
                  <a:spcPts val="0"/>
                </a:spcBef>
                <a:spcAft>
                  <a:spcPts val="0"/>
                </a:spcAft>
                <a:buNone/>
                <a:tabLst/>
              </a:pPr>
              <a:endParaRPr lang="en-US" sz="1800" b="0" i="0" u="none" strike="noStrike">
                <a:ln>
                  <a:noFill/>
                </a:ln>
                <a:latin typeface="Arial" pitchFamily="18"/>
                <a:ea typeface="Arial Unicode MS" pitchFamily="2"/>
                <a:cs typeface="Tahoma" pitchFamily="2"/>
              </a:endParaRPr>
            </a:p>
          </p:txBody>
        </p:sp>
        <p:sp>
          <p:nvSpPr>
            <p:cNvPr id="17" name="Straight Connector 16"/>
            <p:cNvSpPr/>
            <p:nvPr/>
          </p:nvSpPr>
          <p:spPr>
            <a:xfrm>
              <a:off x="4863600" y="2663280"/>
              <a:ext cx="1033919" cy="794159"/>
            </a:xfrm>
            <a:prstGeom prst="line">
              <a:avLst/>
            </a:prstGeom>
            <a:noFill/>
            <a:ln w="9360">
              <a:solidFill>
                <a:srgbClr val="000000"/>
              </a:solidFill>
              <a:prstDash val="solid"/>
              <a:miter/>
            </a:ln>
          </p:spPr>
          <p:txBody>
            <a:bodyPr vert="horz" wrap="square" lIns="158760" tIns="82440" rIns="158760" bIns="82440" anchor="t" anchorCtr="0" compatLnSpc="0">
              <a:noAutofit/>
            </a:bodyPr>
            <a:lstStyle/>
            <a:p>
              <a:pPr marL="0" marR="0" lvl="0" indent="0" rtl="0" hangingPunct="0">
                <a:lnSpc>
                  <a:spcPct val="100000"/>
                </a:lnSpc>
                <a:spcBef>
                  <a:spcPts val="0"/>
                </a:spcBef>
                <a:spcAft>
                  <a:spcPts val="0"/>
                </a:spcAft>
                <a:buNone/>
                <a:tabLst/>
              </a:pPr>
              <a:endParaRPr lang="en-US" sz="1800" b="0" i="0" u="none" strike="noStrike">
                <a:ln>
                  <a:noFill/>
                </a:ln>
                <a:latin typeface="Arial" pitchFamily="18"/>
                <a:ea typeface="Arial Unicode MS" pitchFamily="2"/>
                <a:cs typeface="Tahoma" pitchFamily="2"/>
              </a:endParaRPr>
            </a:p>
          </p:txBody>
        </p:sp>
        <p:sp>
          <p:nvSpPr>
            <p:cNvPr id="18" name="Straight Connector 17"/>
            <p:cNvSpPr/>
            <p:nvPr/>
          </p:nvSpPr>
          <p:spPr>
            <a:xfrm>
              <a:off x="6145200" y="1887840"/>
              <a:ext cx="378720" cy="1303200"/>
            </a:xfrm>
            <a:prstGeom prst="line">
              <a:avLst/>
            </a:prstGeom>
            <a:noFill/>
            <a:ln w="9360">
              <a:solidFill>
                <a:srgbClr val="000000"/>
              </a:solidFill>
              <a:prstDash val="solid"/>
              <a:miter/>
            </a:ln>
          </p:spPr>
          <p:txBody>
            <a:bodyPr vert="horz" wrap="square" lIns="158760" tIns="82440" rIns="158760" bIns="82440" anchor="t" anchorCtr="0" compatLnSpc="0">
              <a:noAutofit/>
            </a:bodyPr>
            <a:lstStyle/>
            <a:p>
              <a:pPr marL="0" marR="0" lvl="0" indent="0" rtl="0" hangingPunct="0">
                <a:lnSpc>
                  <a:spcPct val="100000"/>
                </a:lnSpc>
                <a:spcBef>
                  <a:spcPts val="0"/>
                </a:spcBef>
                <a:spcAft>
                  <a:spcPts val="0"/>
                </a:spcAft>
                <a:buNone/>
                <a:tabLst/>
              </a:pPr>
              <a:endParaRPr lang="en-US" sz="1800" b="0" i="0" u="none" strike="noStrike">
                <a:ln>
                  <a:noFill/>
                </a:ln>
                <a:latin typeface="Arial" pitchFamily="18"/>
                <a:ea typeface="Arial Unicode MS" pitchFamily="2"/>
                <a:cs typeface="Tahoma" pitchFamily="2"/>
              </a:endParaRPr>
            </a:p>
          </p:txBody>
        </p:sp>
        <p:sp>
          <p:nvSpPr>
            <p:cNvPr id="19" name="Straight Connector 18"/>
            <p:cNvSpPr/>
            <p:nvPr/>
          </p:nvSpPr>
          <p:spPr>
            <a:xfrm flipV="1">
              <a:off x="5897519" y="3188880"/>
              <a:ext cx="625321" cy="273960"/>
            </a:xfrm>
            <a:prstGeom prst="line">
              <a:avLst/>
            </a:prstGeom>
            <a:noFill/>
            <a:ln w="9360">
              <a:solidFill>
                <a:srgbClr val="000000"/>
              </a:solidFill>
              <a:prstDash val="solid"/>
              <a:miter/>
            </a:ln>
          </p:spPr>
          <p:txBody>
            <a:bodyPr vert="horz" wrap="square" lIns="158760" tIns="82440" rIns="158760" bIns="82440" anchor="t" anchorCtr="0" compatLnSpc="0">
              <a:noAutofit/>
            </a:bodyPr>
            <a:lstStyle/>
            <a:p>
              <a:pPr marL="0" marR="0" lvl="0" indent="0" rtl="0" hangingPunct="0">
                <a:lnSpc>
                  <a:spcPct val="100000"/>
                </a:lnSpc>
                <a:spcBef>
                  <a:spcPts val="0"/>
                </a:spcBef>
                <a:spcAft>
                  <a:spcPts val="0"/>
                </a:spcAft>
                <a:buNone/>
                <a:tabLst/>
              </a:pPr>
              <a:endParaRPr lang="en-US" sz="1800" b="0" i="0" u="none" strike="noStrike">
                <a:ln>
                  <a:noFill/>
                </a:ln>
                <a:latin typeface="Arial" pitchFamily="18"/>
                <a:ea typeface="Arial Unicode MS" pitchFamily="2"/>
                <a:cs typeface="Tahoma" pitchFamily="2"/>
              </a:endParaRPr>
            </a:p>
          </p:txBody>
        </p:sp>
        <p:sp>
          <p:nvSpPr>
            <p:cNvPr id="20" name="Straight Connector 19"/>
            <p:cNvSpPr/>
            <p:nvPr/>
          </p:nvSpPr>
          <p:spPr>
            <a:xfrm>
              <a:off x="6527160" y="3192840"/>
              <a:ext cx="291959" cy="147600"/>
            </a:xfrm>
            <a:prstGeom prst="line">
              <a:avLst/>
            </a:prstGeom>
            <a:noFill/>
            <a:ln w="9360">
              <a:solidFill>
                <a:srgbClr val="000000"/>
              </a:solidFill>
              <a:prstDash val="solid"/>
              <a:miter/>
            </a:ln>
          </p:spPr>
          <p:txBody>
            <a:bodyPr vert="horz" wrap="square" lIns="158760" tIns="82440" rIns="158760" bIns="82440" anchor="t" anchorCtr="0" compatLnSpc="0">
              <a:noAutofit/>
            </a:bodyPr>
            <a:lstStyle/>
            <a:p>
              <a:pPr marL="0" marR="0" lvl="0" indent="0" rtl="0" hangingPunct="0">
                <a:lnSpc>
                  <a:spcPct val="100000"/>
                </a:lnSpc>
                <a:spcBef>
                  <a:spcPts val="0"/>
                </a:spcBef>
                <a:spcAft>
                  <a:spcPts val="0"/>
                </a:spcAft>
                <a:buNone/>
                <a:tabLst/>
              </a:pPr>
              <a:endParaRPr lang="en-US" sz="1800" b="0" i="0" u="none" strike="noStrike">
                <a:ln>
                  <a:noFill/>
                </a:ln>
                <a:latin typeface="Arial" pitchFamily="18"/>
                <a:ea typeface="Arial Unicode MS" pitchFamily="2"/>
                <a:cs typeface="Tahoma" pitchFamily="2"/>
              </a:endParaRPr>
            </a:p>
          </p:txBody>
        </p:sp>
        <p:sp>
          <p:nvSpPr>
            <p:cNvPr id="21" name="Straight Connector 20"/>
            <p:cNvSpPr/>
            <p:nvPr/>
          </p:nvSpPr>
          <p:spPr>
            <a:xfrm flipV="1">
              <a:off x="6819840" y="2700720"/>
              <a:ext cx="803520" cy="652680"/>
            </a:xfrm>
            <a:prstGeom prst="line">
              <a:avLst/>
            </a:prstGeom>
            <a:noFill/>
            <a:ln w="9360">
              <a:solidFill>
                <a:srgbClr val="000000"/>
              </a:solidFill>
              <a:prstDash val="solid"/>
              <a:miter/>
            </a:ln>
          </p:spPr>
          <p:txBody>
            <a:bodyPr vert="horz" wrap="square" lIns="158760" tIns="82440" rIns="158760" bIns="82440" anchor="t" anchorCtr="0" compatLnSpc="0">
              <a:noAutofit/>
            </a:bodyPr>
            <a:lstStyle/>
            <a:p>
              <a:pPr marL="0" marR="0" lvl="0" indent="0" rtl="0" hangingPunct="0">
                <a:lnSpc>
                  <a:spcPct val="100000"/>
                </a:lnSpc>
                <a:spcBef>
                  <a:spcPts val="0"/>
                </a:spcBef>
                <a:spcAft>
                  <a:spcPts val="0"/>
                </a:spcAft>
                <a:buNone/>
                <a:tabLst/>
              </a:pPr>
              <a:endParaRPr lang="en-US" sz="1800" b="0" i="0" u="none" strike="noStrike">
                <a:ln>
                  <a:noFill/>
                </a:ln>
                <a:latin typeface="Arial" pitchFamily="18"/>
                <a:ea typeface="Arial Unicode MS" pitchFamily="2"/>
                <a:cs typeface="Tahoma" pitchFamily="2"/>
              </a:endParaRPr>
            </a:p>
          </p:txBody>
        </p:sp>
        <p:sp>
          <p:nvSpPr>
            <p:cNvPr id="22" name="Straight Connector 21"/>
            <p:cNvSpPr/>
            <p:nvPr/>
          </p:nvSpPr>
          <p:spPr>
            <a:xfrm flipV="1">
              <a:off x="7629120" y="1887840"/>
              <a:ext cx="146160" cy="812880"/>
            </a:xfrm>
            <a:prstGeom prst="line">
              <a:avLst/>
            </a:prstGeom>
            <a:noFill/>
            <a:ln w="9360">
              <a:solidFill>
                <a:srgbClr val="000000"/>
              </a:solidFill>
              <a:prstDash val="solid"/>
              <a:miter/>
            </a:ln>
          </p:spPr>
          <p:txBody>
            <a:bodyPr vert="horz" wrap="square" lIns="158760" tIns="82440" rIns="158760" bIns="82440" anchor="t" anchorCtr="0" compatLnSpc="0">
              <a:noAutofit/>
            </a:bodyPr>
            <a:lstStyle/>
            <a:p>
              <a:pPr marL="0" marR="0" lvl="0" indent="0" rtl="0" hangingPunct="0">
                <a:lnSpc>
                  <a:spcPct val="100000"/>
                </a:lnSpc>
                <a:spcBef>
                  <a:spcPts val="0"/>
                </a:spcBef>
                <a:spcAft>
                  <a:spcPts val="0"/>
                </a:spcAft>
                <a:buNone/>
                <a:tabLst/>
              </a:pPr>
              <a:endParaRPr lang="en-US" sz="1800" b="0" i="0" u="none" strike="noStrike">
                <a:ln>
                  <a:noFill/>
                </a:ln>
                <a:latin typeface="Arial" pitchFamily="18"/>
                <a:ea typeface="Arial Unicode MS" pitchFamily="2"/>
                <a:cs typeface="Tahoma" pitchFamily="2"/>
              </a:endParaRPr>
            </a:p>
          </p:txBody>
        </p:sp>
        <p:sp>
          <p:nvSpPr>
            <p:cNvPr id="23" name="Straight Connector 22"/>
            <p:cNvSpPr/>
            <p:nvPr/>
          </p:nvSpPr>
          <p:spPr>
            <a:xfrm>
              <a:off x="7626960" y="2693160"/>
              <a:ext cx="375480" cy="624599"/>
            </a:xfrm>
            <a:prstGeom prst="line">
              <a:avLst/>
            </a:prstGeom>
            <a:noFill/>
            <a:ln w="9360">
              <a:solidFill>
                <a:srgbClr val="000000"/>
              </a:solidFill>
              <a:prstDash val="solid"/>
              <a:miter/>
            </a:ln>
          </p:spPr>
          <p:txBody>
            <a:bodyPr vert="horz" wrap="square" lIns="158760" tIns="82440" rIns="158760" bIns="82440" anchor="t" anchorCtr="0" compatLnSpc="0">
              <a:noAutofit/>
            </a:bodyPr>
            <a:lstStyle/>
            <a:p>
              <a:pPr marL="0" marR="0" lvl="0" indent="0" rtl="0" hangingPunct="0">
                <a:lnSpc>
                  <a:spcPct val="100000"/>
                </a:lnSpc>
                <a:spcBef>
                  <a:spcPts val="0"/>
                </a:spcBef>
                <a:spcAft>
                  <a:spcPts val="0"/>
                </a:spcAft>
                <a:buNone/>
                <a:tabLst/>
              </a:pPr>
              <a:endParaRPr lang="en-US" sz="1800" b="0" i="0" u="none" strike="noStrike">
                <a:ln>
                  <a:noFill/>
                </a:ln>
                <a:latin typeface="Arial" pitchFamily="18"/>
                <a:ea typeface="Arial Unicode MS" pitchFamily="2"/>
                <a:cs typeface="Tahoma" pitchFamily="2"/>
              </a:endParaRPr>
            </a:p>
          </p:txBody>
        </p:sp>
        <p:sp>
          <p:nvSpPr>
            <p:cNvPr id="24" name="Straight Connector 23"/>
            <p:cNvSpPr/>
            <p:nvPr/>
          </p:nvSpPr>
          <p:spPr>
            <a:xfrm>
              <a:off x="7999919" y="3316320"/>
              <a:ext cx="887761" cy="363959"/>
            </a:xfrm>
            <a:prstGeom prst="line">
              <a:avLst/>
            </a:prstGeom>
            <a:noFill/>
            <a:ln w="9360">
              <a:solidFill>
                <a:srgbClr val="000000"/>
              </a:solidFill>
              <a:prstDash val="solid"/>
              <a:miter/>
            </a:ln>
          </p:spPr>
          <p:txBody>
            <a:bodyPr vert="horz" wrap="square" lIns="158760" tIns="82440" rIns="158760" bIns="82440" anchor="t" anchorCtr="0" compatLnSpc="0">
              <a:noAutofit/>
            </a:bodyPr>
            <a:lstStyle/>
            <a:p>
              <a:pPr marL="0" marR="0" lvl="0" indent="0" rtl="0" hangingPunct="0">
                <a:lnSpc>
                  <a:spcPct val="100000"/>
                </a:lnSpc>
                <a:spcBef>
                  <a:spcPts val="0"/>
                </a:spcBef>
                <a:spcAft>
                  <a:spcPts val="0"/>
                </a:spcAft>
                <a:buNone/>
                <a:tabLst/>
              </a:pPr>
              <a:endParaRPr lang="en-US" sz="1800" b="0" i="0" u="none" strike="noStrike">
                <a:ln>
                  <a:noFill/>
                </a:ln>
                <a:latin typeface="Arial" pitchFamily="18"/>
                <a:ea typeface="Arial Unicode MS" pitchFamily="2"/>
                <a:cs typeface="Tahoma" pitchFamily="2"/>
              </a:endParaRPr>
            </a:p>
          </p:txBody>
        </p:sp>
        <p:sp>
          <p:nvSpPr>
            <p:cNvPr id="25" name="Straight Connector 24"/>
            <p:cNvSpPr/>
            <p:nvPr/>
          </p:nvSpPr>
          <p:spPr>
            <a:xfrm flipH="1">
              <a:off x="7668360" y="3685679"/>
              <a:ext cx="1231200" cy="886681"/>
            </a:xfrm>
            <a:prstGeom prst="line">
              <a:avLst/>
            </a:prstGeom>
            <a:noFill/>
            <a:ln w="9360">
              <a:solidFill>
                <a:srgbClr val="000000"/>
              </a:solidFill>
              <a:prstDash val="solid"/>
              <a:miter/>
            </a:ln>
          </p:spPr>
          <p:txBody>
            <a:bodyPr vert="horz" wrap="square" lIns="158760" tIns="82440" rIns="158760" bIns="82440" anchor="t" anchorCtr="0" compatLnSpc="0">
              <a:noAutofit/>
            </a:bodyPr>
            <a:lstStyle/>
            <a:p>
              <a:pPr marL="0" marR="0" lvl="0" indent="0" rtl="0" hangingPunct="0">
                <a:lnSpc>
                  <a:spcPct val="100000"/>
                </a:lnSpc>
                <a:spcBef>
                  <a:spcPts val="0"/>
                </a:spcBef>
                <a:spcAft>
                  <a:spcPts val="0"/>
                </a:spcAft>
                <a:buNone/>
                <a:tabLst/>
              </a:pPr>
              <a:endParaRPr lang="en-US" sz="1800" b="0" i="0" u="none" strike="noStrike">
                <a:ln>
                  <a:noFill/>
                </a:ln>
                <a:latin typeface="Arial" pitchFamily="18"/>
                <a:ea typeface="Arial Unicode MS" pitchFamily="2"/>
                <a:cs typeface="Tahoma" pitchFamily="2"/>
              </a:endParaRPr>
            </a:p>
          </p:txBody>
        </p:sp>
        <p:sp>
          <p:nvSpPr>
            <p:cNvPr id="26" name="Straight Connector 25"/>
            <p:cNvSpPr/>
            <p:nvPr/>
          </p:nvSpPr>
          <p:spPr>
            <a:xfrm>
              <a:off x="8887680" y="3685679"/>
              <a:ext cx="483480" cy="0"/>
            </a:xfrm>
            <a:prstGeom prst="line">
              <a:avLst/>
            </a:prstGeom>
            <a:noFill/>
            <a:ln w="9360">
              <a:solidFill>
                <a:srgbClr val="000000"/>
              </a:solidFill>
              <a:prstDash val="solid"/>
              <a:miter/>
            </a:ln>
          </p:spPr>
          <p:txBody>
            <a:bodyPr vert="horz" wrap="square" lIns="158760" tIns="82440" rIns="158760" bIns="82440" anchor="t" anchorCtr="0" compatLnSpc="0">
              <a:noAutofit/>
            </a:bodyPr>
            <a:lstStyle/>
            <a:p>
              <a:pPr marL="0" marR="0" lvl="0" indent="0" rtl="0" hangingPunct="0">
                <a:lnSpc>
                  <a:spcPct val="100000"/>
                </a:lnSpc>
                <a:spcBef>
                  <a:spcPts val="0"/>
                </a:spcBef>
                <a:spcAft>
                  <a:spcPts val="0"/>
                </a:spcAft>
                <a:buNone/>
                <a:tabLst/>
              </a:pPr>
              <a:endParaRPr lang="en-US" sz="1800" b="0" i="0" u="none" strike="noStrike">
                <a:ln>
                  <a:noFill/>
                </a:ln>
                <a:latin typeface="Arial" pitchFamily="18"/>
                <a:ea typeface="Arial Unicode MS" pitchFamily="2"/>
                <a:cs typeface="Tahoma" pitchFamily="2"/>
              </a:endParaRPr>
            </a:p>
          </p:txBody>
        </p:sp>
        <p:sp>
          <p:nvSpPr>
            <p:cNvPr id="27" name="Straight Connector 26"/>
            <p:cNvSpPr/>
            <p:nvPr/>
          </p:nvSpPr>
          <p:spPr>
            <a:xfrm>
              <a:off x="7685280" y="4719960"/>
              <a:ext cx="663480" cy="1194479"/>
            </a:xfrm>
            <a:prstGeom prst="line">
              <a:avLst/>
            </a:prstGeom>
            <a:noFill/>
            <a:ln w="9360">
              <a:solidFill>
                <a:srgbClr val="000000"/>
              </a:solidFill>
              <a:prstDash val="solid"/>
              <a:miter/>
            </a:ln>
          </p:spPr>
          <p:txBody>
            <a:bodyPr vert="horz" wrap="square" lIns="158760" tIns="82440" rIns="158760" bIns="82440" anchor="t" anchorCtr="0" compatLnSpc="0">
              <a:noAutofit/>
            </a:bodyPr>
            <a:lstStyle/>
            <a:p>
              <a:pPr marL="0" marR="0" lvl="0" indent="0" rtl="0" hangingPunct="0">
                <a:lnSpc>
                  <a:spcPct val="100000"/>
                </a:lnSpc>
                <a:spcBef>
                  <a:spcPts val="0"/>
                </a:spcBef>
                <a:spcAft>
                  <a:spcPts val="0"/>
                </a:spcAft>
                <a:buNone/>
                <a:tabLst/>
              </a:pPr>
              <a:endParaRPr lang="en-US" sz="1800" b="0" i="0" u="none" strike="noStrike">
                <a:ln>
                  <a:noFill/>
                </a:ln>
                <a:latin typeface="Arial" pitchFamily="18"/>
                <a:ea typeface="Arial Unicode MS" pitchFamily="2"/>
                <a:cs typeface="Tahoma" pitchFamily="2"/>
              </a:endParaRPr>
            </a:p>
          </p:txBody>
        </p:sp>
        <p:sp>
          <p:nvSpPr>
            <p:cNvPr id="28" name="Straight Connector 27"/>
            <p:cNvSpPr/>
            <p:nvPr/>
          </p:nvSpPr>
          <p:spPr>
            <a:xfrm flipH="1" flipV="1">
              <a:off x="7595280" y="4474080"/>
              <a:ext cx="73080" cy="86040"/>
            </a:xfrm>
            <a:prstGeom prst="line">
              <a:avLst/>
            </a:prstGeom>
            <a:noFill/>
            <a:ln w="9360">
              <a:solidFill>
                <a:srgbClr val="000000"/>
              </a:solidFill>
              <a:prstDash val="solid"/>
              <a:miter/>
            </a:ln>
          </p:spPr>
          <p:txBody>
            <a:bodyPr vert="horz" wrap="square" lIns="158760" tIns="82440" rIns="158760" bIns="82440" anchor="t" anchorCtr="0" compatLnSpc="0">
              <a:noAutofit/>
            </a:bodyPr>
            <a:lstStyle/>
            <a:p>
              <a:pPr marL="0" marR="0" lvl="0" indent="0" rtl="0" hangingPunct="0">
                <a:lnSpc>
                  <a:spcPct val="100000"/>
                </a:lnSpc>
                <a:spcBef>
                  <a:spcPts val="0"/>
                </a:spcBef>
                <a:spcAft>
                  <a:spcPts val="0"/>
                </a:spcAft>
                <a:buNone/>
                <a:tabLst/>
              </a:pPr>
              <a:endParaRPr lang="en-US" sz="1800" b="0" i="0" u="none" strike="noStrike">
                <a:ln>
                  <a:noFill/>
                </a:ln>
                <a:latin typeface="Arial" pitchFamily="18"/>
                <a:ea typeface="Arial Unicode MS" pitchFamily="2"/>
                <a:cs typeface="Tahoma" pitchFamily="2"/>
              </a:endParaRPr>
            </a:p>
          </p:txBody>
        </p:sp>
        <p:sp>
          <p:nvSpPr>
            <p:cNvPr id="29" name="Straight Connector 28"/>
            <p:cNvSpPr/>
            <p:nvPr/>
          </p:nvSpPr>
          <p:spPr>
            <a:xfrm flipH="1" flipV="1">
              <a:off x="6611399" y="4178519"/>
              <a:ext cx="983881" cy="307441"/>
            </a:xfrm>
            <a:prstGeom prst="line">
              <a:avLst/>
            </a:prstGeom>
            <a:noFill/>
            <a:ln w="9360">
              <a:solidFill>
                <a:srgbClr val="000000"/>
              </a:solidFill>
              <a:prstDash val="solid"/>
              <a:miter/>
            </a:ln>
          </p:spPr>
          <p:txBody>
            <a:bodyPr vert="horz" wrap="square" lIns="158760" tIns="82440" rIns="158760" bIns="82440" anchor="t" anchorCtr="0" compatLnSpc="0">
              <a:noAutofit/>
            </a:bodyPr>
            <a:lstStyle/>
            <a:p>
              <a:pPr marL="0" marR="0" lvl="0" indent="0" rtl="0" hangingPunct="0">
                <a:lnSpc>
                  <a:spcPct val="100000"/>
                </a:lnSpc>
                <a:spcBef>
                  <a:spcPts val="0"/>
                </a:spcBef>
                <a:spcAft>
                  <a:spcPts val="0"/>
                </a:spcAft>
                <a:buNone/>
                <a:tabLst/>
              </a:pPr>
              <a:endParaRPr lang="en-US" sz="1800" b="0" i="0" u="none" strike="noStrike">
                <a:ln>
                  <a:noFill/>
                </a:ln>
                <a:latin typeface="Arial" pitchFamily="18"/>
                <a:ea typeface="Arial Unicode MS" pitchFamily="2"/>
                <a:cs typeface="Tahoma" pitchFamily="2"/>
              </a:endParaRPr>
            </a:p>
          </p:txBody>
        </p:sp>
        <p:sp>
          <p:nvSpPr>
            <p:cNvPr id="30" name="Straight Connector 29"/>
            <p:cNvSpPr/>
            <p:nvPr/>
          </p:nvSpPr>
          <p:spPr>
            <a:xfrm flipH="1" flipV="1">
              <a:off x="7538760" y="4005000"/>
              <a:ext cx="57960" cy="473040"/>
            </a:xfrm>
            <a:prstGeom prst="line">
              <a:avLst/>
            </a:prstGeom>
            <a:noFill/>
            <a:ln w="9360">
              <a:solidFill>
                <a:srgbClr val="000000"/>
              </a:solidFill>
              <a:prstDash val="solid"/>
              <a:miter/>
            </a:ln>
          </p:spPr>
          <p:txBody>
            <a:bodyPr vert="horz" wrap="square" lIns="158760" tIns="82440" rIns="158760" bIns="82440" anchor="t" anchorCtr="0" compatLnSpc="0">
              <a:noAutofit/>
            </a:bodyPr>
            <a:lstStyle/>
            <a:p>
              <a:pPr marL="0" marR="0" lvl="0" indent="0" rtl="0" hangingPunct="0">
                <a:lnSpc>
                  <a:spcPct val="100000"/>
                </a:lnSpc>
                <a:spcBef>
                  <a:spcPts val="0"/>
                </a:spcBef>
                <a:spcAft>
                  <a:spcPts val="0"/>
                </a:spcAft>
                <a:buNone/>
                <a:tabLst/>
              </a:pPr>
              <a:endParaRPr lang="en-US" sz="1800" b="0" i="0" u="none" strike="noStrike">
                <a:ln>
                  <a:noFill/>
                </a:ln>
                <a:latin typeface="Arial" pitchFamily="18"/>
                <a:ea typeface="Arial Unicode MS" pitchFamily="2"/>
                <a:cs typeface="Tahoma" pitchFamily="2"/>
              </a:endParaRPr>
            </a:p>
          </p:txBody>
        </p:sp>
        <p:sp>
          <p:nvSpPr>
            <p:cNvPr id="31" name="Straight Connector 30"/>
            <p:cNvSpPr/>
            <p:nvPr/>
          </p:nvSpPr>
          <p:spPr>
            <a:xfrm flipV="1">
              <a:off x="7538760" y="3316320"/>
              <a:ext cx="464760" cy="702000"/>
            </a:xfrm>
            <a:prstGeom prst="line">
              <a:avLst/>
            </a:prstGeom>
            <a:noFill/>
            <a:ln w="9360">
              <a:solidFill>
                <a:srgbClr val="000000"/>
              </a:solidFill>
              <a:prstDash val="solid"/>
              <a:miter/>
            </a:ln>
          </p:spPr>
          <p:txBody>
            <a:bodyPr vert="horz" wrap="square" lIns="158760" tIns="82440" rIns="158760" bIns="82440" anchor="t" anchorCtr="0" compatLnSpc="0">
              <a:noAutofit/>
            </a:bodyPr>
            <a:lstStyle/>
            <a:p>
              <a:pPr marL="0" marR="0" lvl="0" indent="0" rtl="0" hangingPunct="0">
                <a:lnSpc>
                  <a:spcPct val="100000"/>
                </a:lnSpc>
                <a:spcBef>
                  <a:spcPts val="0"/>
                </a:spcBef>
                <a:spcAft>
                  <a:spcPts val="0"/>
                </a:spcAft>
                <a:buNone/>
                <a:tabLst/>
              </a:pPr>
              <a:endParaRPr lang="en-US" sz="1800" b="0" i="0" u="none" strike="noStrike">
                <a:ln>
                  <a:noFill/>
                </a:ln>
                <a:latin typeface="Arial" pitchFamily="18"/>
                <a:ea typeface="Arial Unicode MS" pitchFamily="2"/>
                <a:cs typeface="Tahoma" pitchFamily="2"/>
              </a:endParaRPr>
            </a:p>
          </p:txBody>
        </p:sp>
        <p:sp>
          <p:nvSpPr>
            <p:cNvPr id="32" name="Straight Connector 31"/>
            <p:cNvSpPr/>
            <p:nvPr/>
          </p:nvSpPr>
          <p:spPr>
            <a:xfrm>
              <a:off x="6819840" y="3353400"/>
              <a:ext cx="33840" cy="135359"/>
            </a:xfrm>
            <a:prstGeom prst="line">
              <a:avLst/>
            </a:prstGeom>
            <a:noFill/>
            <a:ln w="9360">
              <a:solidFill>
                <a:srgbClr val="000000"/>
              </a:solidFill>
              <a:prstDash val="solid"/>
              <a:miter/>
            </a:ln>
          </p:spPr>
          <p:txBody>
            <a:bodyPr vert="horz" wrap="square" lIns="158760" tIns="82440" rIns="158760" bIns="82440" anchor="t" anchorCtr="0" compatLnSpc="0">
              <a:noAutofit/>
            </a:bodyPr>
            <a:lstStyle/>
            <a:p>
              <a:pPr marL="0" marR="0" lvl="0" indent="0" rtl="0" hangingPunct="0">
                <a:lnSpc>
                  <a:spcPct val="100000"/>
                </a:lnSpc>
                <a:spcBef>
                  <a:spcPts val="0"/>
                </a:spcBef>
                <a:spcAft>
                  <a:spcPts val="0"/>
                </a:spcAft>
                <a:buNone/>
                <a:tabLst/>
              </a:pPr>
              <a:endParaRPr lang="en-US" sz="1800" b="0" i="0" u="none" strike="noStrike">
                <a:ln>
                  <a:noFill/>
                </a:ln>
                <a:latin typeface="Arial" pitchFamily="18"/>
                <a:ea typeface="Arial Unicode MS" pitchFamily="2"/>
                <a:cs typeface="Tahoma" pitchFamily="2"/>
              </a:endParaRPr>
            </a:p>
          </p:txBody>
        </p:sp>
        <p:sp>
          <p:nvSpPr>
            <p:cNvPr id="33" name="Straight Connector 32"/>
            <p:cNvSpPr/>
            <p:nvPr/>
          </p:nvSpPr>
          <p:spPr>
            <a:xfrm>
              <a:off x="6853320" y="3476160"/>
              <a:ext cx="684000" cy="534599"/>
            </a:xfrm>
            <a:prstGeom prst="line">
              <a:avLst/>
            </a:prstGeom>
            <a:noFill/>
            <a:ln w="9360">
              <a:solidFill>
                <a:srgbClr val="000000"/>
              </a:solidFill>
              <a:prstDash val="solid"/>
              <a:miter/>
            </a:ln>
          </p:spPr>
          <p:txBody>
            <a:bodyPr vert="horz" wrap="square" lIns="158760" tIns="82440" rIns="158760" bIns="82440" anchor="t" anchorCtr="0" compatLnSpc="0">
              <a:noAutofit/>
            </a:bodyPr>
            <a:lstStyle/>
            <a:p>
              <a:pPr marL="0" marR="0" lvl="0" indent="0" rtl="0" hangingPunct="0">
                <a:lnSpc>
                  <a:spcPct val="100000"/>
                </a:lnSpc>
                <a:spcBef>
                  <a:spcPts val="0"/>
                </a:spcBef>
                <a:spcAft>
                  <a:spcPts val="0"/>
                </a:spcAft>
                <a:buNone/>
                <a:tabLst/>
              </a:pPr>
              <a:endParaRPr lang="en-US" sz="1800" b="0" i="0" u="none" strike="noStrike">
                <a:ln>
                  <a:noFill/>
                </a:ln>
                <a:latin typeface="Arial" pitchFamily="18"/>
                <a:ea typeface="Arial Unicode MS" pitchFamily="2"/>
                <a:cs typeface="Tahoma" pitchFamily="2"/>
              </a:endParaRPr>
            </a:p>
          </p:txBody>
        </p:sp>
        <p:sp>
          <p:nvSpPr>
            <p:cNvPr id="34" name="Straight Connector 33"/>
            <p:cNvSpPr/>
            <p:nvPr/>
          </p:nvSpPr>
          <p:spPr>
            <a:xfrm flipH="1">
              <a:off x="6611399" y="3488400"/>
              <a:ext cx="230761" cy="695879"/>
            </a:xfrm>
            <a:prstGeom prst="line">
              <a:avLst/>
            </a:prstGeom>
            <a:noFill/>
            <a:ln w="9360">
              <a:solidFill>
                <a:srgbClr val="000000"/>
              </a:solidFill>
              <a:prstDash val="solid"/>
              <a:miter/>
            </a:ln>
          </p:spPr>
          <p:txBody>
            <a:bodyPr vert="horz" wrap="square" lIns="158760" tIns="82440" rIns="158760" bIns="82440" anchor="t" anchorCtr="0" compatLnSpc="0">
              <a:noAutofit/>
            </a:bodyPr>
            <a:lstStyle/>
            <a:p>
              <a:pPr marL="0" marR="0" lvl="0" indent="0" rtl="0" hangingPunct="0">
                <a:lnSpc>
                  <a:spcPct val="100000"/>
                </a:lnSpc>
                <a:spcBef>
                  <a:spcPts val="0"/>
                </a:spcBef>
                <a:spcAft>
                  <a:spcPts val="0"/>
                </a:spcAft>
                <a:buNone/>
                <a:tabLst/>
              </a:pPr>
              <a:endParaRPr lang="en-US" sz="1800" b="0" i="0" u="none" strike="noStrike">
                <a:ln>
                  <a:noFill/>
                </a:ln>
                <a:latin typeface="Arial" pitchFamily="18"/>
                <a:ea typeface="Arial Unicode MS" pitchFamily="2"/>
                <a:cs typeface="Tahoma" pitchFamily="2"/>
              </a:endParaRPr>
            </a:p>
          </p:txBody>
        </p:sp>
        <p:sp>
          <p:nvSpPr>
            <p:cNvPr id="35" name="Straight Connector 34"/>
            <p:cNvSpPr/>
            <p:nvPr/>
          </p:nvSpPr>
          <p:spPr>
            <a:xfrm flipH="1">
              <a:off x="6420240" y="4178519"/>
              <a:ext cx="196200" cy="119521"/>
            </a:xfrm>
            <a:prstGeom prst="line">
              <a:avLst/>
            </a:prstGeom>
            <a:noFill/>
            <a:ln w="9360">
              <a:solidFill>
                <a:srgbClr val="000000"/>
              </a:solidFill>
              <a:prstDash val="solid"/>
              <a:miter/>
            </a:ln>
          </p:spPr>
          <p:txBody>
            <a:bodyPr vert="horz" wrap="square" lIns="158760" tIns="82440" rIns="158760" bIns="82440" anchor="t" anchorCtr="0" compatLnSpc="0">
              <a:noAutofit/>
            </a:bodyPr>
            <a:lstStyle/>
            <a:p>
              <a:pPr marL="0" marR="0" lvl="0" indent="0" rtl="0" hangingPunct="0">
                <a:lnSpc>
                  <a:spcPct val="100000"/>
                </a:lnSpc>
                <a:spcBef>
                  <a:spcPts val="0"/>
                </a:spcBef>
                <a:spcAft>
                  <a:spcPts val="0"/>
                </a:spcAft>
                <a:buNone/>
                <a:tabLst/>
              </a:pPr>
              <a:endParaRPr lang="en-US" sz="1800" b="0" i="0" u="none" strike="noStrike">
                <a:ln>
                  <a:noFill/>
                </a:ln>
                <a:latin typeface="Arial" pitchFamily="18"/>
                <a:ea typeface="Arial Unicode MS" pitchFamily="2"/>
                <a:cs typeface="Tahoma" pitchFamily="2"/>
              </a:endParaRPr>
            </a:p>
          </p:txBody>
        </p:sp>
        <p:sp>
          <p:nvSpPr>
            <p:cNvPr id="36" name="Straight Connector 35"/>
            <p:cNvSpPr/>
            <p:nvPr/>
          </p:nvSpPr>
          <p:spPr>
            <a:xfrm flipH="1">
              <a:off x="6380999" y="4301279"/>
              <a:ext cx="45001" cy="862201"/>
            </a:xfrm>
            <a:prstGeom prst="line">
              <a:avLst/>
            </a:prstGeom>
            <a:noFill/>
            <a:ln w="9360">
              <a:solidFill>
                <a:srgbClr val="000000"/>
              </a:solidFill>
              <a:prstDash val="solid"/>
              <a:miter/>
            </a:ln>
          </p:spPr>
          <p:txBody>
            <a:bodyPr vert="horz" wrap="square" lIns="158760" tIns="82440" rIns="158760" bIns="82440" anchor="t" anchorCtr="0" compatLnSpc="0">
              <a:noAutofit/>
            </a:bodyPr>
            <a:lstStyle/>
            <a:p>
              <a:pPr marL="0" marR="0" lvl="0" indent="0" rtl="0" hangingPunct="0">
                <a:lnSpc>
                  <a:spcPct val="100000"/>
                </a:lnSpc>
                <a:spcBef>
                  <a:spcPts val="0"/>
                </a:spcBef>
                <a:spcAft>
                  <a:spcPts val="0"/>
                </a:spcAft>
                <a:buNone/>
                <a:tabLst/>
              </a:pPr>
              <a:endParaRPr lang="en-US" sz="1800" b="0" i="0" u="none" strike="noStrike">
                <a:ln>
                  <a:noFill/>
                </a:ln>
                <a:latin typeface="Arial" pitchFamily="18"/>
                <a:ea typeface="Arial Unicode MS" pitchFamily="2"/>
                <a:cs typeface="Tahoma" pitchFamily="2"/>
              </a:endParaRPr>
            </a:p>
          </p:txBody>
        </p:sp>
        <p:sp>
          <p:nvSpPr>
            <p:cNvPr id="37" name="Straight Connector 36"/>
            <p:cNvSpPr/>
            <p:nvPr/>
          </p:nvSpPr>
          <p:spPr>
            <a:xfrm flipH="1" flipV="1">
              <a:off x="5954040" y="4018320"/>
              <a:ext cx="471960" cy="283320"/>
            </a:xfrm>
            <a:prstGeom prst="line">
              <a:avLst/>
            </a:prstGeom>
            <a:noFill/>
            <a:ln w="9360">
              <a:solidFill>
                <a:srgbClr val="000000"/>
              </a:solidFill>
              <a:prstDash val="solid"/>
              <a:miter/>
            </a:ln>
          </p:spPr>
          <p:txBody>
            <a:bodyPr vert="horz" wrap="square" lIns="158760" tIns="82440" rIns="158760" bIns="82440" anchor="t" anchorCtr="0" compatLnSpc="0">
              <a:noAutofit/>
            </a:bodyPr>
            <a:lstStyle/>
            <a:p>
              <a:pPr marL="0" marR="0" lvl="0" indent="0" rtl="0" hangingPunct="0">
                <a:lnSpc>
                  <a:spcPct val="100000"/>
                </a:lnSpc>
                <a:spcBef>
                  <a:spcPts val="0"/>
                </a:spcBef>
                <a:spcAft>
                  <a:spcPts val="0"/>
                </a:spcAft>
                <a:buNone/>
                <a:tabLst/>
              </a:pPr>
              <a:endParaRPr lang="en-US" sz="1800" b="0" i="0" u="none" strike="noStrike">
                <a:ln>
                  <a:noFill/>
                </a:ln>
                <a:latin typeface="Arial" pitchFamily="18"/>
                <a:ea typeface="Arial Unicode MS" pitchFamily="2"/>
                <a:cs typeface="Tahoma" pitchFamily="2"/>
              </a:endParaRPr>
            </a:p>
          </p:txBody>
        </p:sp>
        <p:sp>
          <p:nvSpPr>
            <p:cNvPr id="38" name="Straight Connector 37"/>
            <p:cNvSpPr/>
            <p:nvPr/>
          </p:nvSpPr>
          <p:spPr>
            <a:xfrm flipH="1" flipV="1">
              <a:off x="5897519" y="3457439"/>
              <a:ext cx="56521" cy="572400"/>
            </a:xfrm>
            <a:prstGeom prst="line">
              <a:avLst/>
            </a:prstGeom>
            <a:noFill/>
            <a:ln w="9360">
              <a:solidFill>
                <a:srgbClr val="000000"/>
              </a:solidFill>
              <a:prstDash val="solid"/>
              <a:miter/>
            </a:ln>
          </p:spPr>
          <p:txBody>
            <a:bodyPr vert="horz" wrap="square" lIns="158760" tIns="82440" rIns="158760" bIns="82440" anchor="t" anchorCtr="0" compatLnSpc="0">
              <a:noAutofit/>
            </a:bodyPr>
            <a:lstStyle/>
            <a:p>
              <a:pPr marL="0" marR="0" lvl="0" indent="0" rtl="0" hangingPunct="0">
                <a:lnSpc>
                  <a:spcPct val="100000"/>
                </a:lnSpc>
                <a:spcBef>
                  <a:spcPts val="0"/>
                </a:spcBef>
                <a:spcAft>
                  <a:spcPts val="0"/>
                </a:spcAft>
                <a:buNone/>
                <a:tabLst/>
              </a:pPr>
              <a:endParaRPr lang="en-US" sz="1800" b="0" i="0" u="none" strike="noStrike">
                <a:ln>
                  <a:noFill/>
                </a:ln>
                <a:latin typeface="Arial" pitchFamily="18"/>
                <a:ea typeface="Arial Unicode MS" pitchFamily="2"/>
                <a:cs typeface="Tahoma" pitchFamily="2"/>
              </a:endParaRPr>
            </a:p>
          </p:txBody>
        </p:sp>
        <p:sp>
          <p:nvSpPr>
            <p:cNvPr id="39" name="Straight Connector 38"/>
            <p:cNvSpPr/>
            <p:nvPr/>
          </p:nvSpPr>
          <p:spPr>
            <a:xfrm flipH="1">
              <a:off x="5279400" y="4018320"/>
              <a:ext cx="674640" cy="517320"/>
            </a:xfrm>
            <a:prstGeom prst="line">
              <a:avLst/>
            </a:prstGeom>
            <a:noFill/>
            <a:ln w="9360">
              <a:solidFill>
                <a:srgbClr val="000000"/>
              </a:solidFill>
              <a:prstDash val="solid"/>
              <a:miter/>
            </a:ln>
          </p:spPr>
          <p:txBody>
            <a:bodyPr vert="horz" wrap="square" lIns="158760" tIns="82440" rIns="158760" bIns="82440" anchor="t" anchorCtr="0" compatLnSpc="0">
              <a:noAutofit/>
            </a:bodyPr>
            <a:lstStyle/>
            <a:p>
              <a:pPr marL="0" marR="0" lvl="0" indent="0" rtl="0" hangingPunct="0">
                <a:lnSpc>
                  <a:spcPct val="100000"/>
                </a:lnSpc>
                <a:spcBef>
                  <a:spcPts val="0"/>
                </a:spcBef>
                <a:spcAft>
                  <a:spcPts val="0"/>
                </a:spcAft>
                <a:buNone/>
                <a:tabLst/>
              </a:pPr>
              <a:endParaRPr lang="en-US" sz="1800" b="0" i="0" u="none" strike="noStrike">
                <a:ln>
                  <a:noFill/>
                </a:ln>
                <a:latin typeface="Arial" pitchFamily="18"/>
                <a:ea typeface="Arial Unicode MS" pitchFamily="2"/>
                <a:cs typeface="Tahoma" pitchFamily="2"/>
              </a:endParaRPr>
            </a:p>
          </p:txBody>
        </p:sp>
        <p:sp>
          <p:nvSpPr>
            <p:cNvPr id="40" name="Straight Connector 39"/>
            <p:cNvSpPr/>
            <p:nvPr/>
          </p:nvSpPr>
          <p:spPr>
            <a:xfrm flipV="1">
              <a:off x="6369840" y="4718880"/>
              <a:ext cx="1312200" cy="452520"/>
            </a:xfrm>
            <a:prstGeom prst="line">
              <a:avLst/>
            </a:prstGeom>
            <a:noFill/>
            <a:ln w="9360">
              <a:solidFill>
                <a:srgbClr val="000000"/>
              </a:solidFill>
              <a:prstDash val="solid"/>
              <a:miter/>
            </a:ln>
          </p:spPr>
          <p:txBody>
            <a:bodyPr vert="horz" wrap="square" lIns="158760" tIns="82440" rIns="158760" bIns="82440" anchor="t" anchorCtr="0" compatLnSpc="0">
              <a:noAutofit/>
            </a:bodyPr>
            <a:lstStyle/>
            <a:p>
              <a:pPr marL="0" marR="0" lvl="0" indent="0" rtl="0" hangingPunct="0">
                <a:lnSpc>
                  <a:spcPct val="100000"/>
                </a:lnSpc>
                <a:spcBef>
                  <a:spcPts val="0"/>
                </a:spcBef>
                <a:spcAft>
                  <a:spcPts val="0"/>
                </a:spcAft>
                <a:buNone/>
                <a:tabLst/>
              </a:pPr>
              <a:endParaRPr lang="en-US" sz="1800" b="0" i="0" u="none" strike="noStrike">
                <a:ln>
                  <a:noFill/>
                </a:ln>
                <a:latin typeface="Arial" pitchFamily="18"/>
                <a:ea typeface="Arial Unicode MS" pitchFamily="2"/>
                <a:cs typeface="Tahoma" pitchFamily="2"/>
              </a:endParaRPr>
            </a:p>
          </p:txBody>
        </p:sp>
        <p:sp>
          <p:nvSpPr>
            <p:cNvPr id="41" name="Straight Connector 40"/>
            <p:cNvSpPr/>
            <p:nvPr/>
          </p:nvSpPr>
          <p:spPr>
            <a:xfrm flipH="1">
              <a:off x="6066720" y="5163480"/>
              <a:ext cx="314640" cy="492479"/>
            </a:xfrm>
            <a:prstGeom prst="line">
              <a:avLst/>
            </a:prstGeom>
            <a:noFill/>
            <a:ln w="9360">
              <a:solidFill>
                <a:srgbClr val="000000"/>
              </a:solidFill>
              <a:prstDash val="solid"/>
              <a:miter/>
            </a:ln>
          </p:spPr>
          <p:txBody>
            <a:bodyPr vert="horz" wrap="square" lIns="158760" tIns="82440" rIns="158760" bIns="82440" anchor="t" anchorCtr="0" compatLnSpc="0">
              <a:noAutofit/>
            </a:bodyPr>
            <a:lstStyle/>
            <a:p>
              <a:pPr marL="0" marR="0" lvl="0" indent="0" rtl="0" hangingPunct="0">
                <a:lnSpc>
                  <a:spcPct val="100000"/>
                </a:lnSpc>
                <a:spcBef>
                  <a:spcPts val="0"/>
                </a:spcBef>
                <a:spcAft>
                  <a:spcPts val="0"/>
                </a:spcAft>
                <a:buNone/>
                <a:tabLst/>
              </a:pPr>
              <a:endParaRPr lang="en-US" sz="1800" b="0" i="0" u="none" strike="noStrike">
                <a:ln>
                  <a:noFill/>
                </a:ln>
                <a:latin typeface="Arial" pitchFamily="18"/>
                <a:ea typeface="Arial Unicode MS" pitchFamily="2"/>
                <a:cs typeface="Tahoma" pitchFamily="2"/>
              </a:endParaRPr>
            </a:p>
          </p:txBody>
        </p:sp>
        <p:sp>
          <p:nvSpPr>
            <p:cNvPr id="42" name="Straight Connector 41"/>
            <p:cNvSpPr/>
            <p:nvPr/>
          </p:nvSpPr>
          <p:spPr>
            <a:xfrm>
              <a:off x="7668360" y="4560120"/>
              <a:ext cx="16920" cy="166320"/>
            </a:xfrm>
            <a:prstGeom prst="line">
              <a:avLst/>
            </a:prstGeom>
            <a:noFill/>
            <a:ln w="9360">
              <a:solidFill>
                <a:srgbClr val="000000"/>
              </a:solidFill>
              <a:prstDash val="solid"/>
              <a:miter/>
            </a:ln>
          </p:spPr>
          <p:txBody>
            <a:bodyPr vert="horz" wrap="square" lIns="158760" tIns="82440" rIns="158760" bIns="82440" anchor="t" anchorCtr="0" compatLnSpc="0">
              <a:noAutofit/>
            </a:bodyPr>
            <a:lstStyle/>
            <a:p>
              <a:pPr marL="0" marR="0" lvl="0" indent="0" rtl="0" hangingPunct="0">
                <a:lnSpc>
                  <a:spcPct val="100000"/>
                </a:lnSpc>
                <a:spcBef>
                  <a:spcPts val="0"/>
                </a:spcBef>
                <a:spcAft>
                  <a:spcPts val="0"/>
                </a:spcAft>
                <a:buNone/>
                <a:tabLst/>
              </a:pPr>
              <a:endParaRPr lang="en-US" sz="1800" b="0" i="0" u="none" strike="noStrike">
                <a:ln>
                  <a:noFill/>
                </a:ln>
                <a:latin typeface="Arial" pitchFamily="18"/>
                <a:ea typeface="Arial Unicode MS" pitchFamily="2"/>
                <a:cs typeface="Tahoma" pitchFamily="2"/>
              </a:endParaRPr>
            </a:p>
          </p:txBody>
        </p:sp>
      </p:grpSp>
    </p:spTree>
    <p:extLst>
      <p:ext uri="{BB962C8B-B14F-4D97-AF65-F5344CB8AC3E}">
        <p14:creationId xmlns:p14="http://schemas.microsoft.com/office/powerpoint/2010/main" val="26865891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503999" y="301320"/>
            <a:ext cx="9071640" cy="1262520"/>
          </a:xfrm>
        </p:spPr>
        <p:txBody>
          <a:bodyPr>
            <a:spAutoFit/>
          </a:bodyPr>
          <a:lstStyle/>
          <a:p>
            <a:pPr lvl="0"/>
            <a:r>
              <a:rPr lang="x-none" sz="3200" b="1">
                <a:latin typeface="Arial" pitchFamily="34"/>
                <a:cs typeface="Arial" pitchFamily="34"/>
              </a:rPr>
              <a:t>Міра складності</a:t>
            </a:r>
          </a:p>
        </p:txBody>
      </p:sp>
      <p:sp>
        <p:nvSpPr>
          <p:cNvPr id="3" name="Subtitle 2"/>
          <p:cNvSpPr txBox="1">
            <a:spLocks noGrp="1"/>
          </p:cNvSpPr>
          <p:nvPr>
            <p:ph type="subTitle" idx="4294967295"/>
          </p:nvPr>
        </p:nvSpPr>
        <p:spPr>
          <a:xfrm>
            <a:off x="503999" y="1769040"/>
            <a:ext cx="9071640" cy="4989600"/>
          </a:xfrm>
        </p:spPr>
        <p:txBody>
          <a:bodyPr anchor="ctr">
            <a:spAutoFit/>
          </a:bodyPr>
          <a:lstStyle/>
          <a:p>
            <a:pPr lvl="0" algn="ctr"/>
            <a:r>
              <a:rPr lang="en-US"/>
              <a:t>Час роботи в найгіршому випадку визначається для самого тривалого виконання алгоритму для будь-яких вхідних даних при кожному розмірі входу. Наприклад, програма </a:t>
            </a:r>
            <a:r>
              <a:rPr lang="en-US" i="1"/>
              <a:t>SequentialSearch</a:t>
            </a:r>
            <a:r>
              <a:rPr lang="en-US"/>
              <a:t> в найгіршому випадку має час роботи </a:t>
            </a:r>
            <a:r>
              <a:rPr lang="en-US" b="1" i="1"/>
              <a:t>T (n) = n</a:t>
            </a:r>
            <a:r>
              <a:rPr lang="en-US"/>
              <a:t>.</a:t>
            </a:r>
          </a:p>
        </p:txBody>
      </p:sp>
    </p:spTree>
    <p:extLst>
      <p:ext uri="{BB962C8B-B14F-4D97-AF65-F5344CB8AC3E}">
        <p14:creationId xmlns:p14="http://schemas.microsoft.com/office/powerpoint/2010/main" val="17333976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503999" y="345960"/>
            <a:ext cx="9071640" cy="1172160"/>
          </a:xfrm>
        </p:spPr>
        <p:txBody>
          <a:bodyPr/>
          <a:lstStyle/>
          <a:p>
            <a:pPr lvl="0"/>
            <a:r>
              <a:rPr lang="en-US"/>
              <a:t>Приклади діаграм Вороного</a:t>
            </a:r>
          </a:p>
        </p:txBody>
      </p:sp>
      <p:sp>
        <p:nvSpPr>
          <p:cNvPr id="3" name="Subtitle 2"/>
          <p:cNvSpPr txBox="1">
            <a:spLocks noGrp="1"/>
          </p:cNvSpPr>
          <p:nvPr>
            <p:ph type="subTitle" idx="4294967295"/>
          </p:nvPr>
        </p:nvSpPr>
        <p:spPr>
          <a:xfrm>
            <a:off x="503999" y="1814040"/>
            <a:ext cx="3408480" cy="765000"/>
          </a:xfrm>
        </p:spPr>
        <p:txBody>
          <a:bodyPr anchor="ctr"/>
          <a:lstStyle/>
          <a:p>
            <a:pPr lvl="0" indent="-216000" algn="ctr"/>
            <a:r>
              <a:rPr lang="en-US"/>
              <a:t>Жива природа</a:t>
            </a:r>
          </a:p>
        </p:txBody>
      </p:sp>
      <p:pic>
        <p:nvPicPr>
          <p:cNvPr id="4" name="Picture 3">
            <a:extLst>
              <a:ext uri="{FF2B5EF4-FFF2-40B4-BE49-F238E27FC236}">
                <a16:creationId xmlns:a16="http://schemas.microsoft.com/office/drawing/2014/main" id="{00000000-0000-0000-0000-000000000000}"/>
              </a:ext>
            </a:extLst>
          </p:cNvPr>
          <p:cNvPicPr>
            <a:picLocks noChangeAspect="1"/>
          </p:cNvPicPr>
          <p:nvPr/>
        </p:nvPicPr>
        <p:blipFill>
          <a:blip r:embed="rId3">
            <a:lum/>
            <a:alphaModFix/>
          </a:blip>
          <a:srcRect/>
          <a:stretch>
            <a:fillRect/>
          </a:stretch>
        </p:blipFill>
        <p:spPr>
          <a:xfrm>
            <a:off x="5363280" y="1714680"/>
            <a:ext cx="3648600" cy="5407200"/>
          </a:xfrm>
          <a:prstGeom prst="rect">
            <a:avLst/>
          </a:prstGeom>
          <a:noFill/>
          <a:ln>
            <a:noFill/>
          </a:ln>
        </p:spPr>
      </p:pic>
    </p:spTree>
    <p:extLst>
      <p:ext uri="{BB962C8B-B14F-4D97-AF65-F5344CB8AC3E}">
        <p14:creationId xmlns:p14="http://schemas.microsoft.com/office/powerpoint/2010/main" val="13502011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503999" y="345960"/>
            <a:ext cx="3935880" cy="1172160"/>
          </a:xfrm>
        </p:spPr>
        <p:txBody>
          <a:bodyPr/>
          <a:lstStyle/>
          <a:p>
            <a:pPr lvl="0"/>
            <a:r>
              <a:rPr lang="en-US"/>
              <a:t>Приклади</a:t>
            </a:r>
          </a:p>
        </p:txBody>
      </p:sp>
      <p:sp>
        <p:nvSpPr>
          <p:cNvPr id="3" name="Subtitle 2"/>
          <p:cNvSpPr txBox="1">
            <a:spLocks noGrp="1"/>
          </p:cNvSpPr>
          <p:nvPr>
            <p:ph type="subTitle" idx="4294967295"/>
          </p:nvPr>
        </p:nvSpPr>
        <p:spPr>
          <a:xfrm>
            <a:off x="503999" y="1814040"/>
            <a:ext cx="3862799" cy="4897440"/>
          </a:xfrm>
        </p:spPr>
        <p:txBody>
          <a:bodyPr anchor="ctr"/>
          <a:lstStyle/>
          <a:p>
            <a:pPr lvl="0" indent="-216000" algn="just"/>
            <a:r>
              <a:rPr lang="en-US" dirty="0" err="1"/>
              <a:t>Приклади</a:t>
            </a:r>
            <a:r>
              <a:rPr lang="en-US" dirty="0"/>
              <a:t> </a:t>
            </a:r>
            <a:r>
              <a:rPr lang="en-US" dirty="0" err="1"/>
              <a:t>діаграм</a:t>
            </a:r>
            <a:r>
              <a:rPr lang="en-US" dirty="0"/>
              <a:t> </a:t>
            </a:r>
            <a:r>
              <a:rPr lang="uk-UA" dirty="0" smtClean="0"/>
              <a:t>Вороного</a:t>
            </a:r>
            <a:r>
              <a:rPr lang="en-US" dirty="0" smtClean="0"/>
              <a:t> </a:t>
            </a:r>
            <a:r>
              <a:rPr lang="en-US" dirty="0" err="1"/>
              <a:t>включають</a:t>
            </a:r>
            <a:r>
              <a:rPr lang="en-US" dirty="0"/>
              <a:t> </a:t>
            </a:r>
            <a:r>
              <a:rPr lang="en-US" dirty="0" err="1"/>
              <a:t>області</a:t>
            </a:r>
            <a:r>
              <a:rPr lang="en-US" dirty="0"/>
              <a:t> </a:t>
            </a:r>
            <a:r>
              <a:rPr lang="en-US" dirty="0" err="1"/>
              <a:t>впливу</a:t>
            </a:r>
            <a:r>
              <a:rPr lang="en-US" dirty="0"/>
              <a:t> </a:t>
            </a:r>
            <a:r>
              <a:rPr lang="en-US" dirty="0" err="1"/>
              <a:t>хижаків</a:t>
            </a:r>
            <a:r>
              <a:rPr lang="en-US" dirty="0"/>
              <a:t> в </a:t>
            </a:r>
            <a:r>
              <a:rPr lang="en-US" dirty="0" err="1"/>
              <a:t>екосистемі</a:t>
            </a:r>
            <a:endParaRPr lang="en-US" dirty="0"/>
          </a:p>
        </p:txBody>
      </p:sp>
      <p:pic>
        <p:nvPicPr>
          <p:cNvPr id="4" name="Picture 3">
            <a:extLst>
              <a:ext uri="{FF2B5EF4-FFF2-40B4-BE49-F238E27FC236}">
                <a16:creationId xmlns:a16="http://schemas.microsoft.com/office/drawing/2014/main" id="{00000000-0000-0000-0000-000000000000}"/>
              </a:ext>
            </a:extLst>
          </p:cNvPr>
          <p:cNvPicPr>
            <a:picLocks noChangeAspect="1"/>
          </p:cNvPicPr>
          <p:nvPr/>
        </p:nvPicPr>
        <p:blipFill>
          <a:blip r:embed="rId3">
            <a:lum/>
            <a:alphaModFix/>
          </a:blip>
          <a:srcRect/>
          <a:stretch>
            <a:fillRect/>
          </a:stretch>
        </p:blipFill>
        <p:spPr>
          <a:xfrm>
            <a:off x="4830480" y="410400"/>
            <a:ext cx="4826160" cy="7034040"/>
          </a:xfrm>
          <a:prstGeom prst="rect">
            <a:avLst/>
          </a:prstGeom>
          <a:noFill/>
          <a:ln>
            <a:noFill/>
          </a:ln>
        </p:spPr>
      </p:pic>
    </p:spTree>
    <p:extLst>
      <p:ext uri="{BB962C8B-B14F-4D97-AF65-F5344CB8AC3E}">
        <p14:creationId xmlns:p14="http://schemas.microsoft.com/office/powerpoint/2010/main" val="4765176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503999" y="345960"/>
            <a:ext cx="9071640" cy="1172160"/>
          </a:xfrm>
        </p:spPr>
        <p:txBody>
          <a:bodyPr/>
          <a:lstStyle/>
          <a:p>
            <a:pPr lvl="0"/>
            <a:r>
              <a:rPr lang="en-US"/>
              <a:t>Фізичні об'єкти</a:t>
            </a:r>
          </a:p>
        </p:txBody>
      </p:sp>
      <p:pic>
        <p:nvPicPr>
          <p:cNvPr id="4" name="Picture 3">
            <a:extLst>
              <a:ext uri="{FF2B5EF4-FFF2-40B4-BE49-F238E27FC236}">
                <a16:creationId xmlns:a16="http://schemas.microsoft.com/office/drawing/2014/main" id="{00000000-0000-0000-0000-000000000000}"/>
              </a:ext>
            </a:extLst>
          </p:cNvPr>
          <p:cNvPicPr>
            <a:picLocks noChangeAspect="1"/>
          </p:cNvPicPr>
          <p:nvPr/>
        </p:nvPicPr>
        <p:blipFill>
          <a:blip r:embed="rId3">
            <a:lum/>
            <a:alphaModFix/>
          </a:blip>
          <a:srcRect/>
          <a:stretch>
            <a:fillRect/>
          </a:stretch>
        </p:blipFill>
        <p:spPr>
          <a:xfrm>
            <a:off x="2125439" y="1713155"/>
            <a:ext cx="5828760" cy="2894759"/>
          </a:xfrm>
          <a:prstGeom prst="rect">
            <a:avLst/>
          </a:prstGeom>
          <a:noFill/>
          <a:ln>
            <a:noFill/>
          </a:ln>
        </p:spPr>
      </p:pic>
      <p:sp>
        <p:nvSpPr>
          <p:cNvPr id="8" name="Rectangle 4"/>
          <p:cNvSpPr>
            <a:spLocks noChangeArrowheads="1"/>
          </p:cNvSpPr>
          <p:nvPr/>
        </p:nvSpPr>
        <p:spPr bwMode="auto">
          <a:xfrm>
            <a:off x="1603717" y="5007549"/>
            <a:ext cx="7174523" cy="184665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ru-RU" altLang="uk-UA" sz="2400" b="0" i="0" u="none" strike="noStrike" cap="none" normalizeH="0" baseline="0" dirty="0" smtClean="0">
                <a:ln>
                  <a:noFill/>
                </a:ln>
                <a:solidFill>
                  <a:srgbClr val="212121"/>
                </a:solidFill>
                <a:effectLst/>
                <a:latin typeface="inherit"/>
              </a:rPr>
              <a:t>Паттерны, генерируемые конвекцией в </a:t>
            </a:r>
            <a:r>
              <a:rPr kumimoji="0" lang="ru-RU" altLang="uk-UA" sz="2400" b="0" i="0" u="none" strike="noStrike" cap="none" normalizeH="0" baseline="0" dirty="0" err="1" smtClean="0">
                <a:ln>
                  <a:noFill/>
                </a:ln>
                <a:solidFill>
                  <a:srgbClr val="212121"/>
                </a:solidFill>
                <a:effectLst/>
                <a:latin typeface="inherit"/>
              </a:rPr>
              <a:t>наножидкости</a:t>
            </a:r>
            <a:r>
              <a:rPr kumimoji="0" lang="ru-RU" altLang="uk-UA" sz="2400" b="0" i="0" u="none" strike="noStrike" cap="none" normalizeH="0" baseline="0" dirty="0" smtClean="0">
                <a:ln>
                  <a:noFill/>
                </a:ln>
                <a:solidFill>
                  <a:srgbClr val="212121"/>
                </a:solidFill>
                <a:effectLst/>
                <a:latin typeface="inherit"/>
              </a:rPr>
              <a:t> (а), поразительно похожи на те, которые были предсказаны при моделировании конвекции в мантии Земли Д. </a:t>
            </a:r>
            <a:r>
              <a:rPr kumimoji="0" lang="ru-RU" altLang="uk-UA" sz="2400" b="0" i="0" u="none" strike="noStrike" cap="none" normalizeH="0" baseline="0" dirty="0" err="1" smtClean="0">
                <a:ln>
                  <a:noFill/>
                </a:ln>
                <a:solidFill>
                  <a:srgbClr val="212121"/>
                </a:solidFill>
                <a:effectLst/>
                <a:latin typeface="inherit"/>
              </a:rPr>
              <a:t>Юеном</a:t>
            </a:r>
            <a:r>
              <a:rPr kumimoji="0" lang="ru-RU" altLang="uk-UA" sz="2400" b="0" i="0" u="none" strike="noStrike" cap="none" normalizeH="0" baseline="0" dirty="0" smtClean="0">
                <a:ln>
                  <a:noFill/>
                </a:ln>
                <a:solidFill>
                  <a:srgbClr val="212121"/>
                </a:solidFill>
                <a:effectLst/>
                <a:latin typeface="inherit"/>
              </a:rPr>
              <a:t> и Ф. </a:t>
            </a:r>
            <a:r>
              <a:rPr kumimoji="0" lang="ru-RU" altLang="uk-UA" sz="2400" b="0" i="0" u="none" strike="noStrike" cap="none" normalizeH="0" baseline="0" dirty="0" err="1" smtClean="0">
                <a:ln>
                  <a:noFill/>
                </a:ln>
                <a:solidFill>
                  <a:srgbClr val="212121"/>
                </a:solidFill>
                <a:effectLst/>
                <a:latin typeface="inherit"/>
              </a:rPr>
              <a:t>Дюбуффе</a:t>
            </a:r>
            <a:r>
              <a:rPr kumimoji="0" lang="ru-RU" altLang="uk-UA" sz="2400" b="0" i="0" u="none" strike="noStrike" cap="none" normalizeH="0" baseline="0" dirty="0" smtClean="0">
                <a:ln>
                  <a:noFill/>
                </a:ln>
                <a:solidFill>
                  <a:srgbClr val="212121"/>
                </a:solidFill>
                <a:effectLst/>
                <a:latin typeface="inherit"/>
              </a:rPr>
              <a:t> (б).</a:t>
            </a:r>
            <a:r>
              <a:rPr kumimoji="0" lang="ru-RU" altLang="uk-UA" sz="2400" b="0" i="0" u="none" strike="noStrike" cap="none" normalizeH="0" baseline="0" dirty="0" smtClean="0">
                <a:ln>
                  <a:noFill/>
                </a:ln>
                <a:solidFill>
                  <a:schemeClr val="tx1"/>
                </a:solidFill>
                <a:effectLst/>
              </a:rPr>
              <a:t> </a:t>
            </a:r>
            <a:endParaRPr kumimoji="0" lang="ru-RU" altLang="uk-UA" sz="24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1245967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503999" y="307080"/>
            <a:ext cx="9071640" cy="1250280"/>
          </a:xfrm>
        </p:spPr>
        <p:txBody>
          <a:bodyPr/>
          <a:lstStyle/>
          <a:p>
            <a:pPr lvl="0"/>
            <a:r>
              <a:rPr lang="en-US"/>
              <a:t>Географія. Розташування адміністративних центрів.</a:t>
            </a:r>
          </a:p>
        </p:txBody>
      </p:sp>
      <p:sp>
        <p:nvSpPr>
          <p:cNvPr id="3" name="Subtitle 2"/>
          <p:cNvSpPr txBox="1">
            <a:spLocks noGrp="1"/>
          </p:cNvSpPr>
          <p:nvPr>
            <p:ph type="subTitle" idx="4294967295"/>
          </p:nvPr>
        </p:nvSpPr>
        <p:spPr>
          <a:xfrm>
            <a:off x="503999" y="1814040"/>
            <a:ext cx="9071640" cy="4899240"/>
          </a:xfrm>
        </p:spPr>
        <p:txBody>
          <a:bodyPr anchor="ctr"/>
          <a:lstStyle/>
          <a:p>
            <a:pPr indent="-216000" algn="ctr"/>
            <a:endParaRPr lang="en-US"/>
          </a:p>
        </p:txBody>
      </p:sp>
      <p:pic>
        <p:nvPicPr>
          <p:cNvPr id="4" name="Picture 3">
            <a:extLst>
              <a:ext uri="{FF2B5EF4-FFF2-40B4-BE49-F238E27FC236}">
                <a16:creationId xmlns:a16="http://schemas.microsoft.com/office/drawing/2014/main" id="{00000000-0000-0000-0000-000000000000}"/>
              </a:ext>
            </a:extLst>
          </p:cNvPr>
          <p:cNvPicPr>
            <a:picLocks noChangeAspect="1"/>
          </p:cNvPicPr>
          <p:nvPr/>
        </p:nvPicPr>
        <p:blipFill>
          <a:blip r:embed="rId3">
            <a:lum/>
            <a:alphaModFix/>
          </a:blip>
          <a:srcRect/>
          <a:stretch>
            <a:fillRect/>
          </a:stretch>
        </p:blipFill>
        <p:spPr>
          <a:xfrm>
            <a:off x="815400" y="2071439"/>
            <a:ext cx="8655840" cy="3916440"/>
          </a:xfrm>
          <a:prstGeom prst="rect">
            <a:avLst/>
          </a:prstGeom>
          <a:noFill/>
          <a:ln>
            <a:noFill/>
          </a:ln>
        </p:spPr>
      </p:pic>
    </p:spTree>
    <p:extLst>
      <p:ext uri="{BB962C8B-B14F-4D97-AF65-F5344CB8AC3E}">
        <p14:creationId xmlns:p14="http://schemas.microsoft.com/office/powerpoint/2010/main" val="28780960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503999" y="345960"/>
            <a:ext cx="9071640" cy="1172160"/>
          </a:xfrm>
        </p:spPr>
        <p:txBody>
          <a:bodyPr/>
          <a:lstStyle/>
          <a:p>
            <a:pPr lvl="0"/>
            <a:r>
              <a:rPr lang="en-US"/>
              <a:t>3D Діаграми Вороного</a:t>
            </a:r>
          </a:p>
        </p:txBody>
      </p:sp>
      <p:pic>
        <p:nvPicPr>
          <p:cNvPr id="3" name="Picture 2">
            <a:extLst>
              <a:ext uri="{FF2B5EF4-FFF2-40B4-BE49-F238E27FC236}">
                <a16:creationId xmlns:a16="http://schemas.microsoft.com/office/drawing/2014/main" id="{00000000-0000-0000-0000-000000000000}"/>
              </a:ext>
            </a:extLst>
          </p:cNvPr>
          <p:cNvPicPr>
            <a:picLocks noChangeAspect="1"/>
          </p:cNvPicPr>
          <p:nvPr/>
        </p:nvPicPr>
        <p:blipFill>
          <a:blip r:embed="rId3">
            <a:lum/>
            <a:alphaModFix/>
          </a:blip>
          <a:srcRect/>
          <a:stretch>
            <a:fillRect/>
          </a:stretch>
        </p:blipFill>
        <p:spPr>
          <a:xfrm>
            <a:off x="835200" y="1553039"/>
            <a:ext cx="8572680" cy="5451480"/>
          </a:xfrm>
          <a:prstGeom prst="rect">
            <a:avLst/>
          </a:prstGeom>
          <a:noFill/>
          <a:ln>
            <a:noFill/>
          </a:ln>
        </p:spPr>
      </p:pic>
    </p:spTree>
    <p:extLst>
      <p:ext uri="{BB962C8B-B14F-4D97-AF65-F5344CB8AC3E}">
        <p14:creationId xmlns:p14="http://schemas.microsoft.com/office/powerpoint/2010/main" val="23500161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txBox="1">
            <a:spLocks noGrp="1"/>
          </p:cNvSpPr>
          <p:nvPr>
            <p:ph type="subTitle" idx="4294967295"/>
          </p:nvPr>
        </p:nvSpPr>
        <p:spPr>
          <a:xfrm>
            <a:off x="503640" y="1690199"/>
            <a:ext cx="9071640" cy="5469480"/>
          </a:xfrm>
        </p:spPr>
        <p:txBody>
          <a:bodyPr anchor="ctr"/>
          <a:lstStyle/>
          <a:p>
            <a:pPr lvl="0" indent="-216000" algn="l"/>
            <a:r>
              <a:rPr lang="en-US" sz="2800" dirty="0" err="1"/>
              <a:t>Борис</a:t>
            </a:r>
            <a:r>
              <a:rPr lang="en-US" sz="2800" dirty="0"/>
              <a:t> </a:t>
            </a:r>
            <a:r>
              <a:rPr lang="en-US" sz="2800" dirty="0" err="1"/>
              <a:t>Миколайович</a:t>
            </a:r>
            <a:r>
              <a:rPr lang="en-US" sz="2800" dirty="0"/>
              <a:t> </a:t>
            </a:r>
            <a:r>
              <a:rPr lang="en-US" sz="2800" dirty="0" err="1"/>
              <a:t>Делоне</a:t>
            </a:r>
            <a:endParaRPr lang="en-US" sz="2800" dirty="0"/>
          </a:p>
          <a:p>
            <a:pPr lvl="0" indent="-216000" algn="l"/>
            <a:r>
              <a:rPr lang="en-US" sz="2800" dirty="0"/>
              <a:t>(15 </a:t>
            </a:r>
            <a:r>
              <a:rPr lang="en-US" sz="2800" dirty="0" err="1"/>
              <a:t>березня</a:t>
            </a:r>
            <a:r>
              <a:rPr lang="en-US" sz="2800" dirty="0"/>
              <a:t>, 1890 - 17 </a:t>
            </a:r>
            <a:r>
              <a:rPr lang="en-US" sz="2800" dirty="0" err="1"/>
              <a:t>липня</a:t>
            </a:r>
            <a:r>
              <a:rPr lang="en-US" sz="2800" dirty="0"/>
              <a:t>, 1980</a:t>
            </a:r>
            <a:r>
              <a:rPr lang="en-US" sz="2800" dirty="0" smtClean="0"/>
              <a:t>)</a:t>
            </a:r>
            <a:r>
              <a:rPr lang="uk-UA" sz="2800" dirty="0" smtClean="0"/>
              <a:t> - </a:t>
            </a:r>
            <a:r>
              <a:rPr lang="uk-UA" sz="2800" dirty="0"/>
              <a:t> </a:t>
            </a:r>
            <a:r>
              <a:rPr lang="uk-UA" sz="2800" dirty="0" smtClean="0"/>
              <a:t>р</a:t>
            </a:r>
            <a:r>
              <a:rPr lang="en-US" sz="2800" dirty="0" err="1" smtClean="0"/>
              <a:t>адянський</a:t>
            </a:r>
            <a:r>
              <a:rPr lang="en-US" sz="2800" dirty="0" smtClean="0"/>
              <a:t>/</a:t>
            </a:r>
            <a:r>
              <a:rPr lang="uk-UA" sz="2800" dirty="0" err="1"/>
              <a:t>р</a:t>
            </a:r>
            <a:r>
              <a:rPr lang="en-US" sz="2800" dirty="0" err="1" smtClean="0"/>
              <a:t>осійський</a:t>
            </a:r>
            <a:r>
              <a:rPr lang="en-US" sz="2800" dirty="0" smtClean="0"/>
              <a:t> </a:t>
            </a:r>
            <a:r>
              <a:rPr lang="en-US" sz="2800" dirty="0" err="1"/>
              <a:t>математик</a:t>
            </a:r>
            <a:r>
              <a:rPr lang="en-US" sz="2800" dirty="0"/>
              <a:t>.</a:t>
            </a:r>
          </a:p>
          <a:p>
            <a:pPr lvl="0" indent="-216000" algn="l"/>
            <a:r>
              <a:rPr lang="uk-UA" sz="2800" dirty="0" smtClean="0"/>
              <a:t>Н</a:t>
            </a:r>
            <a:r>
              <a:rPr lang="en-US" sz="2800" dirty="0" err="1" smtClean="0"/>
              <a:t>ародився</a:t>
            </a:r>
            <a:r>
              <a:rPr lang="en-US" sz="2800" dirty="0" smtClean="0"/>
              <a:t> </a:t>
            </a:r>
            <a:r>
              <a:rPr lang="en-US" sz="2800" dirty="0"/>
              <a:t>в </a:t>
            </a:r>
            <a:r>
              <a:rPr lang="en-US" sz="2800" dirty="0" err="1" smtClean="0"/>
              <a:t>Санкт-Петербурзі</a:t>
            </a:r>
            <a:r>
              <a:rPr lang="uk-UA" sz="2800" dirty="0" smtClean="0"/>
              <a:t>,</a:t>
            </a:r>
            <a:br>
              <a:rPr lang="uk-UA" sz="2800" dirty="0" smtClean="0"/>
            </a:br>
            <a:r>
              <a:rPr lang="en-US" sz="2800" dirty="0" err="1" smtClean="0"/>
              <a:t>працював</a:t>
            </a:r>
            <a:r>
              <a:rPr lang="en-US" sz="2800" dirty="0" smtClean="0"/>
              <a:t> </a:t>
            </a:r>
            <a:r>
              <a:rPr lang="en-US" sz="2800" dirty="0"/>
              <a:t>у </a:t>
            </a:r>
            <a:r>
              <a:rPr lang="uk-UA" sz="2800" dirty="0" smtClean="0"/>
              <a:t>галузі</a:t>
            </a:r>
            <a:r>
              <a:rPr lang="en-US" sz="2800" dirty="0" smtClean="0"/>
              <a:t> </a:t>
            </a:r>
            <a:r>
              <a:rPr lang="en-US" sz="2800" dirty="0" err="1" smtClean="0"/>
              <a:t>сучасної</a:t>
            </a:r>
            <a:r>
              <a:rPr lang="uk-UA" sz="2800" dirty="0" smtClean="0"/>
              <a:t> </a:t>
            </a:r>
            <a:r>
              <a:rPr lang="en-US" sz="2800" dirty="0" err="1" smtClean="0"/>
              <a:t>алгебри</a:t>
            </a:r>
            <a:r>
              <a:rPr lang="en-US" sz="2800" dirty="0"/>
              <a:t>, </a:t>
            </a:r>
            <a:r>
              <a:rPr lang="uk-UA" sz="2800" dirty="0"/>
              <a:t/>
            </a:r>
            <a:br>
              <a:rPr lang="uk-UA" sz="2800" dirty="0"/>
            </a:br>
            <a:r>
              <a:rPr lang="en-US" sz="2800" dirty="0" err="1" smtClean="0"/>
              <a:t>геометрії</a:t>
            </a:r>
            <a:r>
              <a:rPr lang="en-US" sz="2800" dirty="0" smtClean="0"/>
              <a:t> </a:t>
            </a:r>
            <a:r>
              <a:rPr lang="en-US" sz="2800" dirty="0" err="1"/>
              <a:t>чисел</a:t>
            </a:r>
            <a:r>
              <a:rPr lang="en-US" sz="2800" dirty="0"/>
              <a:t>, </a:t>
            </a:r>
            <a:r>
              <a:rPr lang="en-US" sz="2800" dirty="0" err="1"/>
              <a:t>математичної</a:t>
            </a:r>
            <a:r>
              <a:rPr lang="en-US" sz="2800" dirty="0"/>
              <a:t> </a:t>
            </a:r>
            <a:r>
              <a:rPr lang="en-US" sz="2800" dirty="0" err="1"/>
              <a:t>кристалографії</a:t>
            </a:r>
            <a:r>
              <a:rPr lang="en-US" sz="2800" dirty="0"/>
              <a:t>.</a:t>
            </a:r>
          </a:p>
          <a:p>
            <a:pPr lvl="0" indent="-216000" algn="l"/>
            <a:r>
              <a:rPr lang="en-US" sz="2800" dirty="0" err="1"/>
              <a:t>Розбиття</a:t>
            </a:r>
            <a:r>
              <a:rPr lang="en-US" sz="2800" dirty="0"/>
              <a:t> </a:t>
            </a:r>
            <a:r>
              <a:rPr lang="en-US" sz="2800" dirty="0" err="1"/>
              <a:t>Делоне</a:t>
            </a:r>
            <a:r>
              <a:rPr lang="en-US" sz="2800" dirty="0"/>
              <a:t> </a:t>
            </a:r>
            <a:r>
              <a:rPr lang="en-US" sz="2800" dirty="0" err="1"/>
              <a:t>на</a:t>
            </a:r>
            <a:r>
              <a:rPr lang="en-US" sz="2800" dirty="0"/>
              <a:t> </a:t>
            </a:r>
            <a:r>
              <a:rPr lang="en-US" sz="2800" dirty="0" err="1"/>
              <a:t>трикутники</a:t>
            </a:r>
            <a:r>
              <a:rPr lang="en-US" sz="2800" dirty="0"/>
              <a:t> </a:t>
            </a:r>
            <a:r>
              <a:rPr lang="en-US" sz="2800" dirty="0" err="1" smtClean="0"/>
              <a:t>представив</a:t>
            </a:r>
            <a:r>
              <a:rPr lang="uk-UA" sz="2800" dirty="0" smtClean="0"/>
              <a:t> </a:t>
            </a:r>
            <a:r>
              <a:rPr lang="en-US" sz="2800" dirty="0" smtClean="0"/>
              <a:t>у </a:t>
            </a:r>
            <a:r>
              <a:rPr lang="en-US" sz="2800" dirty="0"/>
              <a:t>1934</a:t>
            </a:r>
            <a:r>
              <a:rPr lang="en-US" sz="2800" dirty="0" smtClean="0"/>
              <a:t>.</a:t>
            </a:r>
            <a:endParaRPr lang="en-US" sz="2800" dirty="0"/>
          </a:p>
          <a:p>
            <a:pPr lvl="0" indent="-216000" algn="l"/>
            <a:r>
              <a:rPr lang="en-US" sz="2800" dirty="0" err="1"/>
              <a:t>Його</a:t>
            </a:r>
            <a:r>
              <a:rPr lang="en-US" sz="2800" dirty="0"/>
              <a:t> </a:t>
            </a:r>
            <a:r>
              <a:rPr lang="en-US" sz="2800" dirty="0" err="1"/>
              <a:t>студентами</a:t>
            </a:r>
            <a:r>
              <a:rPr lang="en-US" sz="2800" dirty="0"/>
              <a:t> </a:t>
            </a:r>
            <a:r>
              <a:rPr lang="en-US" sz="2800" dirty="0" err="1"/>
              <a:t>були</a:t>
            </a:r>
            <a:r>
              <a:rPr lang="en-US" sz="2800" dirty="0"/>
              <a:t> </a:t>
            </a:r>
            <a:r>
              <a:rPr lang="uk-UA" sz="2800" dirty="0" smtClean="0"/>
              <a:t>О</a:t>
            </a:r>
            <a:r>
              <a:rPr lang="en-US" sz="2800" dirty="0" err="1" smtClean="0"/>
              <a:t>лександр</a:t>
            </a:r>
            <a:r>
              <a:rPr lang="en-US" sz="2800" dirty="0" smtClean="0"/>
              <a:t> </a:t>
            </a:r>
            <a:r>
              <a:rPr lang="en-US" sz="2800" dirty="0" err="1"/>
              <a:t>Александров</a:t>
            </a:r>
            <a:r>
              <a:rPr lang="en-US" sz="2800" dirty="0"/>
              <a:t> і </a:t>
            </a:r>
            <a:r>
              <a:rPr lang="en-US" sz="2800" dirty="0" err="1"/>
              <a:t>Ігор</a:t>
            </a:r>
            <a:r>
              <a:rPr lang="en-US" sz="2800" dirty="0"/>
              <a:t> </a:t>
            </a:r>
            <a:r>
              <a:rPr lang="en-US" sz="2800" dirty="0" err="1"/>
              <a:t>Шафаревич</a:t>
            </a:r>
            <a:r>
              <a:rPr lang="en-US" sz="2800" dirty="0"/>
              <a:t>, </a:t>
            </a:r>
            <a:r>
              <a:rPr lang="en-US" sz="2800" dirty="0" err="1"/>
              <a:t>двоє</a:t>
            </a:r>
            <a:r>
              <a:rPr lang="en-US" sz="2800" dirty="0"/>
              <a:t> </a:t>
            </a:r>
            <a:r>
              <a:rPr lang="en-US" sz="2800" dirty="0" err="1"/>
              <a:t>провідних</a:t>
            </a:r>
            <a:r>
              <a:rPr lang="en-US" sz="2800" dirty="0"/>
              <a:t> </a:t>
            </a:r>
            <a:r>
              <a:rPr lang="uk-UA" sz="2800" dirty="0" err="1"/>
              <a:t>р</a:t>
            </a:r>
            <a:r>
              <a:rPr lang="en-US" sz="2800" dirty="0" err="1" smtClean="0"/>
              <a:t>адянських</a:t>
            </a:r>
            <a:r>
              <a:rPr lang="en-US" sz="2800" dirty="0" smtClean="0"/>
              <a:t> </a:t>
            </a:r>
            <a:r>
              <a:rPr lang="en-US" sz="2800" dirty="0" err="1"/>
              <a:t>математиків</a:t>
            </a:r>
            <a:r>
              <a:rPr lang="en-US" sz="2800" dirty="0"/>
              <a:t> </a:t>
            </a:r>
            <a:r>
              <a:rPr lang="en-US" sz="2800" dirty="0" err="1"/>
              <a:t>свого</a:t>
            </a:r>
            <a:r>
              <a:rPr lang="en-US" sz="2800" dirty="0"/>
              <a:t> </a:t>
            </a:r>
            <a:r>
              <a:rPr lang="en-US" sz="2800" dirty="0" err="1" smtClean="0"/>
              <a:t>часу</a:t>
            </a:r>
            <a:r>
              <a:rPr lang="uk-UA" sz="2800" dirty="0"/>
              <a:t>.</a:t>
            </a:r>
            <a:endParaRPr lang="en-US" sz="2800" dirty="0"/>
          </a:p>
        </p:txBody>
      </p:sp>
      <p:pic>
        <p:nvPicPr>
          <p:cNvPr id="4" name="Picture 3">
            <a:extLst>
              <a:ext uri="{FF2B5EF4-FFF2-40B4-BE49-F238E27FC236}">
                <a16:creationId xmlns:a16="http://schemas.microsoft.com/office/drawing/2014/main" id="{00000000-0000-0000-0000-000000000000}"/>
              </a:ext>
            </a:extLst>
          </p:cNvPr>
          <p:cNvPicPr>
            <a:picLocks noChangeAspect="1"/>
          </p:cNvPicPr>
          <p:nvPr/>
        </p:nvPicPr>
        <p:blipFill>
          <a:blip r:embed="rId3">
            <a:lum/>
            <a:alphaModFix/>
          </a:blip>
          <a:srcRect/>
          <a:stretch>
            <a:fillRect/>
          </a:stretch>
        </p:blipFill>
        <p:spPr>
          <a:xfrm>
            <a:off x="7527782" y="829250"/>
            <a:ext cx="2275027" cy="2978256"/>
          </a:xfrm>
          <a:prstGeom prst="rect">
            <a:avLst/>
          </a:prstGeom>
          <a:noFill/>
          <a:ln>
            <a:noFill/>
          </a:ln>
        </p:spPr>
      </p:pic>
      <p:sp>
        <p:nvSpPr>
          <p:cNvPr id="5" name="Rectangle 4"/>
          <p:cNvSpPr/>
          <p:nvPr/>
        </p:nvSpPr>
        <p:spPr>
          <a:xfrm>
            <a:off x="584301" y="340630"/>
            <a:ext cx="7916105" cy="923330"/>
          </a:xfrm>
          <a:prstGeom prst="rect">
            <a:avLst/>
          </a:prstGeom>
        </p:spPr>
        <p:txBody>
          <a:bodyPr wrap="square">
            <a:spAutoFit/>
          </a:bodyPr>
          <a:lstStyle/>
          <a:p>
            <a:r>
              <a:rPr lang="en-US" sz="5400" dirty="0" err="1">
                <a:latin typeface="Arial" panose="020B0604020202020204" pitchFamily="34" charset="0"/>
                <a:cs typeface="Arial" panose="020B0604020202020204" pitchFamily="34" charset="0"/>
              </a:rPr>
              <a:t>Тр</a:t>
            </a:r>
            <a:r>
              <a:rPr lang="uk-UA" sz="5400" dirty="0">
                <a:latin typeface="Arial" panose="020B0604020202020204" pitchFamily="34" charset="0"/>
                <a:cs typeface="Arial" panose="020B0604020202020204" pitchFamily="34" charset="0"/>
              </a:rPr>
              <a:t>і</a:t>
            </a:r>
            <a:r>
              <a:rPr lang="en-US" sz="5400" dirty="0" err="1">
                <a:latin typeface="Arial" panose="020B0604020202020204" pitchFamily="34" charset="0"/>
                <a:cs typeface="Arial" panose="020B0604020202020204" pitchFamily="34" charset="0"/>
              </a:rPr>
              <a:t>ангуляц</a:t>
            </a:r>
            <a:r>
              <a:rPr lang="uk-UA" sz="5400" dirty="0">
                <a:latin typeface="Arial" panose="020B0604020202020204" pitchFamily="34" charset="0"/>
                <a:cs typeface="Arial" panose="020B0604020202020204" pitchFamily="34" charset="0"/>
              </a:rPr>
              <a:t>і</a:t>
            </a:r>
            <a:r>
              <a:rPr lang="en-US" sz="5400" dirty="0">
                <a:latin typeface="Arial" panose="020B0604020202020204" pitchFamily="34" charset="0"/>
                <a:cs typeface="Arial" panose="020B0604020202020204" pitchFamily="34" charset="0"/>
              </a:rPr>
              <a:t>я </a:t>
            </a:r>
            <a:r>
              <a:rPr lang="en-US" sz="5400" dirty="0" err="1">
                <a:latin typeface="Arial" panose="020B0604020202020204" pitchFamily="34" charset="0"/>
                <a:cs typeface="Arial" panose="020B0604020202020204" pitchFamily="34" charset="0"/>
              </a:rPr>
              <a:t>Делоне</a:t>
            </a:r>
            <a:endParaRPr lang="uk-UA" sz="5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64183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503999" y="346320"/>
            <a:ext cx="9071640" cy="1172160"/>
          </a:xfrm>
        </p:spPr>
        <p:txBody>
          <a:bodyPr/>
          <a:lstStyle/>
          <a:p>
            <a:pPr lvl="0"/>
            <a:r>
              <a:rPr lang="en-US" dirty="0" err="1" smtClean="0"/>
              <a:t>Тр</a:t>
            </a:r>
            <a:r>
              <a:rPr lang="uk-UA" dirty="0" smtClean="0"/>
              <a:t>і</a:t>
            </a:r>
            <a:r>
              <a:rPr lang="en-US" dirty="0" err="1" smtClean="0"/>
              <a:t>ангуляція</a:t>
            </a:r>
            <a:r>
              <a:rPr lang="en-US" dirty="0" smtClean="0"/>
              <a:t> </a:t>
            </a:r>
            <a:r>
              <a:rPr lang="en-US" dirty="0" err="1"/>
              <a:t>Делоне</a:t>
            </a:r>
            <a:endParaRPr lang="en-US" dirty="0"/>
          </a:p>
        </p:txBody>
      </p:sp>
      <p:sp>
        <p:nvSpPr>
          <p:cNvPr id="3" name="Subtitle 2"/>
          <p:cNvSpPr txBox="1">
            <a:spLocks noGrp="1"/>
          </p:cNvSpPr>
          <p:nvPr>
            <p:ph type="subTitle" idx="4294967295"/>
          </p:nvPr>
        </p:nvSpPr>
        <p:spPr>
          <a:xfrm>
            <a:off x="503999" y="1814040"/>
            <a:ext cx="9071640" cy="4899240"/>
          </a:xfrm>
        </p:spPr>
        <p:txBody>
          <a:bodyPr anchor="ctr"/>
          <a:lstStyle/>
          <a:p>
            <a:pPr lvl="0" algn="ctr"/>
            <a:endParaRPr lang="en-US"/>
          </a:p>
          <a:p>
            <a:pPr lvl="0" algn="ctr"/>
            <a:endParaRPr lang="en-US"/>
          </a:p>
        </p:txBody>
      </p:sp>
      <p:sp>
        <p:nvSpPr>
          <p:cNvPr id="4" name="TextBox 3"/>
          <p:cNvSpPr txBox="1"/>
          <p:nvPr/>
        </p:nvSpPr>
        <p:spPr>
          <a:xfrm>
            <a:off x="3765960" y="1725480"/>
            <a:ext cx="5391000" cy="4838400"/>
          </a:xfrm>
          <a:prstGeom prst="rect">
            <a:avLst/>
          </a:prstGeom>
          <a:noFill/>
          <a:ln>
            <a:noFill/>
          </a:ln>
        </p:spPr>
        <p:txBody>
          <a:bodyPr vert="horz" lIns="90000" tIns="45000" rIns="90000" bIns="45000" anchorCtr="0" compatLnSpc="0">
            <a:spAutoFit/>
          </a:bodyPr>
          <a:lstStyle/>
          <a:p>
            <a:pPr marL="0" marR="0" lvl="0" indent="0" rtl="0" hangingPunct="0">
              <a:lnSpc>
                <a:spcPct val="100000"/>
              </a:lnSpc>
              <a:spcBef>
                <a:spcPts val="0"/>
              </a:spcBef>
              <a:spcAft>
                <a:spcPts val="0"/>
              </a:spcAft>
              <a:buNone/>
              <a:tabLst/>
              <a:defRPr sz="2800"/>
            </a:pPr>
            <a:r>
              <a:rPr lang="en-US" sz="2800" b="0" i="0" u="none" strike="noStrike">
                <a:ln>
                  <a:noFill/>
                </a:ln>
                <a:latin typeface="Arial" pitchFamily="18"/>
                <a:ea typeface="Arial Unicode MS" pitchFamily="2"/>
                <a:cs typeface="Tahoma" pitchFamily="2"/>
              </a:rPr>
              <a:t>Розглянемо плоский граф, </a:t>
            </a:r>
            <a:r>
              <a:rPr lang="en-US" sz="2800" b="0" i="0" u="none" strike="noStrike">
                <a:ln>
                  <a:noFill/>
                </a:ln>
                <a:solidFill>
                  <a:srgbClr val="FF0000"/>
                </a:solidFill>
                <a:latin typeface="Arial" pitchFamily="18"/>
                <a:ea typeface="Arial Unicode MS" pitchFamily="2"/>
                <a:cs typeface="Tahoma" pitchFamily="2"/>
              </a:rPr>
              <a:t>подвійний</a:t>
            </a:r>
            <a:r>
              <a:rPr lang="en-US" sz="2800" b="0" i="0" u="none" strike="noStrike">
                <a:ln>
                  <a:noFill/>
                </a:ln>
                <a:latin typeface="Arial" pitchFamily="18"/>
                <a:ea typeface="Arial Unicode MS" pitchFamily="2"/>
                <a:cs typeface="Tahoma" pitchFamily="2"/>
              </a:rPr>
              <a:t> до діаграми Вороного. Для цього з'єднаємо відрізками прямих ліній ті точки з </a:t>
            </a:r>
            <a:r>
              <a:rPr lang="en-US" sz="2800" b="1" i="1" u="none" strike="noStrike">
                <a:ln>
                  <a:noFill/>
                </a:ln>
                <a:latin typeface="Arial" pitchFamily="18"/>
                <a:ea typeface="Arial Unicode MS" pitchFamily="2"/>
                <a:cs typeface="Tahoma" pitchFamily="2"/>
              </a:rPr>
              <a:t>S</a:t>
            </a:r>
            <a:r>
              <a:rPr lang="en-US" sz="2800" b="0" i="0" u="none" strike="noStrike">
                <a:ln>
                  <a:noFill/>
                </a:ln>
                <a:latin typeface="Arial" pitchFamily="18"/>
                <a:ea typeface="Arial Unicode MS" pitchFamily="2"/>
                <a:cs typeface="Tahoma" pitchFamily="2"/>
              </a:rPr>
              <a:t>, які мають суміжні полігони Вороного.</a:t>
            </a:r>
          </a:p>
          <a:p>
            <a:pPr marL="0" marR="0" lvl="0" indent="0" rtl="0" hangingPunct="0">
              <a:lnSpc>
                <a:spcPct val="100000"/>
              </a:lnSpc>
              <a:spcBef>
                <a:spcPts val="0"/>
              </a:spcBef>
              <a:spcAft>
                <a:spcPts val="0"/>
              </a:spcAft>
              <a:buNone/>
              <a:tabLst/>
              <a:defRPr sz="2800"/>
            </a:pPr>
            <a:r>
              <a:rPr lang="en-US" sz="2800" b="0" i="0" u="none" strike="noStrike">
                <a:ln>
                  <a:noFill/>
                </a:ln>
                <a:latin typeface="Arial" pitchFamily="18"/>
                <a:ea typeface="Arial Unicode MS" pitchFamily="2"/>
                <a:cs typeface="Tahoma" pitchFamily="2"/>
              </a:rPr>
              <a:t>Отриманий при цьому граф є тріангуляцією, названою ім'ям Бориса Миколайовича Делоне,  що уперше розглянув цей об'єкт в роботі, опублікованій в 1934 році.</a:t>
            </a:r>
          </a:p>
        </p:txBody>
      </p:sp>
      <p:grpSp>
        <p:nvGrpSpPr>
          <p:cNvPr id="5" name="Group 4"/>
          <p:cNvGrpSpPr/>
          <p:nvPr/>
        </p:nvGrpSpPr>
        <p:grpSpPr>
          <a:xfrm>
            <a:off x="561960" y="2548800"/>
            <a:ext cx="3055319" cy="2491560"/>
            <a:chOff x="561960" y="2548800"/>
            <a:chExt cx="3055319" cy="2491560"/>
          </a:xfrm>
        </p:grpSpPr>
        <p:sp>
          <p:nvSpPr>
            <p:cNvPr id="6" name="Freeform 5"/>
            <p:cNvSpPr/>
            <p:nvPr/>
          </p:nvSpPr>
          <p:spPr>
            <a:xfrm>
              <a:off x="2649600" y="3755159"/>
              <a:ext cx="36360" cy="36360"/>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200 f10 1"/>
                <a:gd name="f16" fmla="*/ 18400 f10 1"/>
                <a:gd name="f17" fmla="*/ 18400 f11 1"/>
                <a:gd name="f18" fmla="*/ 3200 f11 1"/>
                <a:gd name="f19" fmla="*/ f12 1 f2"/>
                <a:gd name="f20" fmla="*/ f13 1 f2"/>
                <a:gd name="f21" fmla="*/ f14 1 f2"/>
                <a:gd name="f22" fmla="*/ 10800 f10 1"/>
                <a:gd name="f23" fmla="*/ 0 f11 1"/>
                <a:gd name="f24" fmla="*/ 3160 f10 1"/>
                <a:gd name="f25" fmla="*/ 3160 f11 1"/>
                <a:gd name="f26" fmla="*/ 0 f10 1"/>
                <a:gd name="f27" fmla="*/ 10800 f11 1"/>
                <a:gd name="f28" fmla="*/ 18440 f11 1"/>
                <a:gd name="f29" fmla="*/ 21600 f11 1"/>
                <a:gd name="f30" fmla="*/ 18440 f10 1"/>
                <a:gd name="f31" fmla="*/ 21600 f10 1"/>
                <a:gd name="f32" fmla="+- 0 0 f19"/>
                <a:gd name="f33" fmla="+- f20 0 f1"/>
                <a:gd name="f34" fmla="+- f21 0 f1"/>
                <a:gd name="f35" fmla="*/ f32 f0 1"/>
                <a:gd name="f36" fmla="+- f34 0 f33"/>
                <a:gd name="f37" fmla="*/ f35 1 f5"/>
                <a:gd name="f38" fmla="+- f37 0 f1"/>
                <a:gd name="f39" fmla="cos 1 f38"/>
                <a:gd name="f40" fmla="sin 1 f38"/>
                <a:gd name="f41" fmla="+- 0 0 f39"/>
                <a:gd name="f42" fmla="+- 0 0 f40"/>
                <a:gd name="f43" fmla="*/ 10800 f41 1"/>
                <a:gd name="f44" fmla="*/ 10800 f42 1"/>
                <a:gd name="f45" fmla="*/ f43 f43 1"/>
                <a:gd name="f46" fmla="*/ f44 f44 1"/>
                <a:gd name="f47" fmla="+- f45 f46 0"/>
                <a:gd name="f48" fmla="sqrt f47"/>
                <a:gd name="f49" fmla="*/ f6 1 f48"/>
                <a:gd name="f50" fmla="*/ f41 f49 1"/>
                <a:gd name="f51" fmla="*/ f42 f49 1"/>
                <a:gd name="f52" fmla="+- 10800 0 f50"/>
                <a:gd name="f53" fmla="+- 10800 0 f51"/>
              </a:gdLst>
              <a:ahLst/>
              <a:cxnLst>
                <a:cxn ang="3cd4">
                  <a:pos x="hc" y="t"/>
                </a:cxn>
                <a:cxn ang="0">
                  <a:pos x="r" y="vc"/>
                </a:cxn>
                <a:cxn ang="cd4">
                  <a:pos x="hc" y="b"/>
                </a:cxn>
                <a:cxn ang="cd2">
                  <a:pos x="l" y="vc"/>
                </a:cxn>
                <a:cxn ang="f33">
                  <a:pos x="f22" y="f23"/>
                </a:cxn>
                <a:cxn ang="f33">
                  <a:pos x="f24" y="f25"/>
                </a:cxn>
                <a:cxn ang="f33">
                  <a:pos x="f26" y="f27"/>
                </a:cxn>
                <a:cxn ang="f33">
                  <a:pos x="f24" y="f28"/>
                </a:cxn>
                <a:cxn ang="f33">
                  <a:pos x="f22" y="f29"/>
                </a:cxn>
                <a:cxn ang="f33">
                  <a:pos x="f30" y="f28"/>
                </a:cxn>
                <a:cxn ang="f33">
                  <a:pos x="f31" y="f27"/>
                </a:cxn>
                <a:cxn ang="f33">
                  <a:pos x="f30" y="f25"/>
                </a:cxn>
              </a:cxnLst>
              <a:rect l="f15" t="f18" r="f16" b="f17"/>
              <a:pathLst>
                <a:path w="21600" h="21600">
                  <a:moveTo>
                    <a:pt x="f52" y="f53"/>
                  </a:moveTo>
                  <a:arcTo wR="f9" hR="f9" stAng="f33" swAng="f36"/>
                  <a:close/>
                </a:path>
              </a:pathLst>
            </a:custGeom>
            <a:solidFill>
              <a:srgbClr val="000000"/>
            </a:solidFill>
            <a:ln w="9360">
              <a:solidFill>
                <a:srgbClr val="000000"/>
              </a:solidFill>
              <a:prstDash val="solid"/>
              <a:miter/>
            </a:ln>
          </p:spPr>
          <p:txBody>
            <a:bodyPr vert="horz" wrap="square" lIns="158760" tIns="82440" rIns="158760" bIns="82440" anchor="t" anchorCtr="0" compatLnSpc="0">
              <a:noAutofit/>
            </a:bodyPr>
            <a:lstStyle/>
            <a:p>
              <a:pPr marL="0" marR="0" lvl="0" indent="0" rtl="0" hangingPunct="0">
                <a:lnSpc>
                  <a:spcPct val="100000"/>
                </a:lnSpc>
                <a:spcBef>
                  <a:spcPts val="0"/>
                </a:spcBef>
                <a:spcAft>
                  <a:spcPts val="0"/>
                </a:spcAft>
                <a:buNone/>
                <a:tabLst/>
              </a:pPr>
              <a:endParaRPr lang="en-US" sz="1800" b="0" i="0" u="none" strike="noStrike">
                <a:ln>
                  <a:noFill/>
                </a:ln>
                <a:latin typeface="Arial" pitchFamily="18"/>
                <a:ea typeface="Arial Unicode MS" pitchFamily="2"/>
                <a:cs typeface="Tahoma" pitchFamily="2"/>
              </a:endParaRPr>
            </a:p>
          </p:txBody>
        </p:sp>
        <p:sp>
          <p:nvSpPr>
            <p:cNvPr id="7" name="Freeform 6"/>
            <p:cNvSpPr/>
            <p:nvPr/>
          </p:nvSpPr>
          <p:spPr>
            <a:xfrm>
              <a:off x="1933560" y="4227839"/>
              <a:ext cx="36360" cy="36360"/>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200 f10 1"/>
                <a:gd name="f16" fmla="*/ 18400 f10 1"/>
                <a:gd name="f17" fmla="*/ 18400 f11 1"/>
                <a:gd name="f18" fmla="*/ 3200 f11 1"/>
                <a:gd name="f19" fmla="*/ f12 1 f2"/>
                <a:gd name="f20" fmla="*/ f13 1 f2"/>
                <a:gd name="f21" fmla="*/ f14 1 f2"/>
                <a:gd name="f22" fmla="*/ 10800 f10 1"/>
                <a:gd name="f23" fmla="*/ 0 f11 1"/>
                <a:gd name="f24" fmla="*/ 3160 f10 1"/>
                <a:gd name="f25" fmla="*/ 3160 f11 1"/>
                <a:gd name="f26" fmla="*/ 0 f10 1"/>
                <a:gd name="f27" fmla="*/ 10800 f11 1"/>
                <a:gd name="f28" fmla="*/ 18440 f11 1"/>
                <a:gd name="f29" fmla="*/ 21600 f11 1"/>
                <a:gd name="f30" fmla="*/ 18440 f10 1"/>
                <a:gd name="f31" fmla="*/ 21600 f10 1"/>
                <a:gd name="f32" fmla="+- 0 0 f19"/>
                <a:gd name="f33" fmla="+- f20 0 f1"/>
                <a:gd name="f34" fmla="+- f21 0 f1"/>
                <a:gd name="f35" fmla="*/ f32 f0 1"/>
                <a:gd name="f36" fmla="+- f34 0 f33"/>
                <a:gd name="f37" fmla="*/ f35 1 f5"/>
                <a:gd name="f38" fmla="+- f37 0 f1"/>
                <a:gd name="f39" fmla="cos 1 f38"/>
                <a:gd name="f40" fmla="sin 1 f38"/>
                <a:gd name="f41" fmla="+- 0 0 f39"/>
                <a:gd name="f42" fmla="+- 0 0 f40"/>
                <a:gd name="f43" fmla="*/ 10800 f41 1"/>
                <a:gd name="f44" fmla="*/ 10800 f42 1"/>
                <a:gd name="f45" fmla="*/ f43 f43 1"/>
                <a:gd name="f46" fmla="*/ f44 f44 1"/>
                <a:gd name="f47" fmla="+- f45 f46 0"/>
                <a:gd name="f48" fmla="sqrt f47"/>
                <a:gd name="f49" fmla="*/ f6 1 f48"/>
                <a:gd name="f50" fmla="*/ f41 f49 1"/>
                <a:gd name="f51" fmla="*/ f42 f49 1"/>
                <a:gd name="f52" fmla="+- 10800 0 f50"/>
                <a:gd name="f53" fmla="+- 10800 0 f51"/>
              </a:gdLst>
              <a:ahLst/>
              <a:cxnLst>
                <a:cxn ang="3cd4">
                  <a:pos x="hc" y="t"/>
                </a:cxn>
                <a:cxn ang="0">
                  <a:pos x="r" y="vc"/>
                </a:cxn>
                <a:cxn ang="cd4">
                  <a:pos x="hc" y="b"/>
                </a:cxn>
                <a:cxn ang="cd2">
                  <a:pos x="l" y="vc"/>
                </a:cxn>
                <a:cxn ang="f33">
                  <a:pos x="f22" y="f23"/>
                </a:cxn>
                <a:cxn ang="f33">
                  <a:pos x="f24" y="f25"/>
                </a:cxn>
                <a:cxn ang="f33">
                  <a:pos x="f26" y="f27"/>
                </a:cxn>
                <a:cxn ang="f33">
                  <a:pos x="f24" y="f28"/>
                </a:cxn>
                <a:cxn ang="f33">
                  <a:pos x="f22" y="f29"/>
                </a:cxn>
                <a:cxn ang="f33">
                  <a:pos x="f30" y="f28"/>
                </a:cxn>
                <a:cxn ang="f33">
                  <a:pos x="f31" y="f27"/>
                </a:cxn>
                <a:cxn ang="f33">
                  <a:pos x="f30" y="f25"/>
                </a:cxn>
              </a:cxnLst>
              <a:rect l="f15" t="f18" r="f16" b="f17"/>
              <a:pathLst>
                <a:path w="21600" h="21600">
                  <a:moveTo>
                    <a:pt x="f52" y="f53"/>
                  </a:moveTo>
                  <a:arcTo wR="f9" hR="f9" stAng="f33" swAng="f36"/>
                  <a:close/>
                </a:path>
              </a:pathLst>
            </a:custGeom>
            <a:solidFill>
              <a:srgbClr val="000000"/>
            </a:solidFill>
            <a:ln w="9360">
              <a:solidFill>
                <a:srgbClr val="000000"/>
              </a:solidFill>
              <a:prstDash val="solid"/>
              <a:miter/>
            </a:ln>
          </p:spPr>
          <p:txBody>
            <a:bodyPr vert="horz" wrap="square" lIns="158760" tIns="82440" rIns="158760" bIns="82440" anchor="t" anchorCtr="0" compatLnSpc="0">
              <a:noAutofit/>
            </a:bodyPr>
            <a:lstStyle/>
            <a:p>
              <a:pPr marL="0" marR="0" lvl="0" indent="0" rtl="0" hangingPunct="0">
                <a:lnSpc>
                  <a:spcPct val="100000"/>
                </a:lnSpc>
                <a:spcBef>
                  <a:spcPts val="0"/>
                </a:spcBef>
                <a:spcAft>
                  <a:spcPts val="0"/>
                </a:spcAft>
                <a:buNone/>
                <a:tabLst/>
              </a:pPr>
              <a:endParaRPr lang="en-US" sz="1800" b="0" i="0" u="none" strike="noStrike">
                <a:ln>
                  <a:noFill/>
                </a:ln>
                <a:latin typeface="Arial" pitchFamily="18"/>
                <a:ea typeface="Arial Unicode MS" pitchFamily="2"/>
                <a:cs typeface="Tahoma" pitchFamily="2"/>
              </a:endParaRPr>
            </a:p>
          </p:txBody>
        </p:sp>
        <p:sp>
          <p:nvSpPr>
            <p:cNvPr id="8" name="Freeform 7"/>
            <p:cNvSpPr/>
            <p:nvPr/>
          </p:nvSpPr>
          <p:spPr>
            <a:xfrm>
              <a:off x="2276280" y="3557160"/>
              <a:ext cx="36360" cy="36360"/>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200 f10 1"/>
                <a:gd name="f16" fmla="*/ 18400 f10 1"/>
                <a:gd name="f17" fmla="*/ 18400 f11 1"/>
                <a:gd name="f18" fmla="*/ 3200 f11 1"/>
                <a:gd name="f19" fmla="*/ f12 1 f2"/>
                <a:gd name="f20" fmla="*/ f13 1 f2"/>
                <a:gd name="f21" fmla="*/ f14 1 f2"/>
                <a:gd name="f22" fmla="*/ 10800 f10 1"/>
                <a:gd name="f23" fmla="*/ 0 f11 1"/>
                <a:gd name="f24" fmla="*/ 3160 f10 1"/>
                <a:gd name="f25" fmla="*/ 3160 f11 1"/>
                <a:gd name="f26" fmla="*/ 0 f10 1"/>
                <a:gd name="f27" fmla="*/ 10800 f11 1"/>
                <a:gd name="f28" fmla="*/ 18440 f11 1"/>
                <a:gd name="f29" fmla="*/ 21600 f11 1"/>
                <a:gd name="f30" fmla="*/ 18440 f10 1"/>
                <a:gd name="f31" fmla="*/ 21600 f10 1"/>
                <a:gd name="f32" fmla="+- 0 0 f19"/>
                <a:gd name="f33" fmla="+- f20 0 f1"/>
                <a:gd name="f34" fmla="+- f21 0 f1"/>
                <a:gd name="f35" fmla="*/ f32 f0 1"/>
                <a:gd name="f36" fmla="+- f34 0 f33"/>
                <a:gd name="f37" fmla="*/ f35 1 f5"/>
                <a:gd name="f38" fmla="+- f37 0 f1"/>
                <a:gd name="f39" fmla="cos 1 f38"/>
                <a:gd name="f40" fmla="sin 1 f38"/>
                <a:gd name="f41" fmla="+- 0 0 f39"/>
                <a:gd name="f42" fmla="+- 0 0 f40"/>
                <a:gd name="f43" fmla="*/ 10800 f41 1"/>
                <a:gd name="f44" fmla="*/ 10800 f42 1"/>
                <a:gd name="f45" fmla="*/ f43 f43 1"/>
                <a:gd name="f46" fmla="*/ f44 f44 1"/>
                <a:gd name="f47" fmla="+- f45 f46 0"/>
                <a:gd name="f48" fmla="sqrt f47"/>
                <a:gd name="f49" fmla="*/ f6 1 f48"/>
                <a:gd name="f50" fmla="*/ f41 f49 1"/>
                <a:gd name="f51" fmla="*/ f42 f49 1"/>
                <a:gd name="f52" fmla="+- 10800 0 f50"/>
                <a:gd name="f53" fmla="+- 10800 0 f51"/>
              </a:gdLst>
              <a:ahLst/>
              <a:cxnLst>
                <a:cxn ang="3cd4">
                  <a:pos x="hc" y="t"/>
                </a:cxn>
                <a:cxn ang="0">
                  <a:pos x="r" y="vc"/>
                </a:cxn>
                <a:cxn ang="cd4">
                  <a:pos x="hc" y="b"/>
                </a:cxn>
                <a:cxn ang="cd2">
                  <a:pos x="l" y="vc"/>
                </a:cxn>
                <a:cxn ang="f33">
                  <a:pos x="f22" y="f23"/>
                </a:cxn>
                <a:cxn ang="f33">
                  <a:pos x="f24" y="f25"/>
                </a:cxn>
                <a:cxn ang="f33">
                  <a:pos x="f26" y="f27"/>
                </a:cxn>
                <a:cxn ang="f33">
                  <a:pos x="f24" y="f28"/>
                </a:cxn>
                <a:cxn ang="f33">
                  <a:pos x="f22" y="f29"/>
                </a:cxn>
                <a:cxn ang="f33">
                  <a:pos x="f30" y="f28"/>
                </a:cxn>
                <a:cxn ang="f33">
                  <a:pos x="f31" y="f27"/>
                </a:cxn>
                <a:cxn ang="f33">
                  <a:pos x="f30" y="f25"/>
                </a:cxn>
              </a:cxnLst>
              <a:rect l="f15" t="f18" r="f16" b="f17"/>
              <a:pathLst>
                <a:path w="21600" h="21600">
                  <a:moveTo>
                    <a:pt x="f52" y="f53"/>
                  </a:moveTo>
                  <a:arcTo wR="f9" hR="f9" stAng="f33" swAng="f36"/>
                  <a:close/>
                </a:path>
              </a:pathLst>
            </a:custGeom>
            <a:solidFill>
              <a:srgbClr val="000000"/>
            </a:solidFill>
            <a:ln w="9360">
              <a:solidFill>
                <a:srgbClr val="000000"/>
              </a:solidFill>
              <a:prstDash val="solid"/>
              <a:miter/>
            </a:ln>
          </p:spPr>
          <p:txBody>
            <a:bodyPr vert="horz" wrap="square" lIns="158760" tIns="82440" rIns="158760" bIns="82440" anchor="t" anchorCtr="0" compatLnSpc="0">
              <a:noAutofit/>
            </a:bodyPr>
            <a:lstStyle/>
            <a:p>
              <a:pPr marL="0" marR="0" lvl="0" indent="0" rtl="0" hangingPunct="0">
                <a:lnSpc>
                  <a:spcPct val="100000"/>
                </a:lnSpc>
                <a:spcBef>
                  <a:spcPts val="0"/>
                </a:spcBef>
                <a:spcAft>
                  <a:spcPts val="0"/>
                </a:spcAft>
                <a:buNone/>
                <a:tabLst/>
              </a:pPr>
              <a:endParaRPr lang="en-US" sz="1800" b="0" i="0" u="none" strike="noStrike">
                <a:ln>
                  <a:noFill/>
                </a:ln>
                <a:latin typeface="Arial" pitchFamily="18"/>
                <a:ea typeface="Arial Unicode MS" pitchFamily="2"/>
                <a:cs typeface="Tahoma" pitchFamily="2"/>
              </a:endParaRPr>
            </a:p>
          </p:txBody>
        </p:sp>
        <p:sp>
          <p:nvSpPr>
            <p:cNvPr id="9" name="Freeform 8"/>
            <p:cNvSpPr/>
            <p:nvPr/>
          </p:nvSpPr>
          <p:spPr>
            <a:xfrm>
              <a:off x="950400" y="3778200"/>
              <a:ext cx="36360" cy="36360"/>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200 f10 1"/>
                <a:gd name="f16" fmla="*/ 18400 f10 1"/>
                <a:gd name="f17" fmla="*/ 18400 f11 1"/>
                <a:gd name="f18" fmla="*/ 3200 f11 1"/>
                <a:gd name="f19" fmla="*/ f12 1 f2"/>
                <a:gd name="f20" fmla="*/ f13 1 f2"/>
                <a:gd name="f21" fmla="*/ f14 1 f2"/>
                <a:gd name="f22" fmla="*/ 10800 f10 1"/>
                <a:gd name="f23" fmla="*/ 0 f11 1"/>
                <a:gd name="f24" fmla="*/ 3160 f10 1"/>
                <a:gd name="f25" fmla="*/ 3160 f11 1"/>
                <a:gd name="f26" fmla="*/ 0 f10 1"/>
                <a:gd name="f27" fmla="*/ 10800 f11 1"/>
                <a:gd name="f28" fmla="*/ 18440 f11 1"/>
                <a:gd name="f29" fmla="*/ 21600 f11 1"/>
                <a:gd name="f30" fmla="*/ 18440 f10 1"/>
                <a:gd name="f31" fmla="*/ 21600 f10 1"/>
                <a:gd name="f32" fmla="+- 0 0 f19"/>
                <a:gd name="f33" fmla="+- f20 0 f1"/>
                <a:gd name="f34" fmla="+- f21 0 f1"/>
                <a:gd name="f35" fmla="*/ f32 f0 1"/>
                <a:gd name="f36" fmla="+- f34 0 f33"/>
                <a:gd name="f37" fmla="*/ f35 1 f5"/>
                <a:gd name="f38" fmla="+- f37 0 f1"/>
                <a:gd name="f39" fmla="cos 1 f38"/>
                <a:gd name="f40" fmla="sin 1 f38"/>
                <a:gd name="f41" fmla="+- 0 0 f39"/>
                <a:gd name="f42" fmla="+- 0 0 f40"/>
                <a:gd name="f43" fmla="*/ 10800 f41 1"/>
                <a:gd name="f44" fmla="*/ 10800 f42 1"/>
                <a:gd name="f45" fmla="*/ f43 f43 1"/>
                <a:gd name="f46" fmla="*/ f44 f44 1"/>
                <a:gd name="f47" fmla="+- f45 f46 0"/>
                <a:gd name="f48" fmla="sqrt f47"/>
                <a:gd name="f49" fmla="*/ f6 1 f48"/>
                <a:gd name="f50" fmla="*/ f41 f49 1"/>
                <a:gd name="f51" fmla="*/ f42 f49 1"/>
                <a:gd name="f52" fmla="+- 10800 0 f50"/>
                <a:gd name="f53" fmla="+- 10800 0 f51"/>
              </a:gdLst>
              <a:ahLst/>
              <a:cxnLst>
                <a:cxn ang="3cd4">
                  <a:pos x="hc" y="t"/>
                </a:cxn>
                <a:cxn ang="0">
                  <a:pos x="r" y="vc"/>
                </a:cxn>
                <a:cxn ang="cd4">
                  <a:pos x="hc" y="b"/>
                </a:cxn>
                <a:cxn ang="cd2">
                  <a:pos x="l" y="vc"/>
                </a:cxn>
                <a:cxn ang="f33">
                  <a:pos x="f22" y="f23"/>
                </a:cxn>
                <a:cxn ang="f33">
                  <a:pos x="f24" y="f25"/>
                </a:cxn>
                <a:cxn ang="f33">
                  <a:pos x="f26" y="f27"/>
                </a:cxn>
                <a:cxn ang="f33">
                  <a:pos x="f24" y="f28"/>
                </a:cxn>
                <a:cxn ang="f33">
                  <a:pos x="f22" y="f29"/>
                </a:cxn>
                <a:cxn ang="f33">
                  <a:pos x="f30" y="f28"/>
                </a:cxn>
                <a:cxn ang="f33">
                  <a:pos x="f31" y="f27"/>
                </a:cxn>
                <a:cxn ang="f33">
                  <a:pos x="f30" y="f25"/>
                </a:cxn>
              </a:cxnLst>
              <a:rect l="f15" t="f18" r="f16" b="f17"/>
              <a:pathLst>
                <a:path w="21600" h="21600">
                  <a:moveTo>
                    <a:pt x="f52" y="f53"/>
                  </a:moveTo>
                  <a:arcTo wR="f9" hR="f9" stAng="f33" swAng="f36"/>
                  <a:close/>
                </a:path>
              </a:pathLst>
            </a:custGeom>
            <a:solidFill>
              <a:srgbClr val="000000"/>
            </a:solidFill>
            <a:ln w="9360">
              <a:solidFill>
                <a:srgbClr val="000000"/>
              </a:solidFill>
              <a:prstDash val="solid"/>
              <a:miter/>
            </a:ln>
          </p:spPr>
          <p:txBody>
            <a:bodyPr vert="horz" wrap="square" lIns="158760" tIns="82440" rIns="158760" bIns="82440" anchor="t" anchorCtr="0" compatLnSpc="0">
              <a:noAutofit/>
            </a:bodyPr>
            <a:lstStyle/>
            <a:p>
              <a:pPr marL="0" marR="0" lvl="0" indent="0" rtl="0" hangingPunct="0">
                <a:lnSpc>
                  <a:spcPct val="100000"/>
                </a:lnSpc>
                <a:spcBef>
                  <a:spcPts val="0"/>
                </a:spcBef>
                <a:spcAft>
                  <a:spcPts val="0"/>
                </a:spcAft>
                <a:buNone/>
                <a:tabLst/>
              </a:pPr>
              <a:endParaRPr lang="en-US" sz="1800" b="0" i="0" u="none" strike="noStrike">
                <a:ln>
                  <a:noFill/>
                </a:ln>
                <a:latin typeface="Arial" pitchFamily="18"/>
                <a:ea typeface="Arial Unicode MS" pitchFamily="2"/>
                <a:cs typeface="Tahoma" pitchFamily="2"/>
              </a:endParaRPr>
            </a:p>
          </p:txBody>
        </p:sp>
        <p:sp>
          <p:nvSpPr>
            <p:cNvPr id="10" name="Freeform 9"/>
            <p:cNvSpPr/>
            <p:nvPr/>
          </p:nvSpPr>
          <p:spPr>
            <a:xfrm>
              <a:off x="1537200" y="3701880"/>
              <a:ext cx="36360" cy="36360"/>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200 f10 1"/>
                <a:gd name="f16" fmla="*/ 18400 f10 1"/>
                <a:gd name="f17" fmla="*/ 18400 f11 1"/>
                <a:gd name="f18" fmla="*/ 3200 f11 1"/>
                <a:gd name="f19" fmla="*/ f12 1 f2"/>
                <a:gd name="f20" fmla="*/ f13 1 f2"/>
                <a:gd name="f21" fmla="*/ f14 1 f2"/>
                <a:gd name="f22" fmla="*/ 10800 f10 1"/>
                <a:gd name="f23" fmla="*/ 0 f11 1"/>
                <a:gd name="f24" fmla="*/ 3160 f10 1"/>
                <a:gd name="f25" fmla="*/ 3160 f11 1"/>
                <a:gd name="f26" fmla="*/ 0 f10 1"/>
                <a:gd name="f27" fmla="*/ 10800 f11 1"/>
                <a:gd name="f28" fmla="*/ 18440 f11 1"/>
                <a:gd name="f29" fmla="*/ 21600 f11 1"/>
                <a:gd name="f30" fmla="*/ 18440 f10 1"/>
                <a:gd name="f31" fmla="*/ 21600 f10 1"/>
                <a:gd name="f32" fmla="+- 0 0 f19"/>
                <a:gd name="f33" fmla="+- f20 0 f1"/>
                <a:gd name="f34" fmla="+- f21 0 f1"/>
                <a:gd name="f35" fmla="*/ f32 f0 1"/>
                <a:gd name="f36" fmla="+- f34 0 f33"/>
                <a:gd name="f37" fmla="*/ f35 1 f5"/>
                <a:gd name="f38" fmla="+- f37 0 f1"/>
                <a:gd name="f39" fmla="cos 1 f38"/>
                <a:gd name="f40" fmla="sin 1 f38"/>
                <a:gd name="f41" fmla="+- 0 0 f39"/>
                <a:gd name="f42" fmla="+- 0 0 f40"/>
                <a:gd name="f43" fmla="*/ 10800 f41 1"/>
                <a:gd name="f44" fmla="*/ 10800 f42 1"/>
                <a:gd name="f45" fmla="*/ f43 f43 1"/>
                <a:gd name="f46" fmla="*/ f44 f44 1"/>
                <a:gd name="f47" fmla="+- f45 f46 0"/>
                <a:gd name="f48" fmla="sqrt f47"/>
                <a:gd name="f49" fmla="*/ f6 1 f48"/>
                <a:gd name="f50" fmla="*/ f41 f49 1"/>
                <a:gd name="f51" fmla="*/ f42 f49 1"/>
                <a:gd name="f52" fmla="+- 10800 0 f50"/>
                <a:gd name="f53" fmla="+- 10800 0 f51"/>
              </a:gdLst>
              <a:ahLst/>
              <a:cxnLst>
                <a:cxn ang="3cd4">
                  <a:pos x="hc" y="t"/>
                </a:cxn>
                <a:cxn ang="0">
                  <a:pos x="r" y="vc"/>
                </a:cxn>
                <a:cxn ang="cd4">
                  <a:pos x="hc" y="b"/>
                </a:cxn>
                <a:cxn ang="cd2">
                  <a:pos x="l" y="vc"/>
                </a:cxn>
                <a:cxn ang="f33">
                  <a:pos x="f22" y="f23"/>
                </a:cxn>
                <a:cxn ang="f33">
                  <a:pos x="f24" y="f25"/>
                </a:cxn>
                <a:cxn ang="f33">
                  <a:pos x="f26" y="f27"/>
                </a:cxn>
                <a:cxn ang="f33">
                  <a:pos x="f24" y="f28"/>
                </a:cxn>
                <a:cxn ang="f33">
                  <a:pos x="f22" y="f29"/>
                </a:cxn>
                <a:cxn ang="f33">
                  <a:pos x="f30" y="f28"/>
                </a:cxn>
                <a:cxn ang="f33">
                  <a:pos x="f31" y="f27"/>
                </a:cxn>
                <a:cxn ang="f33">
                  <a:pos x="f30" y="f25"/>
                </a:cxn>
              </a:cxnLst>
              <a:rect l="f15" t="f18" r="f16" b="f17"/>
              <a:pathLst>
                <a:path w="21600" h="21600">
                  <a:moveTo>
                    <a:pt x="f52" y="f53"/>
                  </a:moveTo>
                  <a:arcTo wR="f9" hR="f9" stAng="f33" swAng="f36"/>
                  <a:close/>
                </a:path>
              </a:pathLst>
            </a:custGeom>
            <a:solidFill>
              <a:srgbClr val="000000"/>
            </a:solidFill>
            <a:ln w="9360">
              <a:solidFill>
                <a:srgbClr val="000000"/>
              </a:solidFill>
              <a:prstDash val="solid"/>
              <a:miter/>
            </a:ln>
          </p:spPr>
          <p:txBody>
            <a:bodyPr vert="horz" wrap="square" lIns="158760" tIns="82440" rIns="158760" bIns="82440" anchor="t" anchorCtr="0" compatLnSpc="0">
              <a:noAutofit/>
            </a:bodyPr>
            <a:lstStyle/>
            <a:p>
              <a:pPr marL="0" marR="0" lvl="0" indent="0" rtl="0" hangingPunct="0">
                <a:lnSpc>
                  <a:spcPct val="100000"/>
                </a:lnSpc>
                <a:spcBef>
                  <a:spcPts val="0"/>
                </a:spcBef>
                <a:spcAft>
                  <a:spcPts val="0"/>
                </a:spcAft>
                <a:buNone/>
                <a:tabLst/>
              </a:pPr>
              <a:endParaRPr lang="en-US" sz="1800" b="0" i="0" u="none" strike="noStrike">
                <a:ln>
                  <a:noFill/>
                </a:ln>
                <a:latin typeface="Arial" pitchFamily="18"/>
                <a:ea typeface="Arial Unicode MS" pitchFamily="2"/>
                <a:cs typeface="Tahoma" pitchFamily="2"/>
              </a:endParaRPr>
            </a:p>
          </p:txBody>
        </p:sp>
        <p:sp>
          <p:nvSpPr>
            <p:cNvPr id="11" name="Freeform 10"/>
            <p:cNvSpPr/>
            <p:nvPr/>
          </p:nvSpPr>
          <p:spPr>
            <a:xfrm>
              <a:off x="1346760" y="3153240"/>
              <a:ext cx="36360" cy="36360"/>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200 f10 1"/>
                <a:gd name="f16" fmla="*/ 18400 f10 1"/>
                <a:gd name="f17" fmla="*/ 18400 f11 1"/>
                <a:gd name="f18" fmla="*/ 3200 f11 1"/>
                <a:gd name="f19" fmla="*/ f12 1 f2"/>
                <a:gd name="f20" fmla="*/ f13 1 f2"/>
                <a:gd name="f21" fmla="*/ f14 1 f2"/>
                <a:gd name="f22" fmla="*/ 10800 f10 1"/>
                <a:gd name="f23" fmla="*/ 0 f11 1"/>
                <a:gd name="f24" fmla="*/ 3160 f10 1"/>
                <a:gd name="f25" fmla="*/ 3160 f11 1"/>
                <a:gd name="f26" fmla="*/ 0 f10 1"/>
                <a:gd name="f27" fmla="*/ 10800 f11 1"/>
                <a:gd name="f28" fmla="*/ 18440 f11 1"/>
                <a:gd name="f29" fmla="*/ 21600 f11 1"/>
                <a:gd name="f30" fmla="*/ 18440 f10 1"/>
                <a:gd name="f31" fmla="*/ 21600 f10 1"/>
                <a:gd name="f32" fmla="+- 0 0 f19"/>
                <a:gd name="f33" fmla="+- f20 0 f1"/>
                <a:gd name="f34" fmla="+- f21 0 f1"/>
                <a:gd name="f35" fmla="*/ f32 f0 1"/>
                <a:gd name="f36" fmla="+- f34 0 f33"/>
                <a:gd name="f37" fmla="*/ f35 1 f5"/>
                <a:gd name="f38" fmla="+- f37 0 f1"/>
                <a:gd name="f39" fmla="cos 1 f38"/>
                <a:gd name="f40" fmla="sin 1 f38"/>
                <a:gd name="f41" fmla="+- 0 0 f39"/>
                <a:gd name="f42" fmla="+- 0 0 f40"/>
                <a:gd name="f43" fmla="*/ 10800 f41 1"/>
                <a:gd name="f44" fmla="*/ 10800 f42 1"/>
                <a:gd name="f45" fmla="*/ f43 f43 1"/>
                <a:gd name="f46" fmla="*/ f44 f44 1"/>
                <a:gd name="f47" fmla="+- f45 f46 0"/>
                <a:gd name="f48" fmla="sqrt f47"/>
                <a:gd name="f49" fmla="*/ f6 1 f48"/>
                <a:gd name="f50" fmla="*/ f41 f49 1"/>
                <a:gd name="f51" fmla="*/ f42 f49 1"/>
                <a:gd name="f52" fmla="+- 10800 0 f50"/>
                <a:gd name="f53" fmla="+- 10800 0 f51"/>
              </a:gdLst>
              <a:ahLst/>
              <a:cxnLst>
                <a:cxn ang="3cd4">
                  <a:pos x="hc" y="t"/>
                </a:cxn>
                <a:cxn ang="0">
                  <a:pos x="r" y="vc"/>
                </a:cxn>
                <a:cxn ang="cd4">
                  <a:pos x="hc" y="b"/>
                </a:cxn>
                <a:cxn ang="cd2">
                  <a:pos x="l" y="vc"/>
                </a:cxn>
                <a:cxn ang="f33">
                  <a:pos x="f22" y="f23"/>
                </a:cxn>
                <a:cxn ang="f33">
                  <a:pos x="f24" y="f25"/>
                </a:cxn>
                <a:cxn ang="f33">
                  <a:pos x="f26" y="f27"/>
                </a:cxn>
                <a:cxn ang="f33">
                  <a:pos x="f24" y="f28"/>
                </a:cxn>
                <a:cxn ang="f33">
                  <a:pos x="f22" y="f29"/>
                </a:cxn>
                <a:cxn ang="f33">
                  <a:pos x="f30" y="f28"/>
                </a:cxn>
                <a:cxn ang="f33">
                  <a:pos x="f31" y="f27"/>
                </a:cxn>
                <a:cxn ang="f33">
                  <a:pos x="f30" y="f25"/>
                </a:cxn>
              </a:cxnLst>
              <a:rect l="f15" t="f18" r="f16" b="f17"/>
              <a:pathLst>
                <a:path w="21600" h="21600">
                  <a:moveTo>
                    <a:pt x="f52" y="f53"/>
                  </a:moveTo>
                  <a:arcTo wR="f9" hR="f9" stAng="f33" swAng="f36"/>
                  <a:close/>
                </a:path>
              </a:pathLst>
            </a:custGeom>
            <a:solidFill>
              <a:srgbClr val="000000"/>
            </a:solidFill>
            <a:ln w="9360">
              <a:solidFill>
                <a:srgbClr val="000000"/>
              </a:solidFill>
              <a:prstDash val="solid"/>
              <a:miter/>
            </a:ln>
          </p:spPr>
          <p:txBody>
            <a:bodyPr vert="horz" wrap="square" lIns="158760" tIns="82440" rIns="158760" bIns="82440" anchor="t" anchorCtr="0" compatLnSpc="0">
              <a:noAutofit/>
            </a:bodyPr>
            <a:lstStyle/>
            <a:p>
              <a:pPr marL="0" marR="0" lvl="0" indent="0" rtl="0" hangingPunct="0">
                <a:lnSpc>
                  <a:spcPct val="100000"/>
                </a:lnSpc>
                <a:spcBef>
                  <a:spcPts val="0"/>
                </a:spcBef>
                <a:spcAft>
                  <a:spcPts val="0"/>
                </a:spcAft>
                <a:buNone/>
                <a:tabLst/>
              </a:pPr>
              <a:endParaRPr lang="en-US" sz="1800" b="0" i="0" u="none" strike="noStrike">
                <a:ln>
                  <a:noFill/>
                </a:ln>
                <a:latin typeface="Arial" pitchFamily="18"/>
                <a:ea typeface="Arial Unicode MS" pitchFamily="2"/>
                <a:cs typeface="Tahoma" pitchFamily="2"/>
              </a:endParaRPr>
            </a:p>
          </p:txBody>
        </p:sp>
        <p:sp>
          <p:nvSpPr>
            <p:cNvPr id="12" name="Freeform 11"/>
            <p:cNvSpPr/>
            <p:nvPr/>
          </p:nvSpPr>
          <p:spPr>
            <a:xfrm>
              <a:off x="2962079" y="4166640"/>
              <a:ext cx="36360" cy="36360"/>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200 f10 1"/>
                <a:gd name="f16" fmla="*/ 18400 f10 1"/>
                <a:gd name="f17" fmla="*/ 18400 f11 1"/>
                <a:gd name="f18" fmla="*/ 3200 f11 1"/>
                <a:gd name="f19" fmla="*/ f12 1 f2"/>
                <a:gd name="f20" fmla="*/ f13 1 f2"/>
                <a:gd name="f21" fmla="*/ f14 1 f2"/>
                <a:gd name="f22" fmla="*/ 10800 f10 1"/>
                <a:gd name="f23" fmla="*/ 0 f11 1"/>
                <a:gd name="f24" fmla="*/ 3160 f10 1"/>
                <a:gd name="f25" fmla="*/ 3160 f11 1"/>
                <a:gd name="f26" fmla="*/ 0 f10 1"/>
                <a:gd name="f27" fmla="*/ 10800 f11 1"/>
                <a:gd name="f28" fmla="*/ 18440 f11 1"/>
                <a:gd name="f29" fmla="*/ 21600 f11 1"/>
                <a:gd name="f30" fmla="*/ 18440 f10 1"/>
                <a:gd name="f31" fmla="*/ 21600 f10 1"/>
                <a:gd name="f32" fmla="+- 0 0 f19"/>
                <a:gd name="f33" fmla="+- f20 0 f1"/>
                <a:gd name="f34" fmla="+- f21 0 f1"/>
                <a:gd name="f35" fmla="*/ f32 f0 1"/>
                <a:gd name="f36" fmla="+- f34 0 f33"/>
                <a:gd name="f37" fmla="*/ f35 1 f5"/>
                <a:gd name="f38" fmla="+- f37 0 f1"/>
                <a:gd name="f39" fmla="cos 1 f38"/>
                <a:gd name="f40" fmla="sin 1 f38"/>
                <a:gd name="f41" fmla="+- 0 0 f39"/>
                <a:gd name="f42" fmla="+- 0 0 f40"/>
                <a:gd name="f43" fmla="*/ 10800 f41 1"/>
                <a:gd name="f44" fmla="*/ 10800 f42 1"/>
                <a:gd name="f45" fmla="*/ f43 f43 1"/>
                <a:gd name="f46" fmla="*/ f44 f44 1"/>
                <a:gd name="f47" fmla="+- f45 f46 0"/>
                <a:gd name="f48" fmla="sqrt f47"/>
                <a:gd name="f49" fmla="*/ f6 1 f48"/>
                <a:gd name="f50" fmla="*/ f41 f49 1"/>
                <a:gd name="f51" fmla="*/ f42 f49 1"/>
                <a:gd name="f52" fmla="+- 10800 0 f50"/>
                <a:gd name="f53" fmla="+- 10800 0 f51"/>
              </a:gdLst>
              <a:ahLst/>
              <a:cxnLst>
                <a:cxn ang="3cd4">
                  <a:pos x="hc" y="t"/>
                </a:cxn>
                <a:cxn ang="0">
                  <a:pos x="r" y="vc"/>
                </a:cxn>
                <a:cxn ang="cd4">
                  <a:pos x="hc" y="b"/>
                </a:cxn>
                <a:cxn ang="cd2">
                  <a:pos x="l" y="vc"/>
                </a:cxn>
                <a:cxn ang="f33">
                  <a:pos x="f22" y="f23"/>
                </a:cxn>
                <a:cxn ang="f33">
                  <a:pos x="f24" y="f25"/>
                </a:cxn>
                <a:cxn ang="f33">
                  <a:pos x="f26" y="f27"/>
                </a:cxn>
                <a:cxn ang="f33">
                  <a:pos x="f24" y="f28"/>
                </a:cxn>
                <a:cxn ang="f33">
                  <a:pos x="f22" y="f29"/>
                </a:cxn>
                <a:cxn ang="f33">
                  <a:pos x="f30" y="f28"/>
                </a:cxn>
                <a:cxn ang="f33">
                  <a:pos x="f31" y="f27"/>
                </a:cxn>
                <a:cxn ang="f33">
                  <a:pos x="f30" y="f25"/>
                </a:cxn>
              </a:cxnLst>
              <a:rect l="f15" t="f18" r="f16" b="f17"/>
              <a:pathLst>
                <a:path w="21600" h="21600">
                  <a:moveTo>
                    <a:pt x="f52" y="f53"/>
                  </a:moveTo>
                  <a:arcTo wR="f9" hR="f9" stAng="f33" swAng="f36"/>
                  <a:close/>
                </a:path>
              </a:pathLst>
            </a:custGeom>
            <a:solidFill>
              <a:srgbClr val="000000"/>
            </a:solidFill>
            <a:ln w="9360">
              <a:solidFill>
                <a:srgbClr val="000000"/>
              </a:solidFill>
              <a:prstDash val="solid"/>
              <a:miter/>
            </a:ln>
          </p:spPr>
          <p:txBody>
            <a:bodyPr vert="horz" wrap="square" lIns="158760" tIns="82440" rIns="158760" bIns="82440" anchor="t" anchorCtr="0" compatLnSpc="0">
              <a:noAutofit/>
            </a:bodyPr>
            <a:lstStyle/>
            <a:p>
              <a:pPr marL="0" marR="0" lvl="0" indent="0" rtl="0" hangingPunct="0">
                <a:lnSpc>
                  <a:spcPct val="100000"/>
                </a:lnSpc>
                <a:spcBef>
                  <a:spcPts val="0"/>
                </a:spcBef>
                <a:spcAft>
                  <a:spcPts val="0"/>
                </a:spcAft>
                <a:buNone/>
                <a:tabLst/>
              </a:pPr>
              <a:endParaRPr lang="en-US" sz="1800" b="0" i="0" u="none" strike="noStrike">
                <a:ln>
                  <a:noFill/>
                </a:ln>
                <a:latin typeface="Arial" pitchFamily="18"/>
                <a:ea typeface="Arial Unicode MS" pitchFamily="2"/>
                <a:cs typeface="Tahoma" pitchFamily="2"/>
              </a:endParaRPr>
            </a:p>
          </p:txBody>
        </p:sp>
        <p:sp>
          <p:nvSpPr>
            <p:cNvPr id="13" name="Freeform 12"/>
            <p:cNvSpPr/>
            <p:nvPr/>
          </p:nvSpPr>
          <p:spPr>
            <a:xfrm>
              <a:off x="2078280" y="4631760"/>
              <a:ext cx="36360" cy="36360"/>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200 f10 1"/>
                <a:gd name="f16" fmla="*/ 18400 f10 1"/>
                <a:gd name="f17" fmla="*/ 18400 f11 1"/>
                <a:gd name="f18" fmla="*/ 3200 f11 1"/>
                <a:gd name="f19" fmla="*/ f12 1 f2"/>
                <a:gd name="f20" fmla="*/ f13 1 f2"/>
                <a:gd name="f21" fmla="*/ f14 1 f2"/>
                <a:gd name="f22" fmla="*/ 10800 f10 1"/>
                <a:gd name="f23" fmla="*/ 0 f11 1"/>
                <a:gd name="f24" fmla="*/ 3160 f10 1"/>
                <a:gd name="f25" fmla="*/ 3160 f11 1"/>
                <a:gd name="f26" fmla="*/ 0 f10 1"/>
                <a:gd name="f27" fmla="*/ 10800 f11 1"/>
                <a:gd name="f28" fmla="*/ 18440 f11 1"/>
                <a:gd name="f29" fmla="*/ 21600 f11 1"/>
                <a:gd name="f30" fmla="*/ 18440 f10 1"/>
                <a:gd name="f31" fmla="*/ 21600 f10 1"/>
                <a:gd name="f32" fmla="+- 0 0 f19"/>
                <a:gd name="f33" fmla="+- f20 0 f1"/>
                <a:gd name="f34" fmla="+- f21 0 f1"/>
                <a:gd name="f35" fmla="*/ f32 f0 1"/>
                <a:gd name="f36" fmla="+- f34 0 f33"/>
                <a:gd name="f37" fmla="*/ f35 1 f5"/>
                <a:gd name="f38" fmla="+- f37 0 f1"/>
                <a:gd name="f39" fmla="cos 1 f38"/>
                <a:gd name="f40" fmla="sin 1 f38"/>
                <a:gd name="f41" fmla="+- 0 0 f39"/>
                <a:gd name="f42" fmla="+- 0 0 f40"/>
                <a:gd name="f43" fmla="*/ 10800 f41 1"/>
                <a:gd name="f44" fmla="*/ 10800 f42 1"/>
                <a:gd name="f45" fmla="*/ f43 f43 1"/>
                <a:gd name="f46" fmla="*/ f44 f44 1"/>
                <a:gd name="f47" fmla="+- f45 f46 0"/>
                <a:gd name="f48" fmla="sqrt f47"/>
                <a:gd name="f49" fmla="*/ f6 1 f48"/>
                <a:gd name="f50" fmla="*/ f41 f49 1"/>
                <a:gd name="f51" fmla="*/ f42 f49 1"/>
                <a:gd name="f52" fmla="+- 10800 0 f50"/>
                <a:gd name="f53" fmla="+- 10800 0 f51"/>
              </a:gdLst>
              <a:ahLst/>
              <a:cxnLst>
                <a:cxn ang="3cd4">
                  <a:pos x="hc" y="t"/>
                </a:cxn>
                <a:cxn ang="0">
                  <a:pos x="r" y="vc"/>
                </a:cxn>
                <a:cxn ang="cd4">
                  <a:pos x="hc" y="b"/>
                </a:cxn>
                <a:cxn ang="cd2">
                  <a:pos x="l" y="vc"/>
                </a:cxn>
                <a:cxn ang="f33">
                  <a:pos x="f22" y="f23"/>
                </a:cxn>
                <a:cxn ang="f33">
                  <a:pos x="f24" y="f25"/>
                </a:cxn>
                <a:cxn ang="f33">
                  <a:pos x="f26" y="f27"/>
                </a:cxn>
                <a:cxn ang="f33">
                  <a:pos x="f24" y="f28"/>
                </a:cxn>
                <a:cxn ang="f33">
                  <a:pos x="f22" y="f29"/>
                </a:cxn>
                <a:cxn ang="f33">
                  <a:pos x="f30" y="f28"/>
                </a:cxn>
                <a:cxn ang="f33">
                  <a:pos x="f31" y="f27"/>
                </a:cxn>
                <a:cxn ang="f33">
                  <a:pos x="f30" y="f25"/>
                </a:cxn>
              </a:cxnLst>
              <a:rect l="f15" t="f18" r="f16" b="f17"/>
              <a:pathLst>
                <a:path w="21600" h="21600">
                  <a:moveTo>
                    <a:pt x="f52" y="f53"/>
                  </a:moveTo>
                  <a:arcTo wR="f9" hR="f9" stAng="f33" swAng="f36"/>
                  <a:close/>
                </a:path>
              </a:pathLst>
            </a:custGeom>
            <a:solidFill>
              <a:srgbClr val="000000"/>
            </a:solidFill>
            <a:ln w="9360">
              <a:solidFill>
                <a:srgbClr val="000000"/>
              </a:solidFill>
              <a:prstDash val="solid"/>
              <a:miter/>
            </a:ln>
          </p:spPr>
          <p:txBody>
            <a:bodyPr vert="horz" wrap="square" lIns="158760" tIns="82440" rIns="158760" bIns="82440" anchor="t" anchorCtr="0" compatLnSpc="0">
              <a:noAutofit/>
            </a:bodyPr>
            <a:lstStyle/>
            <a:p>
              <a:pPr marL="0" marR="0" lvl="0" indent="0" rtl="0" hangingPunct="0">
                <a:lnSpc>
                  <a:spcPct val="100000"/>
                </a:lnSpc>
                <a:spcBef>
                  <a:spcPts val="0"/>
                </a:spcBef>
                <a:spcAft>
                  <a:spcPts val="0"/>
                </a:spcAft>
                <a:buNone/>
                <a:tabLst/>
              </a:pPr>
              <a:endParaRPr lang="en-US" sz="1800" b="0" i="0" u="none" strike="noStrike">
                <a:ln>
                  <a:noFill/>
                </a:ln>
                <a:latin typeface="Arial" pitchFamily="18"/>
                <a:ea typeface="Arial Unicode MS" pitchFamily="2"/>
                <a:cs typeface="Tahoma" pitchFamily="2"/>
              </a:endParaRPr>
            </a:p>
          </p:txBody>
        </p:sp>
        <p:sp>
          <p:nvSpPr>
            <p:cNvPr id="14" name="Freeform 13"/>
            <p:cNvSpPr/>
            <p:nvPr/>
          </p:nvSpPr>
          <p:spPr>
            <a:xfrm>
              <a:off x="2916359" y="3191400"/>
              <a:ext cx="36360" cy="36360"/>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200 f10 1"/>
                <a:gd name="f16" fmla="*/ 18400 f10 1"/>
                <a:gd name="f17" fmla="*/ 18400 f11 1"/>
                <a:gd name="f18" fmla="*/ 3200 f11 1"/>
                <a:gd name="f19" fmla="*/ f12 1 f2"/>
                <a:gd name="f20" fmla="*/ f13 1 f2"/>
                <a:gd name="f21" fmla="*/ f14 1 f2"/>
                <a:gd name="f22" fmla="*/ 10800 f10 1"/>
                <a:gd name="f23" fmla="*/ 0 f11 1"/>
                <a:gd name="f24" fmla="*/ 3160 f10 1"/>
                <a:gd name="f25" fmla="*/ 3160 f11 1"/>
                <a:gd name="f26" fmla="*/ 0 f10 1"/>
                <a:gd name="f27" fmla="*/ 10800 f11 1"/>
                <a:gd name="f28" fmla="*/ 18440 f11 1"/>
                <a:gd name="f29" fmla="*/ 21600 f11 1"/>
                <a:gd name="f30" fmla="*/ 18440 f10 1"/>
                <a:gd name="f31" fmla="*/ 21600 f10 1"/>
                <a:gd name="f32" fmla="+- 0 0 f19"/>
                <a:gd name="f33" fmla="+- f20 0 f1"/>
                <a:gd name="f34" fmla="+- f21 0 f1"/>
                <a:gd name="f35" fmla="*/ f32 f0 1"/>
                <a:gd name="f36" fmla="+- f34 0 f33"/>
                <a:gd name="f37" fmla="*/ f35 1 f5"/>
                <a:gd name="f38" fmla="+- f37 0 f1"/>
                <a:gd name="f39" fmla="cos 1 f38"/>
                <a:gd name="f40" fmla="sin 1 f38"/>
                <a:gd name="f41" fmla="+- 0 0 f39"/>
                <a:gd name="f42" fmla="+- 0 0 f40"/>
                <a:gd name="f43" fmla="*/ 10800 f41 1"/>
                <a:gd name="f44" fmla="*/ 10800 f42 1"/>
                <a:gd name="f45" fmla="*/ f43 f43 1"/>
                <a:gd name="f46" fmla="*/ f44 f44 1"/>
                <a:gd name="f47" fmla="+- f45 f46 0"/>
                <a:gd name="f48" fmla="sqrt f47"/>
                <a:gd name="f49" fmla="*/ f6 1 f48"/>
                <a:gd name="f50" fmla="*/ f41 f49 1"/>
                <a:gd name="f51" fmla="*/ f42 f49 1"/>
                <a:gd name="f52" fmla="+- 10800 0 f50"/>
                <a:gd name="f53" fmla="+- 10800 0 f51"/>
              </a:gdLst>
              <a:ahLst/>
              <a:cxnLst>
                <a:cxn ang="3cd4">
                  <a:pos x="hc" y="t"/>
                </a:cxn>
                <a:cxn ang="0">
                  <a:pos x="r" y="vc"/>
                </a:cxn>
                <a:cxn ang="cd4">
                  <a:pos x="hc" y="b"/>
                </a:cxn>
                <a:cxn ang="cd2">
                  <a:pos x="l" y="vc"/>
                </a:cxn>
                <a:cxn ang="f33">
                  <a:pos x="f22" y="f23"/>
                </a:cxn>
                <a:cxn ang="f33">
                  <a:pos x="f24" y="f25"/>
                </a:cxn>
                <a:cxn ang="f33">
                  <a:pos x="f26" y="f27"/>
                </a:cxn>
                <a:cxn ang="f33">
                  <a:pos x="f24" y="f28"/>
                </a:cxn>
                <a:cxn ang="f33">
                  <a:pos x="f22" y="f29"/>
                </a:cxn>
                <a:cxn ang="f33">
                  <a:pos x="f30" y="f28"/>
                </a:cxn>
                <a:cxn ang="f33">
                  <a:pos x="f31" y="f27"/>
                </a:cxn>
                <a:cxn ang="f33">
                  <a:pos x="f30" y="f25"/>
                </a:cxn>
              </a:cxnLst>
              <a:rect l="f15" t="f18" r="f16" b="f17"/>
              <a:pathLst>
                <a:path w="21600" h="21600">
                  <a:moveTo>
                    <a:pt x="f52" y="f53"/>
                  </a:moveTo>
                  <a:arcTo wR="f9" hR="f9" stAng="f33" swAng="f36"/>
                  <a:close/>
                </a:path>
              </a:pathLst>
            </a:custGeom>
            <a:solidFill>
              <a:srgbClr val="000000"/>
            </a:solidFill>
            <a:ln w="9360">
              <a:solidFill>
                <a:srgbClr val="000000"/>
              </a:solidFill>
              <a:prstDash val="solid"/>
              <a:miter/>
            </a:ln>
          </p:spPr>
          <p:txBody>
            <a:bodyPr vert="horz" wrap="square" lIns="158760" tIns="82440" rIns="158760" bIns="82440" anchor="t" anchorCtr="0" compatLnSpc="0">
              <a:noAutofit/>
            </a:bodyPr>
            <a:lstStyle/>
            <a:p>
              <a:pPr marL="0" marR="0" lvl="0" indent="0" rtl="0" hangingPunct="0">
                <a:lnSpc>
                  <a:spcPct val="100000"/>
                </a:lnSpc>
                <a:spcBef>
                  <a:spcPts val="0"/>
                </a:spcBef>
                <a:spcAft>
                  <a:spcPts val="0"/>
                </a:spcAft>
                <a:buNone/>
                <a:tabLst/>
              </a:pPr>
              <a:endParaRPr lang="en-US" sz="1800" b="0" i="0" u="none" strike="noStrike">
                <a:ln>
                  <a:noFill/>
                </a:ln>
                <a:latin typeface="Arial" pitchFamily="18"/>
                <a:ea typeface="Arial Unicode MS" pitchFamily="2"/>
                <a:cs typeface="Tahoma" pitchFamily="2"/>
              </a:endParaRPr>
            </a:p>
          </p:txBody>
        </p:sp>
        <p:sp>
          <p:nvSpPr>
            <p:cNvPr id="15" name="Freeform 14"/>
            <p:cNvSpPr/>
            <p:nvPr/>
          </p:nvSpPr>
          <p:spPr>
            <a:xfrm>
              <a:off x="1270440" y="4151520"/>
              <a:ext cx="36360" cy="36360"/>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200 f10 1"/>
                <a:gd name="f16" fmla="*/ 18400 f10 1"/>
                <a:gd name="f17" fmla="*/ 18400 f11 1"/>
                <a:gd name="f18" fmla="*/ 3200 f11 1"/>
                <a:gd name="f19" fmla="*/ f12 1 f2"/>
                <a:gd name="f20" fmla="*/ f13 1 f2"/>
                <a:gd name="f21" fmla="*/ f14 1 f2"/>
                <a:gd name="f22" fmla="*/ 10800 f10 1"/>
                <a:gd name="f23" fmla="*/ 0 f11 1"/>
                <a:gd name="f24" fmla="*/ 3160 f10 1"/>
                <a:gd name="f25" fmla="*/ 3160 f11 1"/>
                <a:gd name="f26" fmla="*/ 0 f10 1"/>
                <a:gd name="f27" fmla="*/ 10800 f11 1"/>
                <a:gd name="f28" fmla="*/ 18440 f11 1"/>
                <a:gd name="f29" fmla="*/ 21600 f11 1"/>
                <a:gd name="f30" fmla="*/ 18440 f10 1"/>
                <a:gd name="f31" fmla="*/ 21600 f10 1"/>
                <a:gd name="f32" fmla="+- 0 0 f19"/>
                <a:gd name="f33" fmla="+- f20 0 f1"/>
                <a:gd name="f34" fmla="+- f21 0 f1"/>
                <a:gd name="f35" fmla="*/ f32 f0 1"/>
                <a:gd name="f36" fmla="+- f34 0 f33"/>
                <a:gd name="f37" fmla="*/ f35 1 f5"/>
                <a:gd name="f38" fmla="+- f37 0 f1"/>
                <a:gd name="f39" fmla="cos 1 f38"/>
                <a:gd name="f40" fmla="sin 1 f38"/>
                <a:gd name="f41" fmla="+- 0 0 f39"/>
                <a:gd name="f42" fmla="+- 0 0 f40"/>
                <a:gd name="f43" fmla="*/ 10800 f41 1"/>
                <a:gd name="f44" fmla="*/ 10800 f42 1"/>
                <a:gd name="f45" fmla="*/ f43 f43 1"/>
                <a:gd name="f46" fmla="*/ f44 f44 1"/>
                <a:gd name="f47" fmla="+- f45 f46 0"/>
                <a:gd name="f48" fmla="sqrt f47"/>
                <a:gd name="f49" fmla="*/ f6 1 f48"/>
                <a:gd name="f50" fmla="*/ f41 f49 1"/>
                <a:gd name="f51" fmla="*/ f42 f49 1"/>
                <a:gd name="f52" fmla="+- 10800 0 f50"/>
                <a:gd name="f53" fmla="+- 10800 0 f51"/>
              </a:gdLst>
              <a:ahLst/>
              <a:cxnLst>
                <a:cxn ang="3cd4">
                  <a:pos x="hc" y="t"/>
                </a:cxn>
                <a:cxn ang="0">
                  <a:pos x="r" y="vc"/>
                </a:cxn>
                <a:cxn ang="cd4">
                  <a:pos x="hc" y="b"/>
                </a:cxn>
                <a:cxn ang="cd2">
                  <a:pos x="l" y="vc"/>
                </a:cxn>
                <a:cxn ang="f33">
                  <a:pos x="f22" y="f23"/>
                </a:cxn>
                <a:cxn ang="f33">
                  <a:pos x="f24" y="f25"/>
                </a:cxn>
                <a:cxn ang="f33">
                  <a:pos x="f26" y="f27"/>
                </a:cxn>
                <a:cxn ang="f33">
                  <a:pos x="f24" y="f28"/>
                </a:cxn>
                <a:cxn ang="f33">
                  <a:pos x="f22" y="f29"/>
                </a:cxn>
                <a:cxn ang="f33">
                  <a:pos x="f30" y="f28"/>
                </a:cxn>
                <a:cxn ang="f33">
                  <a:pos x="f31" y="f27"/>
                </a:cxn>
                <a:cxn ang="f33">
                  <a:pos x="f30" y="f25"/>
                </a:cxn>
              </a:cxnLst>
              <a:rect l="f15" t="f18" r="f16" b="f17"/>
              <a:pathLst>
                <a:path w="21600" h="21600">
                  <a:moveTo>
                    <a:pt x="f52" y="f53"/>
                  </a:moveTo>
                  <a:arcTo wR="f9" hR="f9" stAng="f33" swAng="f36"/>
                  <a:close/>
                </a:path>
              </a:pathLst>
            </a:custGeom>
            <a:solidFill>
              <a:srgbClr val="000000"/>
            </a:solidFill>
            <a:ln w="9360">
              <a:solidFill>
                <a:srgbClr val="000000"/>
              </a:solidFill>
              <a:prstDash val="solid"/>
              <a:miter/>
            </a:ln>
          </p:spPr>
          <p:txBody>
            <a:bodyPr vert="horz" wrap="square" lIns="158760" tIns="82440" rIns="158760" bIns="82440" anchor="t" anchorCtr="0" compatLnSpc="0">
              <a:noAutofit/>
            </a:bodyPr>
            <a:lstStyle/>
            <a:p>
              <a:pPr marL="0" marR="0" lvl="0" indent="0" rtl="0" hangingPunct="0">
                <a:lnSpc>
                  <a:spcPct val="100000"/>
                </a:lnSpc>
                <a:spcBef>
                  <a:spcPts val="0"/>
                </a:spcBef>
                <a:spcAft>
                  <a:spcPts val="0"/>
                </a:spcAft>
                <a:buNone/>
                <a:tabLst/>
              </a:pPr>
              <a:endParaRPr lang="en-US" sz="1800" b="0" i="0" u="none" strike="noStrike">
                <a:ln>
                  <a:noFill/>
                </a:ln>
                <a:latin typeface="Arial" pitchFamily="18"/>
                <a:ea typeface="Arial Unicode MS" pitchFamily="2"/>
                <a:cs typeface="Tahoma" pitchFamily="2"/>
              </a:endParaRPr>
            </a:p>
          </p:txBody>
        </p:sp>
        <p:sp>
          <p:nvSpPr>
            <p:cNvPr id="16" name="Freeform 15"/>
            <p:cNvSpPr/>
            <p:nvPr/>
          </p:nvSpPr>
          <p:spPr>
            <a:xfrm>
              <a:off x="2047680" y="3831479"/>
              <a:ext cx="36360" cy="36360"/>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200 f10 1"/>
                <a:gd name="f16" fmla="*/ 18400 f10 1"/>
                <a:gd name="f17" fmla="*/ 18400 f11 1"/>
                <a:gd name="f18" fmla="*/ 3200 f11 1"/>
                <a:gd name="f19" fmla="*/ f12 1 f2"/>
                <a:gd name="f20" fmla="*/ f13 1 f2"/>
                <a:gd name="f21" fmla="*/ f14 1 f2"/>
                <a:gd name="f22" fmla="*/ 10800 f10 1"/>
                <a:gd name="f23" fmla="*/ 0 f11 1"/>
                <a:gd name="f24" fmla="*/ 3160 f10 1"/>
                <a:gd name="f25" fmla="*/ 3160 f11 1"/>
                <a:gd name="f26" fmla="*/ 0 f10 1"/>
                <a:gd name="f27" fmla="*/ 10800 f11 1"/>
                <a:gd name="f28" fmla="*/ 18440 f11 1"/>
                <a:gd name="f29" fmla="*/ 21600 f11 1"/>
                <a:gd name="f30" fmla="*/ 18440 f10 1"/>
                <a:gd name="f31" fmla="*/ 21600 f10 1"/>
                <a:gd name="f32" fmla="+- 0 0 f19"/>
                <a:gd name="f33" fmla="+- f20 0 f1"/>
                <a:gd name="f34" fmla="+- f21 0 f1"/>
                <a:gd name="f35" fmla="*/ f32 f0 1"/>
                <a:gd name="f36" fmla="+- f34 0 f33"/>
                <a:gd name="f37" fmla="*/ f35 1 f5"/>
                <a:gd name="f38" fmla="+- f37 0 f1"/>
                <a:gd name="f39" fmla="cos 1 f38"/>
                <a:gd name="f40" fmla="sin 1 f38"/>
                <a:gd name="f41" fmla="+- 0 0 f39"/>
                <a:gd name="f42" fmla="+- 0 0 f40"/>
                <a:gd name="f43" fmla="*/ 10800 f41 1"/>
                <a:gd name="f44" fmla="*/ 10800 f42 1"/>
                <a:gd name="f45" fmla="*/ f43 f43 1"/>
                <a:gd name="f46" fmla="*/ f44 f44 1"/>
                <a:gd name="f47" fmla="+- f45 f46 0"/>
                <a:gd name="f48" fmla="sqrt f47"/>
                <a:gd name="f49" fmla="*/ f6 1 f48"/>
                <a:gd name="f50" fmla="*/ f41 f49 1"/>
                <a:gd name="f51" fmla="*/ f42 f49 1"/>
                <a:gd name="f52" fmla="+- 10800 0 f50"/>
                <a:gd name="f53" fmla="+- 10800 0 f51"/>
              </a:gdLst>
              <a:ahLst/>
              <a:cxnLst>
                <a:cxn ang="3cd4">
                  <a:pos x="hc" y="t"/>
                </a:cxn>
                <a:cxn ang="0">
                  <a:pos x="r" y="vc"/>
                </a:cxn>
                <a:cxn ang="cd4">
                  <a:pos x="hc" y="b"/>
                </a:cxn>
                <a:cxn ang="cd2">
                  <a:pos x="l" y="vc"/>
                </a:cxn>
                <a:cxn ang="f33">
                  <a:pos x="f22" y="f23"/>
                </a:cxn>
                <a:cxn ang="f33">
                  <a:pos x="f24" y="f25"/>
                </a:cxn>
                <a:cxn ang="f33">
                  <a:pos x="f26" y="f27"/>
                </a:cxn>
                <a:cxn ang="f33">
                  <a:pos x="f24" y="f28"/>
                </a:cxn>
                <a:cxn ang="f33">
                  <a:pos x="f22" y="f29"/>
                </a:cxn>
                <a:cxn ang="f33">
                  <a:pos x="f30" y="f28"/>
                </a:cxn>
                <a:cxn ang="f33">
                  <a:pos x="f31" y="f27"/>
                </a:cxn>
                <a:cxn ang="f33">
                  <a:pos x="f30" y="f25"/>
                </a:cxn>
              </a:cxnLst>
              <a:rect l="f15" t="f18" r="f16" b="f17"/>
              <a:pathLst>
                <a:path w="21600" h="21600">
                  <a:moveTo>
                    <a:pt x="f52" y="f53"/>
                  </a:moveTo>
                  <a:arcTo wR="f9" hR="f9" stAng="f33" swAng="f36"/>
                  <a:close/>
                </a:path>
              </a:pathLst>
            </a:custGeom>
            <a:solidFill>
              <a:srgbClr val="000000"/>
            </a:solidFill>
            <a:ln w="9360">
              <a:solidFill>
                <a:srgbClr val="000000"/>
              </a:solidFill>
              <a:prstDash val="solid"/>
              <a:miter/>
            </a:ln>
          </p:spPr>
          <p:txBody>
            <a:bodyPr vert="horz" wrap="square" lIns="158760" tIns="82440" rIns="158760" bIns="82440" anchor="t" anchorCtr="0" compatLnSpc="0">
              <a:noAutofit/>
            </a:bodyPr>
            <a:lstStyle/>
            <a:p>
              <a:pPr marL="0" marR="0" lvl="0" indent="0" rtl="0" hangingPunct="0">
                <a:lnSpc>
                  <a:spcPct val="100000"/>
                </a:lnSpc>
                <a:spcBef>
                  <a:spcPts val="0"/>
                </a:spcBef>
                <a:spcAft>
                  <a:spcPts val="0"/>
                </a:spcAft>
                <a:buNone/>
                <a:tabLst/>
              </a:pPr>
              <a:endParaRPr lang="en-US" sz="1800" b="0" i="0" u="none" strike="noStrike">
                <a:ln>
                  <a:noFill/>
                </a:ln>
                <a:latin typeface="Arial" pitchFamily="18"/>
                <a:ea typeface="Arial Unicode MS" pitchFamily="2"/>
                <a:cs typeface="Tahoma" pitchFamily="2"/>
              </a:endParaRPr>
            </a:p>
          </p:txBody>
        </p:sp>
        <p:sp>
          <p:nvSpPr>
            <p:cNvPr id="17" name="Freeform 16"/>
            <p:cNvSpPr/>
            <p:nvPr/>
          </p:nvSpPr>
          <p:spPr>
            <a:xfrm>
              <a:off x="1857240" y="3016080"/>
              <a:ext cx="36360" cy="36360"/>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200 f10 1"/>
                <a:gd name="f16" fmla="*/ 18400 f10 1"/>
                <a:gd name="f17" fmla="*/ 18400 f11 1"/>
                <a:gd name="f18" fmla="*/ 3200 f11 1"/>
                <a:gd name="f19" fmla="*/ f12 1 f2"/>
                <a:gd name="f20" fmla="*/ f13 1 f2"/>
                <a:gd name="f21" fmla="*/ f14 1 f2"/>
                <a:gd name="f22" fmla="*/ 10800 f10 1"/>
                <a:gd name="f23" fmla="*/ 0 f11 1"/>
                <a:gd name="f24" fmla="*/ 3160 f10 1"/>
                <a:gd name="f25" fmla="*/ 3160 f11 1"/>
                <a:gd name="f26" fmla="*/ 0 f10 1"/>
                <a:gd name="f27" fmla="*/ 10800 f11 1"/>
                <a:gd name="f28" fmla="*/ 18440 f11 1"/>
                <a:gd name="f29" fmla="*/ 21600 f11 1"/>
                <a:gd name="f30" fmla="*/ 18440 f10 1"/>
                <a:gd name="f31" fmla="*/ 21600 f10 1"/>
                <a:gd name="f32" fmla="+- 0 0 f19"/>
                <a:gd name="f33" fmla="+- f20 0 f1"/>
                <a:gd name="f34" fmla="+- f21 0 f1"/>
                <a:gd name="f35" fmla="*/ f32 f0 1"/>
                <a:gd name="f36" fmla="+- f34 0 f33"/>
                <a:gd name="f37" fmla="*/ f35 1 f5"/>
                <a:gd name="f38" fmla="+- f37 0 f1"/>
                <a:gd name="f39" fmla="cos 1 f38"/>
                <a:gd name="f40" fmla="sin 1 f38"/>
                <a:gd name="f41" fmla="+- 0 0 f39"/>
                <a:gd name="f42" fmla="+- 0 0 f40"/>
                <a:gd name="f43" fmla="*/ 10800 f41 1"/>
                <a:gd name="f44" fmla="*/ 10800 f42 1"/>
                <a:gd name="f45" fmla="*/ f43 f43 1"/>
                <a:gd name="f46" fmla="*/ f44 f44 1"/>
                <a:gd name="f47" fmla="+- f45 f46 0"/>
                <a:gd name="f48" fmla="sqrt f47"/>
                <a:gd name="f49" fmla="*/ f6 1 f48"/>
                <a:gd name="f50" fmla="*/ f41 f49 1"/>
                <a:gd name="f51" fmla="*/ f42 f49 1"/>
                <a:gd name="f52" fmla="+- 10800 0 f50"/>
                <a:gd name="f53" fmla="+- 10800 0 f51"/>
              </a:gdLst>
              <a:ahLst/>
              <a:cxnLst>
                <a:cxn ang="3cd4">
                  <a:pos x="hc" y="t"/>
                </a:cxn>
                <a:cxn ang="0">
                  <a:pos x="r" y="vc"/>
                </a:cxn>
                <a:cxn ang="cd4">
                  <a:pos x="hc" y="b"/>
                </a:cxn>
                <a:cxn ang="cd2">
                  <a:pos x="l" y="vc"/>
                </a:cxn>
                <a:cxn ang="f33">
                  <a:pos x="f22" y="f23"/>
                </a:cxn>
                <a:cxn ang="f33">
                  <a:pos x="f24" y="f25"/>
                </a:cxn>
                <a:cxn ang="f33">
                  <a:pos x="f26" y="f27"/>
                </a:cxn>
                <a:cxn ang="f33">
                  <a:pos x="f24" y="f28"/>
                </a:cxn>
                <a:cxn ang="f33">
                  <a:pos x="f22" y="f29"/>
                </a:cxn>
                <a:cxn ang="f33">
                  <a:pos x="f30" y="f28"/>
                </a:cxn>
                <a:cxn ang="f33">
                  <a:pos x="f31" y="f27"/>
                </a:cxn>
                <a:cxn ang="f33">
                  <a:pos x="f30" y="f25"/>
                </a:cxn>
              </a:cxnLst>
              <a:rect l="f15" t="f18" r="f16" b="f17"/>
              <a:pathLst>
                <a:path w="21600" h="21600">
                  <a:moveTo>
                    <a:pt x="f52" y="f53"/>
                  </a:moveTo>
                  <a:arcTo wR="f9" hR="f9" stAng="f33" swAng="f36"/>
                  <a:close/>
                </a:path>
              </a:pathLst>
            </a:custGeom>
            <a:solidFill>
              <a:srgbClr val="000000"/>
            </a:solidFill>
            <a:ln w="9360">
              <a:solidFill>
                <a:srgbClr val="000000"/>
              </a:solidFill>
              <a:prstDash val="solid"/>
              <a:miter/>
            </a:ln>
          </p:spPr>
          <p:txBody>
            <a:bodyPr vert="horz" wrap="square" lIns="158760" tIns="82440" rIns="158760" bIns="82440" anchor="t" anchorCtr="0" compatLnSpc="0">
              <a:noAutofit/>
            </a:bodyPr>
            <a:lstStyle/>
            <a:p>
              <a:pPr marL="0" marR="0" lvl="0" indent="0" rtl="0" hangingPunct="0">
                <a:lnSpc>
                  <a:spcPct val="100000"/>
                </a:lnSpc>
                <a:spcBef>
                  <a:spcPts val="0"/>
                </a:spcBef>
                <a:spcAft>
                  <a:spcPts val="0"/>
                </a:spcAft>
                <a:buNone/>
                <a:tabLst/>
              </a:pPr>
              <a:endParaRPr lang="en-US" sz="1800" b="0" i="0" u="none" strike="noStrike">
                <a:ln>
                  <a:noFill/>
                </a:ln>
                <a:latin typeface="Arial" pitchFamily="18"/>
                <a:ea typeface="Arial Unicode MS" pitchFamily="2"/>
                <a:cs typeface="Tahoma" pitchFamily="2"/>
              </a:endParaRPr>
            </a:p>
          </p:txBody>
        </p:sp>
        <p:grpSp>
          <p:nvGrpSpPr>
            <p:cNvPr id="18" name="Group 17"/>
            <p:cNvGrpSpPr/>
            <p:nvPr/>
          </p:nvGrpSpPr>
          <p:grpSpPr>
            <a:xfrm>
              <a:off x="561960" y="2548800"/>
              <a:ext cx="3055319" cy="2491560"/>
              <a:chOff x="561960" y="2548800"/>
              <a:chExt cx="3055319" cy="2491560"/>
            </a:xfrm>
          </p:grpSpPr>
          <p:sp>
            <p:nvSpPr>
              <p:cNvPr id="19" name="Straight Connector 18"/>
              <p:cNvSpPr/>
              <p:nvPr/>
            </p:nvSpPr>
            <p:spPr>
              <a:xfrm>
                <a:off x="561960" y="3029040"/>
                <a:ext cx="700920" cy="491400"/>
              </a:xfrm>
              <a:prstGeom prst="line">
                <a:avLst/>
              </a:prstGeom>
              <a:noFill/>
              <a:ln w="6480">
                <a:solidFill>
                  <a:srgbClr val="000000"/>
                </a:solidFill>
                <a:custDash>
                  <a:ds d="388889" sp="100000"/>
                </a:custDash>
                <a:miter/>
              </a:ln>
            </p:spPr>
            <p:txBody>
              <a:bodyPr vert="horz" wrap="square" lIns="158760" tIns="82440" rIns="158760" bIns="82440" anchor="t" anchorCtr="0" compatLnSpc="0">
                <a:noAutofit/>
              </a:bodyPr>
              <a:lstStyle/>
              <a:p>
                <a:pPr marL="0" marR="0" lvl="0" indent="0" rtl="0" hangingPunct="0">
                  <a:lnSpc>
                    <a:spcPct val="100000"/>
                  </a:lnSpc>
                  <a:spcBef>
                    <a:spcPts val="0"/>
                  </a:spcBef>
                  <a:spcAft>
                    <a:spcPts val="0"/>
                  </a:spcAft>
                  <a:buNone/>
                  <a:tabLst/>
                </a:pPr>
                <a:endParaRPr lang="en-US" sz="1800" b="0" i="0" u="none" strike="noStrike">
                  <a:ln>
                    <a:noFill/>
                  </a:ln>
                  <a:latin typeface="Arial" pitchFamily="18"/>
                  <a:ea typeface="Arial Unicode MS" pitchFamily="2"/>
                  <a:cs typeface="Tahoma" pitchFamily="2"/>
                </a:endParaRPr>
              </a:p>
            </p:txBody>
          </p:sp>
          <p:sp>
            <p:nvSpPr>
              <p:cNvPr id="20" name="Straight Connector 19"/>
              <p:cNvSpPr/>
              <p:nvPr/>
            </p:nvSpPr>
            <p:spPr>
              <a:xfrm>
                <a:off x="1430640" y="2548800"/>
                <a:ext cx="256679" cy="806400"/>
              </a:xfrm>
              <a:prstGeom prst="line">
                <a:avLst/>
              </a:prstGeom>
              <a:noFill/>
              <a:ln w="6480">
                <a:solidFill>
                  <a:srgbClr val="000000"/>
                </a:solidFill>
                <a:custDash>
                  <a:ds d="388889" sp="100000"/>
                </a:custDash>
                <a:miter/>
              </a:ln>
            </p:spPr>
            <p:txBody>
              <a:bodyPr vert="horz" wrap="square" lIns="158760" tIns="82440" rIns="158760" bIns="82440" anchor="t" anchorCtr="0" compatLnSpc="0">
                <a:noAutofit/>
              </a:bodyPr>
              <a:lstStyle/>
              <a:p>
                <a:pPr marL="0" marR="0" lvl="0" indent="0" rtl="0" hangingPunct="0">
                  <a:lnSpc>
                    <a:spcPct val="100000"/>
                  </a:lnSpc>
                  <a:spcBef>
                    <a:spcPts val="0"/>
                  </a:spcBef>
                  <a:spcAft>
                    <a:spcPts val="0"/>
                  </a:spcAft>
                  <a:buNone/>
                  <a:tabLst/>
                </a:pPr>
                <a:endParaRPr lang="en-US" sz="1800" b="0" i="0" u="none" strike="noStrike">
                  <a:ln>
                    <a:noFill/>
                  </a:ln>
                  <a:latin typeface="Arial" pitchFamily="18"/>
                  <a:ea typeface="Arial Unicode MS" pitchFamily="2"/>
                  <a:cs typeface="Tahoma" pitchFamily="2"/>
                </a:endParaRPr>
              </a:p>
            </p:txBody>
          </p:sp>
          <p:sp>
            <p:nvSpPr>
              <p:cNvPr id="21" name="Straight Connector 20"/>
              <p:cNvSpPr/>
              <p:nvPr/>
            </p:nvSpPr>
            <p:spPr>
              <a:xfrm flipV="1">
                <a:off x="1262880" y="3354120"/>
                <a:ext cx="423719" cy="169559"/>
              </a:xfrm>
              <a:prstGeom prst="line">
                <a:avLst/>
              </a:prstGeom>
              <a:noFill/>
              <a:ln w="6480">
                <a:solidFill>
                  <a:srgbClr val="000000"/>
                </a:solidFill>
                <a:custDash>
                  <a:ds d="388889" sp="100000"/>
                </a:custDash>
                <a:miter/>
              </a:ln>
            </p:spPr>
            <p:txBody>
              <a:bodyPr vert="horz" wrap="square" lIns="158760" tIns="82440" rIns="158760" bIns="82440" anchor="t" anchorCtr="0" compatLnSpc="0">
                <a:noAutofit/>
              </a:bodyPr>
              <a:lstStyle/>
              <a:p>
                <a:pPr marL="0" marR="0" lvl="0" indent="0" rtl="0" hangingPunct="0">
                  <a:lnSpc>
                    <a:spcPct val="100000"/>
                  </a:lnSpc>
                  <a:spcBef>
                    <a:spcPts val="0"/>
                  </a:spcBef>
                  <a:spcAft>
                    <a:spcPts val="0"/>
                  </a:spcAft>
                  <a:buNone/>
                  <a:tabLst/>
                </a:pPr>
                <a:endParaRPr lang="en-US" sz="1800" b="0" i="0" u="none" strike="noStrike">
                  <a:ln>
                    <a:noFill/>
                  </a:ln>
                  <a:latin typeface="Arial" pitchFamily="18"/>
                  <a:ea typeface="Arial Unicode MS" pitchFamily="2"/>
                  <a:cs typeface="Tahoma" pitchFamily="2"/>
                </a:endParaRPr>
              </a:p>
            </p:txBody>
          </p:sp>
          <p:sp>
            <p:nvSpPr>
              <p:cNvPr id="22" name="Straight Connector 21"/>
              <p:cNvSpPr/>
              <p:nvPr/>
            </p:nvSpPr>
            <p:spPr>
              <a:xfrm>
                <a:off x="1689479" y="3356640"/>
                <a:ext cx="198001" cy="91440"/>
              </a:xfrm>
              <a:prstGeom prst="line">
                <a:avLst/>
              </a:prstGeom>
              <a:noFill/>
              <a:ln w="6480">
                <a:solidFill>
                  <a:srgbClr val="000000"/>
                </a:solidFill>
                <a:custDash>
                  <a:ds d="388889" sp="100000"/>
                </a:custDash>
                <a:miter/>
              </a:ln>
            </p:spPr>
            <p:txBody>
              <a:bodyPr vert="horz" wrap="square" lIns="158760" tIns="82440" rIns="158760" bIns="82440" anchor="t" anchorCtr="0" compatLnSpc="0">
                <a:noAutofit/>
              </a:bodyPr>
              <a:lstStyle/>
              <a:p>
                <a:pPr marL="0" marR="0" lvl="0" indent="0" rtl="0" hangingPunct="0">
                  <a:lnSpc>
                    <a:spcPct val="100000"/>
                  </a:lnSpc>
                  <a:spcBef>
                    <a:spcPts val="0"/>
                  </a:spcBef>
                  <a:spcAft>
                    <a:spcPts val="0"/>
                  </a:spcAft>
                  <a:buNone/>
                  <a:tabLst/>
                </a:pPr>
                <a:endParaRPr lang="en-US" sz="1800" b="0" i="0" u="none" strike="noStrike">
                  <a:ln>
                    <a:noFill/>
                  </a:ln>
                  <a:latin typeface="Arial" pitchFamily="18"/>
                  <a:ea typeface="Arial Unicode MS" pitchFamily="2"/>
                  <a:cs typeface="Tahoma" pitchFamily="2"/>
                </a:endParaRPr>
              </a:p>
            </p:txBody>
          </p:sp>
          <p:sp>
            <p:nvSpPr>
              <p:cNvPr id="23" name="Straight Connector 22"/>
              <p:cNvSpPr/>
              <p:nvPr/>
            </p:nvSpPr>
            <p:spPr>
              <a:xfrm flipV="1">
                <a:off x="1887840" y="3051720"/>
                <a:ext cx="544680" cy="403920"/>
              </a:xfrm>
              <a:prstGeom prst="line">
                <a:avLst/>
              </a:prstGeom>
              <a:noFill/>
              <a:ln w="6480">
                <a:solidFill>
                  <a:srgbClr val="000000"/>
                </a:solidFill>
                <a:custDash>
                  <a:ds d="388889" sp="100000"/>
                </a:custDash>
                <a:miter/>
              </a:ln>
            </p:spPr>
            <p:txBody>
              <a:bodyPr vert="horz" wrap="square" lIns="158760" tIns="82440" rIns="158760" bIns="82440" anchor="t" anchorCtr="0" compatLnSpc="0">
                <a:noAutofit/>
              </a:bodyPr>
              <a:lstStyle/>
              <a:p>
                <a:pPr marL="0" marR="0" lvl="0" indent="0" rtl="0" hangingPunct="0">
                  <a:lnSpc>
                    <a:spcPct val="100000"/>
                  </a:lnSpc>
                  <a:spcBef>
                    <a:spcPts val="0"/>
                  </a:spcBef>
                  <a:spcAft>
                    <a:spcPts val="0"/>
                  </a:spcAft>
                  <a:buNone/>
                  <a:tabLst/>
                </a:pPr>
                <a:endParaRPr lang="en-US" sz="1800" b="0" i="0" u="none" strike="noStrike">
                  <a:ln>
                    <a:noFill/>
                  </a:ln>
                  <a:latin typeface="Arial" pitchFamily="18"/>
                  <a:ea typeface="Arial Unicode MS" pitchFamily="2"/>
                  <a:cs typeface="Tahoma" pitchFamily="2"/>
                </a:endParaRPr>
              </a:p>
            </p:txBody>
          </p:sp>
          <p:sp>
            <p:nvSpPr>
              <p:cNvPr id="24" name="Straight Connector 23"/>
              <p:cNvSpPr/>
              <p:nvPr/>
            </p:nvSpPr>
            <p:spPr>
              <a:xfrm flipV="1">
                <a:off x="2436480" y="2548800"/>
                <a:ext cx="99000" cy="502920"/>
              </a:xfrm>
              <a:prstGeom prst="line">
                <a:avLst/>
              </a:prstGeom>
              <a:noFill/>
              <a:ln w="6480">
                <a:solidFill>
                  <a:srgbClr val="000000"/>
                </a:solidFill>
                <a:custDash>
                  <a:ds d="388889" sp="100000"/>
                </a:custDash>
                <a:miter/>
              </a:ln>
            </p:spPr>
            <p:txBody>
              <a:bodyPr vert="horz" wrap="square" lIns="158760" tIns="82440" rIns="158760" bIns="82440" anchor="t" anchorCtr="0" compatLnSpc="0">
                <a:noAutofit/>
              </a:bodyPr>
              <a:lstStyle/>
              <a:p>
                <a:pPr marL="0" marR="0" lvl="0" indent="0" rtl="0" hangingPunct="0">
                  <a:lnSpc>
                    <a:spcPct val="100000"/>
                  </a:lnSpc>
                  <a:spcBef>
                    <a:spcPts val="0"/>
                  </a:spcBef>
                  <a:spcAft>
                    <a:spcPts val="0"/>
                  </a:spcAft>
                  <a:buNone/>
                  <a:tabLst/>
                </a:pPr>
                <a:endParaRPr lang="en-US" sz="1800" b="0" i="0" u="none" strike="noStrike">
                  <a:ln>
                    <a:noFill/>
                  </a:ln>
                  <a:latin typeface="Arial" pitchFamily="18"/>
                  <a:ea typeface="Arial Unicode MS" pitchFamily="2"/>
                  <a:cs typeface="Tahoma" pitchFamily="2"/>
                </a:endParaRPr>
              </a:p>
            </p:txBody>
          </p:sp>
          <p:sp>
            <p:nvSpPr>
              <p:cNvPr id="25" name="Straight Connector 24"/>
              <p:cNvSpPr/>
              <p:nvPr/>
            </p:nvSpPr>
            <p:spPr>
              <a:xfrm>
                <a:off x="2435039" y="3047400"/>
                <a:ext cx="254521" cy="386640"/>
              </a:xfrm>
              <a:prstGeom prst="line">
                <a:avLst/>
              </a:prstGeom>
              <a:noFill/>
              <a:ln w="6480">
                <a:solidFill>
                  <a:srgbClr val="000000"/>
                </a:solidFill>
                <a:custDash>
                  <a:ds d="388889" sp="100000"/>
                </a:custDash>
                <a:miter/>
              </a:ln>
            </p:spPr>
            <p:txBody>
              <a:bodyPr vert="horz" wrap="square" lIns="158760" tIns="82440" rIns="158760" bIns="82440" anchor="t" anchorCtr="0" compatLnSpc="0">
                <a:noAutofit/>
              </a:bodyPr>
              <a:lstStyle/>
              <a:p>
                <a:pPr marL="0" marR="0" lvl="0" indent="0" rtl="0" hangingPunct="0">
                  <a:lnSpc>
                    <a:spcPct val="100000"/>
                  </a:lnSpc>
                  <a:spcBef>
                    <a:spcPts val="0"/>
                  </a:spcBef>
                  <a:spcAft>
                    <a:spcPts val="0"/>
                  </a:spcAft>
                  <a:buNone/>
                  <a:tabLst/>
                </a:pPr>
                <a:endParaRPr lang="en-US" sz="1800" b="0" i="0" u="none" strike="noStrike">
                  <a:ln>
                    <a:noFill/>
                  </a:ln>
                  <a:latin typeface="Arial" pitchFamily="18"/>
                  <a:ea typeface="Arial Unicode MS" pitchFamily="2"/>
                  <a:cs typeface="Tahoma" pitchFamily="2"/>
                </a:endParaRPr>
              </a:p>
            </p:txBody>
          </p:sp>
          <p:sp>
            <p:nvSpPr>
              <p:cNvPr id="26" name="Straight Connector 25"/>
              <p:cNvSpPr/>
              <p:nvPr/>
            </p:nvSpPr>
            <p:spPr>
              <a:xfrm>
                <a:off x="2687760" y="3432600"/>
                <a:ext cx="601919" cy="225360"/>
              </a:xfrm>
              <a:prstGeom prst="line">
                <a:avLst/>
              </a:prstGeom>
              <a:noFill/>
              <a:ln w="6480">
                <a:solidFill>
                  <a:srgbClr val="000000"/>
                </a:solidFill>
                <a:custDash>
                  <a:ds d="388889" sp="100000"/>
                </a:custDash>
                <a:miter/>
              </a:ln>
            </p:spPr>
            <p:txBody>
              <a:bodyPr vert="horz" wrap="square" lIns="158760" tIns="82440" rIns="158760" bIns="82440" anchor="t" anchorCtr="0" compatLnSpc="0">
                <a:noAutofit/>
              </a:bodyPr>
              <a:lstStyle/>
              <a:p>
                <a:pPr marL="0" marR="0" lvl="0" indent="0" rtl="0" hangingPunct="0">
                  <a:lnSpc>
                    <a:spcPct val="100000"/>
                  </a:lnSpc>
                  <a:spcBef>
                    <a:spcPts val="0"/>
                  </a:spcBef>
                  <a:spcAft>
                    <a:spcPts val="0"/>
                  </a:spcAft>
                  <a:buNone/>
                  <a:tabLst/>
                </a:pPr>
                <a:endParaRPr lang="en-US" sz="1800" b="0" i="0" u="none" strike="noStrike">
                  <a:ln>
                    <a:noFill/>
                  </a:ln>
                  <a:latin typeface="Arial" pitchFamily="18"/>
                  <a:ea typeface="Arial Unicode MS" pitchFamily="2"/>
                  <a:cs typeface="Tahoma" pitchFamily="2"/>
                </a:endParaRPr>
              </a:p>
            </p:txBody>
          </p:sp>
          <p:sp>
            <p:nvSpPr>
              <p:cNvPr id="27" name="Straight Connector 26"/>
              <p:cNvSpPr/>
              <p:nvPr/>
            </p:nvSpPr>
            <p:spPr>
              <a:xfrm flipH="1">
                <a:off x="2463120" y="3661200"/>
                <a:ext cx="834480" cy="548640"/>
              </a:xfrm>
              <a:prstGeom prst="line">
                <a:avLst/>
              </a:prstGeom>
              <a:noFill/>
              <a:ln w="6480">
                <a:solidFill>
                  <a:srgbClr val="000000"/>
                </a:solidFill>
                <a:custDash>
                  <a:ds d="388889" sp="100000"/>
                </a:custDash>
                <a:miter/>
              </a:ln>
            </p:spPr>
            <p:txBody>
              <a:bodyPr vert="horz" wrap="square" lIns="158760" tIns="82440" rIns="158760" bIns="82440" anchor="t" anchorCtr="0" compatLnSpc="0">
                <a:noAutofit/>
              </a:bodyPr>
              <a:lstStyle/>
              <a:p>
                <a:pPr marL="0" marR="0" lvl="0" indent="0" rtl="0" hangingPunct="0">
                  <a:lnSpc>
                    <a:spcPct val="100000"/>
                  </a:lnSpc>
                  <a:spcBef>
                    <a:spcPts val="0"/>
                  </a:spcBef>
                  <a:spcAft>
                    <a:spcPts val="0"/>
                  </a:spcAft>
                  <a:buNone/>
                  <a:tabLst/>
                </a:pPr>
                <a:endParaRPr lang="en-US" sz="1800" b="0" i="0" u="none" strike="noStrike">
                  <a:ln>
                    <a:noFill/>
                  </a:ln>
                  <a:latin typeface="Arial" pitchFamily="18"/>
                  <a:ea typeface="Arial Unicode MS" pitchFamily="2"/>
                  <a:cs typeface="Tahoma" pitchFamily="2"/>
                </a:endParaRPr>
              </a:p>
            </p:txBody>
          </p:sp>
          <p:sp>
            <p:nvSpPr>
              <p:cNvPr id="28" name="Straight Connector 27"/>
              <p:cNvSpPr/>
              <p:nvPr/>
            </p:nvSpPr>
            <p:spPr>
              <a:xfrm>
                <a:off x="3289679" y="3661200"/>
                <a:ext cx="327600" cy="0"/>
              </a:xfrm>
              <a:prstGeom prst="line">
                <a:avLst/>
              </a:prstGeom>
              <a:noFill/>
              <a:ln w="6480">
                <a:solidFill>
                  <a:srgbClr val="000000"/>
                </a:solidFill>
                <a:custDash>
                  <a:ds d="388889" sp="100000"/>
                </a:custDash>
                <a:miter/>
              </a:ln>
            </p:spPr>
            <p:txBody>
              <a:bodyPr vert="horz" wrap="square" lIns="158760" tIns="82440" rIns="158760" bIns="82440" anchor="t" anchorCtr="0" compatLnSpc="0">
                <a:noAutofit/>
              </a:bodyPr>
              <a:lstStyle/>
              <a:p>
                <a:pPr marL="0" marR="0" lvl="0" indent="0" rtl="0" hangingPunct="0">
                  <a:lnSpc>
                    <a:spcPct val="100000"/>
                  </a:lnSpc>
                  <a:spcBef>
                    <a:spcPts val="0"/>
                  </a:spcBef>
                  <a:spcAft>
                    <a:spcPts val="0"/>
                  </a:spcAft>
                  <a:buNone/>
                  <a:tabLst/>
                </a:pPr>
                <a:endParaRPr lang="en-US" sz="1800" b="0" i="0" u="none" strike="noStrike">
                  <a:ln>
                    <a:noFill/>
                  </a:ln>
                  <a:latin typeface="Arial" pitchFamily="18"/>
                  <a:ea typeface="Arial Unicode MS" pitchFamily="2"/>
                  <a:cs typeface="Tahoma" pitchFamily="2"/>
                </a:endParaRPr>
              </a:p>
            </p:txBody>
          </p:sp>
          <p:sp>
            <p:nvSpPr>
              <p:cNvPr id="29" name="Straight Connector 28"/>
              <p:cNvSpPr/>
              <p:nvPr/>
            </p:nvSpPr>
            <p:spPr>
              <a:xfrm>
                <a:off x="2474640" y="4301279"/>
                <a:ext cx="449639" cy="739081"/>
              </a:xfrm>
              <a:prstGeom prst="line">
                <a:avLst/>
              </a:prstGeom>
              <a:noFill/>
              <a:ln w="6480">
                <a:solidFill>
                  <a:srgbClr val="000000"/>
                </a:solidFill>
                <a:custDash>
                  <a:ds d="388889" sp="100000"/>
                </a:custDash>
                <a:miter/>
              </a:ln>
            </p:spPr>
            <p:txBody>
              <a:bodyPr vert="horz" wrap="square" lIns="158760" tIns="82440" rIns="158760" bIns="82440" anchor="t" anchorCtr="0" compatLnSpc="0">
                <a:noAutofit/>
              </a:bodyPr>
              <a:lstStyle/>
              <a:p>
                <a:pPr marL="0" marR="0" lvl="0" indent="0" rtl="0" hangingPunct="0">
                  <a:lnSpc>
                    <a:spcPct val="100000"/>
                  </a:lnSpc>
                  <a:spcBef>
                    <a:spcPts val="0"/>
                  </a:spcBef>
                  <a:spcAft>
                    <a:spcPts val="0"/>
                  </a:spcAft>
                  <a:buNone/>
                  <a:tabLst/>
                </a:pPr>
                <a:endParaRPr lang="en-US" sz="1800" b="0" i="0" u="none" strike="noStrike">
                  <a:ln>
                    <a:noFill/>
                  </a:ln>
                  <a:latin typeface="Arial" pitchFamily="18"/>
                  <a:ea typeface="Arial Unicode MS" pitchFamily="2"/>
                  <a:cs typeface="Tahoma" pitchFamily="2"/>
                </a:endParaRPr>
              </a:p>
            </p:txBody>
          </p:sp>
          <p:sp>
            <p:nvSpPr>
              <p:cNvPr id="30" name="Straight Connector 29"/>
              <p:cNvSpPr/>
              <p:nvPr/>
            </p:nvSpPr>
            <p:spPr>
              <a:xfrm flipH="1" flipV="1">
                <a:off x="2413440" y="4149000"/>
                <a:ext cx="49680" cy="53280"/>
              </a:xfrm>
              <a:prstGeom prst="line">
                <a:avLst/>
              </a:prstGeom>
              <a:noFill/>
              <a:ln w="6480">
                <a:solidFill>
                  <a:srgbClr val="000000"/>
                </a:solidFill>
                <a:custDash>
                  <a:ds d="388889" sp="100000"/>
                </a:custDash>
                <a:miter/>
              </a:ln>
            </p:spPr>
            <p:txBody>
              <a:bodyPr vert="horz" wrap="square" lIns="158760" tIns="82440" rIns="158760" bIns="82440" anchor="t" anchorCtr="0" compatLnSpc="0">
                <a:noAutofit/>
              </a:bodyPr>
              <a:lstStyle/>
              <a:p>
                <a:pPr marL="0" marR="0" lvl="0" indent="0" rtl="0" hangingPunct="0">
                  <a:lnSpc>
                    <a:spcPct val="100000"/>
                  </a:lnSpc>
                  <a:spcBef>
                    <a:spcPts val="0"/>
                  </a:spcBef>
                  <a:spcAft>
                    <a:spcPts val="0"/>
                  </a:spcAft>
                  <a:buNone/>
                  <a:tabLst/>
                </a:pPr>
                <a:endParaRPr lang="en-US" sz="1800" b="0" i="0" u="none" strike="noStrike">
                  <a:ln>
                    <a:noFill/>
                  </a:ln>
                  <a:latin typeface="Arial" pitchFamily="18"/>
                  <a:ea typeface="Arial Unicode MS" pitchFamily="2"/>
                  <a:cs typeface="Tahoma" pitchFamily="2"/>
                </a:endParaRPr>
              </a:p>
            </p:txBody>
          </p:sp>
          <p:sp>
            <p:nvSpPr>
              <p:cNvPr id="31" name="Straight Connector 30"/>
              <p:cNvSpPr/>
              <p:nvPr/>
            </p:nvSpPr>
            <p:spPr>
              <a:xfrm flipH="1" flipV="1">
                <a:off x="1746719" y="3966120"/>
                <a:ext cx="666721" cy="190440"/>
              </a:xfrm>
              <a:prstGeom prst="line">
                <a:avLst/>
              </a:prstGeom>
              <a:noFill/>
              <a:ln w="6480">
                <a:solidFill>
                  <a:srgbClr val="000000"/>
                </a:solidFill>
                <a:custDash>
                  <a:ds d="388889" sp="100000"/>
                </a:custDash>
                <a:miter/>
              </a:ln>
            </p:spPr>
            <p:txBody>
              <a:bodyPr vert="horz" wrap="square" lIns="158760" tIns="82440" rIns="158760" bIns="82440" anchor="t" anchorCtr="0" compatLnSpc="0">
                <a:noAutofit/>
              </a:bodyPr>
              <a:lstStyle/>
              <a:p>
                <a:pPr marL="0" marR="0" lvl="0" indent="0" rtl="0" hangingPunct="0">
                  <a:lnSpc>
                    <a:spcPct val="100000"/>
                  </a:lnSpc>
                  <a:spcBef>
                    <a:spcPts val="0"/>
                  </a:spcBef>
                  <a:spcAft>
                    <a:spcPts val="0"/>
                  </a:spcAft>
                  <a:buNone/>
                  <a:tabLst/>
                </a:pPr>
                <a:endParaRPr lang="en-US" sz="1800" b="0" i="0" u="none" strike="noStrike">
                  <a:ln>
                    <a:noFill/>
                  </a:ln>
                  <a:latin typeface="Arial" pitchFamily="18"/>
                  <a:ea typeface="Arial Unicode MS" pitchFamily="2"/>
                  <a:cs typeface="Tahoma" pitchFamily="2"/>
                </a:endParaRPr>
              </a:p>
            </p:txBody>
          </p:sp>
          <p:sp>
            <p:nvSpPr>
              <p:cNvPr id="32" name="Straight Connector 31"/>
              <p:cNvSpPr/>
              <p:nvPr/>
            </p:nvSpPr>
            <p:spPr>
              <a:xfrm flipH="1" flipV="1">
                <a:off x="2375280" y="3858840"/>
                <a:ext cx="39240" cy="292680"/>
              </a:xfrm>
              <a:prstGeom prst="line">
                <a:avLst/>
              </a:prstGeom>
              <a:noFill/>
              <a:ln w="6480">
                <a:solidFill>
                  <a:srgbClr val="000000"/>
                </a:solidFill>
                <a:custDash>
                  <a:ds d="388889" sp="100000"/>
                </a:custDash>
                <a:miter/>
              </a:ln>
            </p:spPr>
            <p:txBody>
              <a:bodyPr vert="horz" wrap="square" lIns="158760" tIns="82440" rIns="158760" bIns="82440" anchor="t" anchorCtr="0" compatLnSpc="0">
                <a:noAutofit/>
              </a:bodyPr>
              <a:lstStyle/>
              <a:p>
                <a:pPr marL="0" marR="0" lvl="0" indent="0" rtl="0" hangingPunct="0">
                  <a:lnSpc>
                    <a:spcPct val="100000"/>
                  </a:lnSpc>
                  <a:spcBef>
                    <a:spcPts val="0"/>
                  </a:spcBef>
                  <a:spcAft>
                    <a:spcPts val="0"/>
                  </a:spcAft>
                  <a:buNone/>
                  <a:tabLst/>
                </a:pPr>
                <a:endParaRPr lang="en-US" sz="1800" b="0" i="0" u="none" strike="noStrike">
                  <a:ln>
                    <a:noFill/>
                  </a:ln>
                  <a:latin typeface="Arial" pitchFamily="18"/>
                  <a:ea typeface="Arial Unicode MS" pitchFamily="2"/>
                  <a:cs typeface="Tahoma" pitchFamily="2"/>
                </a:endParaRPr>
              </a:p>
            </p:txBody>
          </p:sp>
          <p:sp>
            <p:nvSpPr>
              <p:cNvPr id="33" name="Straight Connector 32"/>
              <p:cNvSpPr/>
              <p:nvPr/>
            </p:nvSpPr>
            <p:spPr>
              <a:xfrm flipV="1">
                <a:off x="2375280" y="3432600"/>
                <a:ext cx="315000" cy="434519"/>
              </a:xfrm>
              <a:prstGeom prst="line">
                <a:avLst/>
              </a:prstGeom>
              <a:noFill/>
              <a:ln w="6480">
                <a:solidFill>
                  <a:srgbClr val="000000"/>
                </a:solidFill>
                <a:custDash>
                  <a:ds d="388889" sp="100000"/>
                </a:custDash>
                <a:miter/>
              </a:ln>
            </p:spPr>
            <p:txBody>
              <a:bodyPr vert="horz" wrap="square" lIns="158760" tIns="82440" rIns="158760" bIns="82440" anchor="t" anchorCtr="0" compatLnSpc="0">
                <a:noAutofit/>
              </a:bodyPr>
              <a:lstStyle/>
              <a:p>
                <a:pPr marL="0" marR="0" lvl="0" indent="0" rtl="0" hangingPunct="0">
                  <a:lnSpc>
                    <a:spcPct val="100000"/>
                  </a:lnSpc>
                  <a:spcBef>
                    <a:spcPts val="0"/>
                  </a:spcBef>
                  <a:spcAft>
                    <a:spcPts val="0"/>
                  </a:spcAft>
                  <a:buNone/>
                  <a:tabLst/>
                </a:pPr>
                <a:endParaRPr lang="en-US" sz="1800" b="0" i="0" u="none" strike="noStrike">
                  <a:ln>
                    <a:noFill/>
                  </a:ln>
                  <a:latin typeface="Arial" pitchFamily="18"/>
                  <a:ea typeface="Arial Unicode MS" pitchFamily="2"/>
                  <a:cs typeface="Tahoma" pitchFamily="2"/>
                </a:endParaRPr>
              </a:p>
            </p:txBody>
          </p:sp>
          <p:sp>
            <p:nvSpPr>
              <p:cNvPr id="34" name="Straight Connector 33"/>
              <p:cNvSpPr/>
              <p:nvPr/>
            </p:nvSpPr>
            <p:spPr>
              <a:xfrm>
                <a:off x="1887840" y="3455640"/>
                <a:ext cx="23040" cy="83880"/>
              </a:xfrm>
              <a:prstGeom prst="line">
                <a:avLst/>
              </a:prstGeom>
              <a:noFill/>
              <a:ln w="6480">
                <a:solidFill>
                  <a:srgbClr val="000000"/>
                </a:solidFill>
                <a:custDash>
                  <a:ds d="388889" sp="100000"/>
                </a:custDash>
                <a:miter/>
              </a:ln>
            </p:spPr>
            <p:txBody>
              <a:bodyPr vert="horz" wrap="square" lIns="158760" tIns="82440" rIns="158760" bIns="82440" anchor="t" anchorCtr="0" compatLnSpc="0">
                <a:noAutofit/>
              </a:bodyPr>
              <a:lstStyle/>
              <a:p>
                <a:pPr marL="0" marR="0" lvl="0" indent="0" rtl="0" hangingPunct="0">
                  <a:lnSpc>
                    <a:spcPct val="100000"/>
                  </a:lnSpc>
                  <a:spcBef>
                    <a:spcPts val="0"/>
                  </a:spcBef>
                  <a:spcAft>
                    <a:spcPts val="0"/>
                  </a:spcAft>
                  <a:buNone/>
                  <a:tabLst/>
                </a:pPr>
                <a:endParaRPr lang="en-US" sz="1800" b="0" i="0" u="none" strike="noStrike">
                  <a:ln>
                    <a:noFill/>
                  </a:ln>
                  <a:latin typeface="Arial" pitchFamily="18"/>
                  <a:ea typeface="Arial Unicode MS" pitchFamily="2"/>
                  <a:cs typeface="Tahoma" pitchFamily="2"/>
                </a:endParaRPr>
              </a:p>
            </p:txBody>
          </p:sp>
          <p:sp>
            <p:nvSpPr>
              <p:cNvPr id="35" name="Straight Connector 34"/>
              <p:cNvSpPr/>
              <p:nvPr/>
            </p:nvSpPr>
            <p:spPr>
              <a:xfrm>
                <a:off x="1910519" y="3531960"/>
                <a:ext cx="463681" cy="330839"/>
              </a:xfrm>
              <a:prstGeom prst="line">
                <a:avLst/>
              </a:prstGeom>
              <a:noFill/>
              <a:ln w="6480">
                <a:solidFill>
                  <a:srgbClr val="000000"/>
                </a:solidFill>
                <a:custDash>
                  <a:ds d="388889" sp="100000"/>
                </a:custDash>
                <a:miter/>
              </a:ln>
            </p:spPr>
            <p:txBody>
              <a:bodyPr vert="horz" wrap="square" lIns="158760" tIns="82440" rIns="158760" bIns="82440" anchor="t" anchorCtr="0" compatLnSpc="0">
                <a:noAutofit/>
              </a:bodyPr>
              <a:lstStyle/>
              <a:p>
                <a:pPr marL="0" marR="0" lvl="0" indent="0" rtl="0" hangingPunct="0">
                  <a:lnSpc>
                    <a:spcPct val="100000"/>
                  </a:lnSpc>
                  <a:spcBef>
                    <a:spcPts val="0"/>
                  </a:spcBef>
                  <a:spcAft>
                    <a:spcPts val="0"/>
                  </a:spcAft>
                  <a:buNone/>
                  <a:tabLst/>
                </a:pPr>
                <a:endParaRPr lang="en-US" sz="1800" b="0" i="0" u="none" strike="noStrike">
                  <a:ln>
                    <a:noFill/>
                  </a:ln>
                  <a:latin typeface="Arial" pitchFamily="18"/>
                  <a:ea typeface="Arial Unicode MS" pitchFamily="2"/>
                  <a:cs typeface="Tahoma" pitchFamily="2"/>
                </a:endParaRPr>
              </a:p>
            </p:txBody>
          </p:sp>
          <p:sp>
            <p:nvSpPr>
              <p:cNvPr id="36" name="Straight Connector 35"/>
              <p:cNvSpPr/>
              <p:nvPr/>
            </p:nvSpPr>
            <p:spPr>
              <a:xfrm flipH="1">
                <a:off x="1746719" y="3539520"/>
                <a:ext cx="156241" cy="430559"/>
              </a:xfrm>
              <a:prstGeom prst="line">
                <a:avLst/>
              </a:prstGeom>
              <a:noFill/>
              <a:ln w="6480">
                <a:solidFill>
                  <a:srgbClr val="000000"/>
                </a:solidFill>
                <a:custDash>
                  <a:ds d="388889" sp="100000"/>
                </a:custDash>
                <a:miter/>
              </a:ln>
            </p:spPr>
            <p:txBody>
              <a:bodyPr vert="horz" wrap="square" lIns="158760" tIns="82440" rIns="158760" bIns="82440" anchor="t" anchorCtr="0" compatLnSpc="0">
                <a:noAutofit/>
              </a:bodyPr>
              <a:lstStyle/>
              <a:p>
                <a:pPr marL="0" marR="0" lvl="0" indent="0" rtl="0" hangingPunct="0">
                  <a:lnSpc>
                    <a:spcPct val="100000"/>
                  </a:lnSpc>
                  <a:spcBef>
                    <a:spcPts val="0"/>
                  </a:spcBef>
                  <a:spcAft>
                    <a:spcPts val="0"/>
                  </a:spcAft>
                  <a:buNone/>
                  <a:tabLst/>
                </a:pPr>
                <a:endParaRPr lang="en-US" sz="1800" b="0" i="0" u="none" strike="noStrike">
                  <a:ln>
                    <a:noFill/>
                  </a:ln>
                  <a:latin typeface="Arial" pitchFamily="18"/>
                  <a:ea typeface="Arial Unicode MS" pitchFamily="2"/>
                  <a:cs typeface="Tahoma" pitchFamily="2"/>
                </a:endParaRPr>
              </a:p>
            </p:txBody>
          </p:sp>
          <p:sp>
            <p:nvSpPr>
              <p:cNvPr id="37" name="Straight Connector 36"/>
              <p:cNvSpPr/>
              <p:nvPr/>
            </p:nvSpPr>
            <p:spPr>
              <a:xfrm flipH="1">
                <a:off x="1617120" y="3966120"/>
                <a:ext cx="132840" cy="74159"/>
              </a:xfrm>
              <a:prstGeom prst="line">
                <a:avLst/>
              </a:prstGeom>
              <a:noFill/>
              <a:ln w="6480">
                <a:solidFill>
                  <a:srgbClr val="000000"/>
                </a:solidFill>
                <a:custDash>
                  <a:ds d="388889" sp="100000"/>
                </a:custDash>
                <a:miter/>
              </a:ln>
            </p:spPr>
            <p:txBody>
              <a:bodyPr vert="horz" wrap="square" lIns="158760" tIns="82440" rIns="158760" bIns="82440" anchor="t" anchorCtr="0" compatLnSpc="0">
                <a:noAutofit/>
              </a:bodyPr>
              <a:lstStyle/>
              <a:p>
                <a:pPr marL="0" marR="0" lvl="0" indent="0" rtl="0" hangingPunct="0">
                  <a:lnSpc>
                    <a:spcPct val="100000"/>
                  </a:lnSpc>
                  <a:spcBef>
                    <a:spcPts val="0"/>
                  </a:spcBef>
                  <a:spcAft>
                    <a:spcPts val="0"/>
                  </a:spcAft>
                  <a:buNone/>
                  <a:tabLst/>
                </a:pPr>
                <a:endParaRPr lang="en-US" sz="1800" b="0" i="0" u="none" strike="noStrike">
                  <a:ln>
                    <a:noFill/>
                  </a:ln>
                  <a:latin typeface="Arial" pitchFamily="18"/>
                  <a:ea typeface="Arial Unicode MS" pitchFamily="2"/>
                  <a:cs typeface="Tahoma" pitchFamily="2"/>
                </a:endParaRPr>
              </a:p>
            </p:txBody>
          </p:sp>
          <p:sp>
            <p:nvSpPr>
              <p:cNvPr id="38" name="Straight Connector 37"/>
              <p:cNvSpPr/>
              <p:nvPr/>
            </p:nvSpPr>
            <p:spPr>
              <a:xfrm flipH="1">
                <a:off x="1590480" y="4042439"/>
                <a:ext cx="30600" cy="533520"/>
              </a:xfrm>
              <a:prstGeom prst="line">
                <a:avLst/>
              </a:prstGeom>
              <a:noFill/>
              <a:ln w="6480">
                <a:solidFill>
                  <a:srgbClr val="000000"/>
                </a:solidFill>
                <a:custDash>
                  <a:ds d="388889" sp="100000"/>
                </a:custDash>
                <a:miter/>
              </a:ln>
            </p:spPr>
            <p:txBody>
              <a:bodyPr vert="horz" wrap="square" lIns="158760" tIns="82440" rIns="158760" bIns="82440" anchor="t" anchorCtr="0" compatLnSpc="0">
                <a:noAutofit/>
              </a:bodyPr>
              <a:lstStyle/>
              <a:p>
                <a:pPr marL="0" marR="0" lvl="0" indent="0" rtl="0" hangingPunct="0">
                  <a:lnSpc>
                    <a:spcPct val="100000"/>
                  </a:lnSpc>
                  <a:spcBef>
                    <a:spcPts val="0"/>
                  </a:spcBef>
                  <a:spcAft>
                    <a:spcPts val="0"/>
                  </a:spcAft>
                  <a:buNone/>
                  <a:tabLst/>
                </a:pPr>
                <a:endParaRPr lang="en-US" sz="1800" b="0" i="0" u="none" strike="noStrike">
                  <a:ln>
                    <a:noFill/>
                  </a:ln>
                  <a:latin typeface="Arial" pitchFamily="18"/>
                  <a:ea typeface="Arial Unicode MS" pitchFamily="2"/>
                  <a:cs typeface="Tahoma" pitchFamily="2"/>
                </a:endParaRPr>
              </a:p>
            </p:txBody>
          </p:sp>
          <p:sp>
            <p:nvSpPr>
              <p:cNvPr id="39" name="Straight Connector 38"/>
              <p:cNvSpPr/>
              <p:nvPr/>
            </p:nvSpPr>
            <p:spPr>
              <a:xfrm flipH="1" flipV="1">
                <a:off x="1301040" y="3867119"/>
                <a:ext cx="320040" cy="175320"/>
              </a:xfrm>
              <a:prstGeom prst="line">
                <a:avLst/>
              </a:prstGeom>
              <a:noFill/>
              <a:ln w="6480">
                <a:solidFill>
                  <a:srgbClr val="000000"/>
                </a:solidFill>
                <a:custDash>
                  <a:ds d="388889" sp="100000"/>
                </a:custDash>
                <a:miter/>
              </a:ln>
            </p:spPr>
            <p:txBody>
              <a:bodyPr vert="horz" wrap="square" lIns="158760" tIns="82440" rIns="158760" bIns="82440" anchor="t" anchorCtr="0" compatLnSpc="0">
                <a:noAutofit/>
              </a:bodyPr>
              <a:lstStyle/>
              <a:p>
                <a:pPr marL="0" marR="0" lvl="0" indent="0" rtl="0" hangingPunct="0">
                  <a:lnSpc>
                    <a:spcPct val="100000"/>
                  </a:lnSpc>
                  <a:spcBef>
                    <a:spcPts val="0"/>
                  </a:spcBef>
                  <a:spcAft>
                    <a:spcPts val="0"/>
                  </a:spcAft>
                  <a:buNone/>
                  <a:tabLst/>
                </a:pPr>
                <a:endParaRPr lang="en-US" sz="1800" b="0" i="0" u="none" strike="noStrike">
                  <a:ln>
                    <a:noFill/>
                  </a:ln>
                  <a:latin typeface="Arial" pitchFamily="18"/>
                  <a:ea typeface="Arial Unicode MS" pitchFamily="2"/>
                  <a:cs typeface="Tahoma" pitchFamily="2"/>
                </a:endParaRPr>
              </a:p>
            </p:txBody>
          </p:sp>
          <p:sp>
            <p:nvSpPr>
              <p:cNvPr id="40" name="Straight Connector 39"/>
              <p:cNvSpPr/>
              <p:nvPr/>
            </p:nvSpPr>
            <p:spPr>
              <a:xfrm flipH="1" flipV="1">
                <a:off x="1262880" y="3520440"/>
                <a:ext cx="38160" cy="354240"/>
              </a:xfrm>
              <a:prstGeom prst="line">
                <a:avLst/>
              </a:prstGeom>
              <a:noFill/>
              <a:ln w="6480">
                <a:solidFill>
                  <a:srgbClr val="000000"/>
                </a:solidFill>
                <a:custDash>
                  <a:ds d="388889" sp="100000"/>
                </a:custDash>
                <a:miter/>
              </a:ln>
            </p:spPr>
            <p:txBody>
              <a:bodyPr vert="horz" wrap="square" lIns="158760" tIns="82440" rIns="158760" bIns="82440" anchor="t" anchorCtr="0" compatLnSpc="0">
                <a:noAutofit/>
              </a:bodyPr>
              <a:lstStyle/>
              <a:p>
                <a:pPr marL="0" marR="0" lvl="0" indent="0" rtl="0" hangingPunct="0">
                  <a:lnSpc>
                    <a:spcPct val="100000"/>
                  </a:lnSpc>
                  <a:spcBef>
                    <a:spcPts val="0"/>
                  </a:spcBef>
                  <a:spcAft>
                    <a:spcPts val="0"/>
                  </a:spcAft>
                  <a:buNone/>
                  <a:tabLst/>
                </a:pPr>
                <a:endParaRPr lang="en-US" sz="1800" b="0" i="0" u="none" strike="noStrike">
                  <a:ln>
                    <a:noFill/>
                  </a:ln>
                  <a:latin typeface="Arial" pitchFamily="18"/>
                  <a:ea typeface="Arial Unicode MS" pitchFamily="2"/>
                  <a:cs typeface="Tahoma" pitchFamily="2"/>
                </a:endParaRPr>
              </a:p>
            </p:txBody>
          </p:sp>
          <p:sp>
            <p:nvSpPr>
              <p:cNvPr id="41" name="Straight Connector 40"/>
              <p:cNvSpPr/>
              <p:nvPr/>
            </p:nvSpPr>
            <p:spPr>
              <a:xfrm flipH="1">
                <a:off x="843840" y="3867119"/>
                <a:ext cx="457200" cy="320040"/>
              </a:xfrm>
              <a:prstGeom prst="line">
                <a:avLst/>
              </a:prstGeom>
              <a:noFill/>
              <a:ln w="6480">
                <a:solidFill>
                  <a:srgbClr val="000000"/>
                </a:solidFill>
                <a:custDash>
                  <a:ds d="388889" sp="100000"/>
                </a:custDash>
                <a:miter/>
              </a:ln>
            </p:spPr>
            <p:txBody>
              <a:bodyPr vert="horz" wrap="square" lIns="158760" tIns="82440" rIns="158760" bIns="82440" anchor="t" anchorCtr="0" compatLnSpc="0">
                <a:noAutofit/>
              </a:bodyPr>
              <a:lstStyle/>
              <a:p>
                <a:pPr marL="0" marR="0" lvl="0" indent="0" rtl="0" hangingPunct="0">
                  <a:lnSpc>
                    <a:spcPct val="100000"/>
                  </a:lnSpc>
                  <a:spcBef>
                    <a:spcPts val="0"/>
                  </a:spcBef>
                  <a:spcAft>
                    <a:spcPts val="0"/>
                  </a:spcAft>
                  <a:buNone/>
                  <a:tabLst/>
                </a:pPr>
                <a:endParaRPr lang="en-US" sz="1800" b="0" i="0" u="none" strike="noStrike">
                  <a:ln>
                    <a:noFill/>
                  </a:ln>
                  <a:latin typeface="Arial" pitchFamily="18"/>
                  <a:ea typeface="Arial Unicode MS" pitchFamily="2"/>
                  <a:cs typeface="Tahoma" pitchFamily="2"/>
                </a:endParaRPr>
              </a:p>
            </p:txBody>
          </p:sp>
          <p:sp>
            <p:nvSpPr>
              <p:cNvPr id="42" name="Straight Connector 41"/>
              <p:cNvSpPr/>
              <p:nvPr/>
            </p:nvSpPr>
            <p:spPr>
              <a:xfrm flipV="1">
                <a:off x="1582919" y="4300920"/>
                <a:ext cx="889561" cy="280080"/>
              </a:xfrm>
              <a:prstGeom prst="line">
                <a:avLst/>
              </a:prstGeom>
              <a:noFill/>
              <a:ln w="6480">
                <a:solidFill>
                  <a:srgbClr val="000000"/>
                </a:solidFill>
                <a:custDash>
                  <a:ds d="388889" sp="100000"/>
                </a:custDash>
                <a:miter/>
              </a:ln>
            </p:spPr>
            <p:txBody>
              <a:bodyPr vert="horz" wrap="square" lIns="158760" tIns="82440" rIns="158760" bIns="82440" anchor="t" anchorCtr="0" compatLnSpc="0">
                <a:noAutofit/>
              </a:bodyPr>
              <a:lstStyle/>
              <a:p>
                <a:pPr marL="0" marR="0" lvl="0" indent="0" rtl="0" hangingPunct="0">
                  <a:lnSpc>
                    <a:spcPct val="100000"/>
                  </a:lnSpc>
                  <a:spcBef>
                    <a:spcPts val="0"/>
                  </a:spcBef>
                  <a:spcAft>
                    <a:spcPts val="0"/>
                  </a:spcAft>
                  <a:buNone/>
                  <a:tabLst/>
                </a:pPr>
                <a:endParaRPr lang="en-US" sz="1800" b="0" i="0" u="none" strike="noStrike">
                  <a:ln>
                    <a:noFill/>
                  </a:ln>
                  <a:latin typeface="Arial" pitchFamily="18"/>
                  <a:ea typeface="Arial Unicode MS" pitchFamily="2"/>
                  <a:cs typeface="Tahoma" pitchFamily="2"/>
                </a:endParaRPr>
              </a:p>
            </p:txBody>
          </p:sp>
          <p:sp>
            <p:nvSpPr>
              <p:cNvPr id="43" name="Straight Connector 42"/>
              <p:cNvSpPr/>
              <p:nvPr/>
            </p:nvSpPr>
            <p:spPr>
              <a:xfrm flipH="1">
                <a:off x="1377359" y="4575600"/>
                <a:ext cx="213481" cy="304920"/>
              </a:xfrm>
              <a:prstGeom prst="line">
                <a:avLst/>
              </a:prstGeom>
              <a:noFill/>
              <a:ln w="6480">
                <a:solidFill>
                  <a:srgbClr val="000000"/>
                </a:solidFill>
                <a:custDash>
                  <a:ds d="388889" sp="100000"/>
                </a:custDash>
                <a:miter/>
              </a:ln>
            </p:spPr>
            <p:txBody>
              <a:bodyPr vert="horz" wrap="square" lIns="158760" tIns="82440" rIns="158760" bIns="82440" anchor="t" anchorCtr="0" compatLnSpc="0">
                <a:noAutofit/>
              </a:bodyPr>
              <a:lstStyle/>
              <a:p>
                <a:pPr marL="0" marR="0" lvl="0" indent="0" rtl="0" hangingPunct="0">
                  <a:lnSpc>
                    <a:spcPct val="100000"/>
                  </a:lnSpc>
                  <a:spcBef>
                    <a:spcPts val="0"/>
                  </a:spcBef>
                  <a:spcAft>
                    <a:spcPts val="0"/>
                  </a:spcAft>
                  <a:buNone/>
                  <a:tabLst/>
                </a:pPr>
                <a:endParaRPr lang="en-US" sz="1800" b="0" i="0" u="none" strike="noStrike">
                  <a:ln>
                    <a:noFill/>
                  </a:ln>
                  <a:latin typeface="Arial" pitchFamily="18"/>
                  <a:ea typeface="Arial Unicode MS" pitchFamily="2"/>
                  <a:cs typeface="Tahoma" pitchFamily="2"/>
                </a:endParaRPr>
              </a:p>
            </p:txBody>
          </p:sp>
          <p:sp>
            <p:nvSpPr>
              <p:cNvPr id="44" name="Straight Connector 43"/>
              <p:cNvSpPr/>
              <p:nvPr/>
            </p:nvSpPr>
            <p:spPr>
              <a:xfrm>
                <a:off x="2463120" y="4202280"/>
                <a:ext cx="11520" cy="102960"/>
              </a:xfrm>
              <a:prstGeom prst="line">
                <a:avLst/>
              </a:prstGeom>
              <a:noFill/>
              <a:ln w="6480">
                <a:solidFill>
                  <a:srgbClr val="000000"/>
                </a:solidFill>
                <a:custDash>
                  <a:ds d="388889" sp="100000"/>
                </a:custDash>
                <a:miter/>
              </a:ln>
            </p:spPr>
            <p:txBody>
              <a:bodyPr vert="horz" wrap="square" lIns="158760" tIns="82440" rIns="158760" bIns="82440" anchor="t" anchorCtr="0" compatLnSpc="0">
                <a:noAutofit/>
              </a:bodyPr>
              <a:lstStyle/>
              <a:p>
                <a:pPr marL="0" marR="0" lvl="0" indent="0" rtl="0" hangingPunct="0">
                  <a:lnSpc>
                    <a:spcPct val="100000"/>
                  </a:lnSpc>
                  <a:spcBef>
                    <a:spcPts val="0"/>
                  </a:spcBef>
                  <a:spcAft>
                    <a:spcPts val="0"/>
                  </a:spcAft>
                  <a:buNone/>
                  <a:tabLst/>
                </a:pPr>
                <a:endParaRPr lang="en-US" sz="1800" b="0" i="0" u="none" strike="noStrike">
                  <a:ln>
                    <a:noFill/>
                  </a:ln>
                  <a:latin typeface="Arial" pitchFamily="18"/>
                  <a:ea typeface="Arial Unicode MS" pitchFamily="2"/>
                  <a:cs typeface="Tahoma" pitchFamily="2"/>
                </a:endParaRPr>
              </a:p>
            </p:txBody>
          </p:sp>
        </p:grpSp>
        <p:sp>
          <p:nvSpPr>
            <p:cNvPr id="45" name="Freeform 44"/>
            <p:cNvSpPr/>
            <p:nvPr/>
          </p:nvSpPr>
          <p:spPr>
            <a:xfrm>
              <a:off x="965880" y="3029040"/>
              <a:ext cx="2019599" cy="1623240"/>
            </a:xfrm>
            <a:custGeom>
              <a:avLst/>
              <a:gdLst>
                <a:gd name="f0" fmla="val 0"/>
                <a:gd name="f1" fmla="val 3180"/>
                <a:gd name="f2" fmla="val 2556"/>
                <a:gd name="f3" fmla="val 636"/>
                <a:gd name="f4" fmla="val 228"/>
                <a:gd name="f5" fmla="val 1440"/>
                <a:gd name="f6" fmla="val 3120"/>
                <a:gd name="f7" fmla="val 300"/>
                <a:gd name="f8" fmla="val 1824"/>
                <a:gd name="f9" fmla="val 1788"/>
                <a:gd name="f10" fmla="val 504"/>
                <a:gd name="f11" fmla="val 1800"/>
                <a:gd name="f12" fmla="val 1212"/>
                <a:gd name="f13" fmla="val 936"/>
                <a:gd name="f14" fmla="val 1092"/>
                <a:gd name="f15" fmla="val 516"/>
                <a:gd name="f16" fmla="val 1572"/>
                <a:gd name="f17" fmla="val 1908"/>
                <a:gd name="f18" fmla="val 1728"/>
                <a:gd name="f19" fmla="val 1272"/>
                <a:gd name="f20" fmla="val 2700"/>
                <a:gd name="f21" fmla="val 1164"/>
                <a:gd name="f22" fmla="val 2088"/>
                <a:gd name="f23" fmla="val 864"/>
                <a:gd name="f24" fmla="val 1740"/>
                <a:gd name="f25" fmla="val 1296"/>
                <a:gd name="f26" fmla="val 924"/>
                <a:gd name="f27" fmla="val 2112"/>
                <a:gd name="f28" fmla="val 876"/>
                <a:gd name="f29" fmla="val 3096"/>
                <a:gd name="f30" fmla="val 2688"/>
                <a:gd name="f31" fmla="val 1200"/>
                <a:gd name="f32" fmla="val 1848"/>
                <a:gd name="f33" fmla="val 1548"/>
                <a:gd name="f34" fmla="val 1896"/>
                <a:gd name="f35" fmla="val 1176"/>
              </a:gdLst>
              <a:ahLst/>
              <a:cxnLst>
                <a:cxn ang="3cd4">
                  <a:pos x="hc" y="t"/>
                </a:cxn>
                <a:cxn ang="0">
                  <a:pos x="r" y="vc"/>
                </a:cxn>
                <a:cxn ang="cd4">
                  <a:pos x="hc" y="b"/>
                </a:cxn>
                <a:cxn ang="cd2">
                  <a:pos x="l" y="vc"/>
                </a:cxn>
              </a:cxnLst>
              <a:rect l="l" t="t" r="r" b="b"/>
              <a:pathLst>
                <a:path w="3180" h="2556">
                  <a:moveTo>
                    <a:pt x="f3" y="f4"/>
                  </a:moveTo>
                  <a:lnTo>
                    <a:pt x="f5" y="f0"/>
                  </a:lnTo>
                  <a:lnTo>
                    <a:pt x="f6" y="f7"/>
                  </a:lnTo>
                  <a:lnTo>
                    <a:pt x="f1" y="f8"/>
                  </a:lnTo>
                  <a:lnTo>
                    <a:pt x="f9" y="f2"/>
                  </a:lnTo>
                  <a:lnTo>
                    <a:pt x="f10" y="f11"/>
                  </a:lnTo>
                  <a:lnTo>
                    <a:pt x="f0" y="f12"/>
                  </a:lnTo>
                  <a:lnTo>
                    <a:pt x="f13" y="f14"/>
                  </a:lnTo>
                  <a:lnTo>
                    <a:pt x="f15" y="f11"/>
                  </a:lnTo>
                  <a:lnTo>
                    <a:pt x="f16" y="f17"/>
                  </a:lnTo>
                  <a:lnTo>
                    <a:pt x="f18" y="f19"/>
                  </a:lnTo>
                  <a:lnTo>
                    <a:pt x="f20" y="f21"/>
                  </a:lnTo>
                  <a:lnTo>
                    <a:pt x="f22" y="f23"/>
                  </a:lnTo>
                  <a:lnTo>
                    <a:pt x="f24" y="f25"/>
                  </a:lnTo>
                  <a:lnTo>
                    <a:pt x="f26" y="f14"/>
                  </a:lnTo>
                  <a:lnTo>
                    <a:pt x="f5" y="f0"/>
                  </a:lnTo>
                  <a:lnTo>
                    <a:pt x="f27" y="f28"/>
                  </a:lnTo>
                  <a:lnTo>
                    <a:pt x="f29" y="f7"/>
                  </a:lnTo>
                  <a:lnTo>
                    <a:pt x="f30" y="f31"/>
                  </a:lnTo>
                  <a:lnTo>
                    <a:pt x="f1" y="f32"/>
                  </a:lnTo>
                  <a:lnTo>
                    <a:pt x="f33" y="f34"/>
                  </a:lnTo>
                  <a:lnTo>
                    <a:pt x="f30" y="f35"/>
                  </a:lnTo>
                </a:path>
              </a:pathLst>
            </a:custGeom>
            <a:noFill/>
            <a:ln w="9360">
              <a:solidFill>
                <a:srgbClr val="000000"/>
              </a:solidFill>
              <a:prstDash val="solid"/>
              <a:round/>
            </a:ln>
          </p:spPr>
          <p:txBody>
            <a:bodyPr vert="horz" wrap="square" lIns="158760" tIns="82440" rIns="158760" bIns="82440" anchor="t" anchorCtr="0" compatLnSpc="0">
              <a:noAutofit/>
            </a:bodyPr>
            <a:lstStyle/>
            <a:p>
              <a:pPr marL="0" marR="0" lvl="0" indent="0" rtl="0" hangingPunct="0">
                <a:lnSpc>
                  <a:spcPct val="100000"/>
                </a:lnSpc>
                <a:spcBef>
                  <a:spcPts val="0"/>
                </a:spcBef>
                <a:spcAft>
                  <a:spcPts val="0"/>
                </a:spcAft>
                <a:buNone/>
                <a:tabLst/>
              </a:pPr>
              <a:endParaRPr lang="en-US" sz="1800" b="0" i="0" u="none" strike="noStrike">
                <a:ln>
                  <a:noFill/>
                </a:ln>
                <a:latin typeface="Arial" pitchFamily="18"/>
                <a:ea typeface="Arial Unicode MS" pitchFamily="2"/>
                <a:cs typeface="Tahoma" pitchFamily="2"/>
              </a:endParaRPr>
            </a:p>
          </p:txBody>
        </p:sp>
        <p:sp>
          <p:nvSpPr>
            <p:cNvPr id="46" name="Freeform 45"/>
            <p:cNvSpPr/>
            <p:nvPr/>
          </p:nvSpPr>
          <p:spPr>
            <a:xfrm>
              <a:off x="965880" y="3173760"/>
              <a:ext cx="1135800" cy="1486079"/>
            </a:xfrm>
            <a:custGeom>
              <a:avLst/>
              <a:gdLst>
                <a:gd name="f0" fmla="val 0"/>
                <a:gd name="f1" fmla="val 1788"/>
                <a:gd name="f2" fmla="val 2340"/>
                <a:gd name="f3" fmla="val 972"/>
                <a:gd name="f4" fmla="val 636"/>
                <a:gd name="f5" fmla="val 936"/>
                <a:gd name="f6" fmla="val 864"/>
                <a:gd name="f7" fmla="val 1572"/>
                <a:gd name="f8" fmla="val 1692"/>
              </a:gdLst>
              <a:ahLst/>
              <a:cxnLst>
                <a:cxn ang="3cd4">
                  <a:pos x="hc" y="t"/>
                </a:cxn>
                <a:cxn ang="0">
                  <a:pos x="r" y="vc"/>
                </a:cxn>
                <a:cxn ang="cd4">
                  <a:pos x="hc" y="b"/>
                </a:cxn>
                <a:cxn ang="cd2">
                  <a:pos x="l" y="vc"/>
                </a:cxn>
              </a:cxnLst>
              <a:rect l="l" t="t" r="r" b="b"/>
              <a:pathLst>
                <a:path w="1788" h="2340">
                  <a:moveTo>
                    <a:pt x="f0" y="f3"/>
                  </a:moveTo>
                  <a:lnTo>
                    <a:pt x="f4" y="f0"/>
                  </a:lnTo>
                  <a:lnTo>
                    <a:pt x="f5" y="f6"/>
                  </a:lnTo>
                  <a:lnTo>
                    <a:pt x="f7" y="f8"/>
                  </a:lnTo>
                  <a:lnTo>
                    <a:pt x="f1" y="f2"/>
                  </a:lnTo>
                </a:path>
              </a:pathLst>
            </a:custGeom>
            <a:noFill/>
            <a:ln w="9360">
              <a:solidFill>
                <a:srgbClr val="000000"/>
              </a:solidFill>
              <a:prstDash val="solid"/>
              <a:round/>
            </a:ln>
          </p:spPr>
          <p:txBody>
            <a:bodyPr vert="horz" wrap="square" lIns="158760" tIns="82440" rIns="158760" bIns="82440" anchor="t" anchorCtr="0" compatLnSpc="0">
              <a:noAutofit/>
            </a:bodyPr>
            <a:lstStyle/>
            <a:p>
              <a:pPr marL="0" marR="0" lvl="0" indent="0" rtl="0" hangingPunct="0">
                <a:lnSpc>
                  <a:spcPct val="100000"/>
                </a:lnSpc>
                <a:spcBef>
                  <a:spcPts val="0"/>
                </a:spcBef>
                <a:spcAft>
                  <a:spcPts val="0"/>
                </a:spcAft>
                <a:buNone/>
                <a:tabLst/>
              </a:pPr>
              <a:endParaRPr lang="en-US" sz="1800" b="0" i="0" u="none" strike="noStrike">
                <a:ln>
                  <a:noFill/>
                </a:ln>
                <a:latin typeface="Arial" pitchFamily="18"/>
                <a:ea typeface="Arial Unicode MS" pitchFamily="2"/>
                <a:cs typeface="Tahoma" pitchFamily="2"/>
              </a:endParaRPr>
            </a:p>
          </p:txBody>
        </p:sp>
        <p:sp>
          <p:nvSpPr>
            <p:cNvPr id="47" name="Straight Connector 46"/>
            <p:cNvSpPr/>
            <p:nvPr/>
          </p:nvSpPr>
          <p:spPr>
            <a:xfrm flipV="1">
              <a:off x="1552319" y="3577679"/>
              <a:ext cx="746641" cy="152281"/>
            </a:xfrm>
            <a:prstGeom prst="line">
              <a:avLst/>
            </a:prstGeom>
            <a:noFill/>
            <a:ln w="9360">
              <a:solidFill>
                <a:srgbClr val="000000"/>
              </a:solidFill>
              <a:prstDash val="solid"/>
              <a:miter/>
            </a:ln>
          </p:spPr>
          <p:txBody>
            <a:bodyPr vert="horz" wrap="square" lIns="158760" tIns="82440" rIns="158760" bIns="82440" anchor="t" anchorCtr="0" compatLnSpc="0">
              <a:noAutofit/>
            </a:bodyPr>
            <a:lstStyle/>
            <a:p>
              <a:pPr marL="0" marR="0" lvl="0" indent="0" rtl="0" hangingPunct="0">
                <a:lnSpc>
                  <a:spcPct val="100000"/>
                </a:lnSpc>
                <a:spcBef>
                  <a:spcPts val="0"/>
                </a:spcBef>
                <a:spcAft>
                  <a:spcPts val="0"/>
                </a:spcAft>
                <a:buNone/>
                <a:tabLst/>
              </a:pPr>
              <a:endParaRPr lang="en-US" sz="1800" b="0" i="0" u="none" strike="noStrike">
                <a:ln>
                  <a:noFill/>
                </a:ln>
                <a:latin typeface="Arial" pitchFamily="18"/>
                <a:ea typeface="Arial Unicode MS" pitchFamily="2"/>
                <a:cs typeface="Tahoma" pitchFamily="2"/>
              </a:endParaRPr>
            </a:p>
          </p:txBody>
        </p:sp>
      </p:grpSp>
    </p:spTree>
    <p:extLst>
      <p:ext uri="{BB962C8B-B14F-4D97-AF65-F5344CB8AC3E}">
        <p14:creationId xmlns:p14="http://schemas.microsoft.com/office/powerpoint/2010/main" val="10657198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503999" y="346320"/>
            <a:ext cx="9071640" cy="1172160"/>
          </a:xfrm>
        </p:spPr>
        <p:txBody>
          <a:bodyPr/>
          <a:lstStyle/>
          <a:p>
            <a:pPr lvl="0"/>
            <a:r>
              <a:rPr lang="en-US" dirty="0" err="1" smtClean="0"/>
              <a:t>Тр</a:t>
            </a:r>
            <a:r>
              <a:rPr lang="uk-UA" dirty="0" smtClean="0"/>
              <a:t>і</a:t>
            </a:r>
            <a:r>
              <a:rPr lang="en-US" dirty="0" err="1" smtClean="0"/>
              <a:t>ангуляц</a:t>
            </a:r>
            <a:r>
              <a:rPr lang="uk-UA" dirty="0" smtClean="0"/>
              <a:t>і</a:t>
            </a:r>
            <a:r>
              <a:rPr lang="en-US" dirty="0" smtClean="0"/>
              <a:t>я </a:t>
            </a:r>
            <a:r>
              <a:rPr lang="en-US" dirty="0" err="1"/>
              <a:t>Делоне</a:t>
            </a:r>
            <a:endParaRPr lang="en-US" dirty="0"/>
          </a:p>
        </p:txBody>
      </p:sp>
      <p:sp>
        <p:nvSpPr>
          <p:cNvPr id="3" name="Subtitle 2"/>
          <p:cNvSpPr txBox="1">
            <a:spLocks noGrp="1"/>
          </p:cNvSpPr>
          <p:nvPr>
            <p:ph type="subTitle" idx="4294967295"/>
          </p:nvPr>
        </p:nvSpPr>
        <p:spPr>
          <a:xfrm>
            <a:off x="503999" y="1814040"/>
            <a:ext cx="9071640" cy="4899240"/>
          </a:xfrm>
        </p:spPr>
        <p:txBody>
          <a:bodyPr anchor="ctr"/>
          <a:lstStyle/>
          <a:p>
            <a:pPr lvl="0" algn="ctr"/>
            <a:endParaRPr lang="en-US"/>
          </a:p>
          <a:p>
            <a:pPr lvl="0" algn="ctr"/>
            <a:endParaRPr lang="en-US"/>
          </a:p>
        </p:txBody>
      </p:sp>
      <p:pic>
        <p:nvPicPr>
          <p:cNvPr id="4" name="Picture 3">
            <a:extLst>
              <a:ext uri="{FF2B5EF4-FFF2-40B4-BE49-F238E27FC236}">
                <a16:creationId xmlns:a16="http://schemas.microsoft.com/office/drawing/2014/main" id="{00000000-0000-0000-0000-000000000000}"/>
              </a:ext>
            </a:extLst>
          </p:cNvPr>
          <p:cNvPicPr>
            <a:picLocks noChangeAspect="1"/>
          </p:cNvPicPr>
          <p:nvPr/>
        </p:nvPicPr>
        <p:blipFill>
          <a:blip r:embed="rId3">
            <a:lum/>
            <a:alphaModFix/>
          </a:blip>
          <a:srcRect/>
          <a:stretch>
            <a:fillRect/>
          </a:stretch>
        </p:blipFill>
        <p:spPr>
          <a:xfrm>
            <a:off x="1022400" y="2116440"/>
            <a:ext cx="3755520" cy="4582079"/>
          </a:xfrm>
          <a:prstGeom prst="rect">
            <a:avLst/>
          </a:prstGeom>
          <a:noFill/>
          <a:ln>
            <a:noFill/>
          </a:ln>
        </p:spPr>
      </p:pic>
      <p:pic>
        <p:nvPicPr>
          <p:cNvPr id="5" name="Picture 4">
            <a:extLst>
              <a:ext uri="{FF2B5EF4-FFF2-40B4-BE49-F238E27FC236}">
                <a16:creationId xmlns:a16="http://schemas.microsoft.com/office/drawing/2014/main" id="{00000000-0000-0000-0000-000000000000}"/>
              </a:ext>
            </a:extLst>
          </p:cNvPr>
          <p:cNvPicPr>
            <a:picLocks noChangeAspect="1"/>
          </p:cNvPicPr>
          <p:nvPr/>
        </p:nvPicPr>
        <p:blipFill>
          <a:blip r:embed="rId4">
            <a:lum/>
            <a:alphaModFix/>
          </a:blip>
          <a:srcRect/>
          <a:stretch>
            <a:fillRect/>
          </a:stretch>
        </p:blipFill>
        <p:spPr>
          <a:xfrm>
            <a:off x="5339520" y="2250720"/>
            <a:ext cx="3755880" cy="3817439"/>
          </a:xfrm>
          <a:prstGeom prst="rect">
            <a:avLst/>
          </a:prstGeom>
          <a:noFill/>
          <a:ln>
            <a:noFill/>
          </a:ln>
        </p:spPr>
      </p:pic>
    </p:spTree>
    <p:extLst>
      <p:ext uri="{BB962C8B-B14F-4D97-AF65-F5344CB8AC3E}">
        <p14:creationId xmlns:p14="http://schemas.microsoft.com/office/powerpoint/2010/main" val="32149561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503999" y="345960"/>
            <a:ext cx="9071640" cy="1172160"/>
          </a:xfrm>
        </p:spPr>
        <p:txBody>
          <a:bodyPr/>
          <a:lstStyle/>
          <a:p>
            <a:pPr lvl="0"/>
            <a:r>
              <a:rPr lang="en-US" dirty="0" err="1" smtClean="0"/>
              <a:t>Тр</a:t>
            </a:r>
            <a:r>
              <a:rPr lang="uk-UA" dirty="0" smtClean="0"/>
              <a:t>і</a:t>
            </a:r>
            <a:r>
              <a:rPr lang="en-US" dirty="0" err="1" smtClean="0"/>
              <a:t>ангуляція</a:t>
            </a:r>
            <a:r>
              <a:rPr lang="en-US" dirty="0" smtClean="0"/>
              <a:t> </a:t>
            </a:r>
            <a:r>
              <a:rPr lang="en-US" dirty="0" err="1"/>
              <a:t>Делоне</a:t>
            </a:r>
            <a:endParaRPr lang="en-US" dirty="0"/>
          </a:p>
        </p:txBody>
      </p:sp>
      <p:sp>
        <p:nvSpPr>
          <p:cNvPr id="3" name="Subtitle 2"/>
          <p:cNvSpPr txBox="1">
            <a:spLocks noGrp="1"/>
          </p:cNvSpPr>
          <p:nvPr>
            <p:ph type="subTitle" idx="4294967295"/>
          </p:nvPr>
        </p:nvSpPr>
        <p:spPr>
          <a:xfrm>
            <a:off x="503999" y="1814040"/>
            <a:ext cx="5254920" cy="4899240"/>
          </a:xfrm>
        </p:spPr>
        <p:txBody>
          <a:bodyPr anchor="ctr"/>
          <a:lstStyle/>
          <a:p>
            <a:pPr lvl="0" indent="-216000" algn="just"/>
            <a:r>
              <a:rPr lang="en-US" dirty="0" err="1" smtClean="0"/>
              <a:t>Тр</a:t>
            </a:r>
            <a:r>
              <a:rPr lang="uk-UA" dirty="0" smtClean="0"/>
              <a:t>і</a:t>
            </a:r>
            <a:r>
              <a:rPr lang="en-US" dirty="0" err="1" smtClean="0"/>
              <a:t>ангуляція</a:t>
            </a:r>
            <a:r>
              <a:rPr lang="en-US" dirty="0" smtClean="0"/>
              <a:t> </a:t>
            </a:r>
            <a:r>
              <a:rPr lang="en-US" dirty="0" err="1"/>
              <a:t>Делоне</a:t>
            </a:r>
            <a:r>
              <a:rPr lang="en-US" dirty="0"/>
              <a:t> </a:t>
            </a:r>
            <a:r>
              <a:rPr lang="en-US" dirty="0" err="1"/>
              <a:t>для</a:t>
            </a:r>
            <a:r>
              <a:rPr lang="en-US" dirty="0"/>
              <a:t> </a:t>
            </a:r>
            <a:r>
              <a:rPr lang="en-US" dirty="0" err="1"/>
              <a:t>множини</a:t>
            </a:r>
            <a:r>
              <a:rPr lang="en-US" dirty="0"/>
              <a:t> </a:t>
            </a:r>
            <a:r>
              <a:rPr lang="en-US" dirty="0" err="1"/>
              <a:t>точок</a:t>
            </a:r>
            <a:r>
              <a:rPr lang="en-US" dirty="0"/>
              <a:t> P </a:t>
            </a:r>
            <a:r>
              <a:rPr lang="en-US" dirty="0" err="1"/>
              <a:t>на</a:t>
            </a:r>
            <a:r>
              <a:rPr lang="en-US" dirty="0"/>
              <a:t> </a:t>
            </a:r>
            <a:r>
              <a:rPr lang="en-US" dirty="0" err="1"/>
              <a:t>площині</a:t>
            </a:r>
            <a:r>
              <a:rPr lang="en-US" dirty="0"/>
              <a:t> — </a:t>
            </a:r>
            <a:r>
              <a:rPr lang="en-US" dirty="0" err="1"/>
              <a:t>це</a:t>
            </a:r>
            <a:r>
              <a:rPr lang="en-US" dirty="0"/>
              <a:t> </a:t>
            </a:r>
            <a:r>
              <a:rPr lang="en-US" dirty="0" err="1"/>
              <a:t>така</a:t>
            </a:r>
            <a:r>
              <a:rPr lang="en-US" dirty="0"/>
              <a:t> </a:t>
            </a:r>
            <a:r>
              <a:rPr lang="en-US" dirty="0" err="1" smtClean="0"/>
              <a:t>тр</a:t>
            </a:r>
            <a:r>
              <a:rPr lang="uk-UA" dirty="0" smtClean="0"/>
              <a:t>і</a:t>
            </a:r>
            <a:r>
              <a:rPr lang="en-US" dirty="0" err="1" smtClean="0"/>
              <a:t>ангуляція</a:t>
            </a:r>
            <a:r>
              <a:rPr lang="en-US" dirty="0" smtClean="0"/>
              <a:t> </a:t>
            </a:r>
            <a:r>
              <a:rPr lang="en-US" dirty="0"/>
              <a:t>DT(P), </a:t>
            </a:r>
            <a:r>
              <a:rPr lang="en-US" dirty="0" err="1"/>
              <a:t>що</a:t>
            </a:r>
            <a:r>
              <a:rPr lang="en-US" dirty="0"/>
              <a:t> </a:t>
            </a:r>
            <a:r>
              <a:rPr lang="en-US" dirty="0" err="1"/>
              <a:t>жодна</a:t>
            </a:r>
            <a:r>
              <a:rPr lang="en-US" dirty="0"/>
              <a:t> </a:t>
            </a:r>
            <a:r>
              <a:rPr lang="en-US" dirty="0" err="1"/>
              <a:t>точка</a:t>
            </a:r>
            <a:r>
              <a:rPr lang="en-US" dirty="0"/>
              <a:t> </a:t>
            </a:r>
            <a:r>
              <a:rPr lang="en-US" dirty="0" err="1"/>
              <a:t>множини</a:t>
            </a:r>
            <a:r>
              <a:rPr lang="en-US" dirty="0"/>
              <a:t> P </a:t>
            </a:r>
            <a:r>
              <a:rPr lang="en-US" dirty="0" err="1"/>
              <a:t>не</a:t>
            </a:r>
            <a:r>
              <a:rPr lang="en-US" dirty="0"/>
              <a:t> </a:t>
            </a:r>
            <a:r>
              <a:rPr lang="en-US" dirty="0" err="1"/>
              <a:t>знаходиться</a:t>
            </a:r>
            <a:r>
              <a:rPr lang="en-US" dirty="0"/>
              <a:t> </a:t>
            </a:r>
            <a:r>
              <a:rPr lang="en-US" dirty="0" err="1"/>
              <a:t>всередині</a:t>
            </a:r>
            <a:r>
              <a:rPr lang="en-US" dirty="0"/>
              <a:t> </a:t>
            </a:r>
            <a:r>
              <a:rPr lang="en-US" dirty="0" err="1"/>
              <a:t>описаних</a:t>
            </a:r>
            <a:r>
              <a:rPr lang="en-US" dirty="0"/>
              <a:t> </a:t>
            </a:r>
            <a:r>
              <a:rPr lang="en-US" dirty="0" err="1"/>
              <a:t>довкола</a:t>
            </a:r>
            <a:r>
              <a:rPr lang="en-US" dirty="0"/>
              <a:t> </a:t>
            </a:r>
            <a:r>
              <a:rPr lang="en-US" dirty="0" err="1"/>
              <a:t>трикутників</a:t>
            </a:r>
            <a:r>
              <a:rPr lang="en-US" dirty="0"/>
              <a:t> </a:t>
            </a:r>
            <a:r>
              <a:rPr lang="en-US" dirty="0" err="1"/>
              <a:t>кіл</a:t>
            </a:r>
            <a:r>
              <a:rPr lang="en-US" dirty="0"/>
              <a:t> в </a:t>
            </a:r>
            <a:r>
              <a:rPr lang="en-US" dirty="0" err="1"/>
              <a:t>множині</a:t>
            </a:r>
            <a:r>
              <a:rPr lang="en-US" dirty="0"/>
              <a:t> DT(P).</a:t>
            </a:r>
          </a:p>
        </p:txBody>
      </p:sp>
      <p:pic>
        <p:nvPicPr>
          <p:cNvPr id="4" name="Picture 3">
            <a:extLst>
              <a:ext uri="{FF2B5EF4-FFF2-40B4-BE49-F238E27FC236}">
                <a16:creationId xmlns:a16="http://schemas.microsoft.com/office/drawing/2014/main" id="{00000000-0000-0000-0000-000000000000}"/>
              </a:ext>
            </a:extLst>
          </p:cNvPr>
          <p:cNvPicPr>
            <a:picLocks noChangeAspect="1"/>
          </p:cNvPicPr>
          <p:nvPr/>
        </p:nvPicPr>
        <p:blipFill>
          <a:blip r:embed="rId3">
            <a:lum/>
            <a:alphaModFix/>
          </a:blip>
          <a:srcRect/>
          <a:stretch>
            <a:fillRect/>
          </a:stretch>
        </p:blipFill>
        <p:spPr>
          <a:xfrm>
            <a:off x="6157440" y="2233080"/>
            <a:ext cx="3792600" cy="3980160"/>
          </a:xfrm>
          <a:prstGeom prst="rect">
            <a:avLst/>
          </a:prstGeom>
          <a:noFill/>
          <a:ln>
            <a:noFill/>
          </a:ln>
        </p:spPr>
      </p:pic>
    </p:spTree>
    <p:extLst>
      <p:ext uri="{BB962C8B-B14F-4D97-AF65-F5344CB8AC3E}">
        <p14:creationId xmlns:p14="http://schemas.microsoft.com/office/powerpoint/2010/main" val="3318833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503999" y="346320"/>
            <a:ext cx="9123480" cy="855359"/>
          </a:xfrm>
        </p:spPr>
        <p:txBody>
          <a:bodyPr/>
          <a:lstStyle/>
          <a:p>
            <a:pPr lvl="0"/>
            <a:r>
              <a:rPr lang="en-US" dirty="0" err="1" smtClean="0"/>
              <a:t>Тр</a:t>
            </a:r>
            <a:r>
              <a:rPr lang="uk-UA" dirty="0" smtClean="0"/>
              <a:t>і</a:t>
            </a:r>
            <a:r>
              <a:rPr lang="en-US" dirty="0" err="1" smtClean="0"/>
              <a:t>ангуляція</a:t>
            </a:r>
            <a:r>
              <a:rPr lang="en-US" dirty="0" smtClean="0"/>
              <a:t> </a:t>
            </a:r>
            <a:r>
              <a:rPr lang="en-US" dirty="0" err="1"/>
              <a:t>Делоне</a:t>
            </a:r>
            <a:endParaRPr lang="en-US" dirty="0"/>
          </a:p>
        </p:txBody>
      </p:sp>
      <p:sp>
        <p:nvSpPr>
          <p:cNvPr id="3" name="Subtitle 2"/>
          <p:cNvSpPr txBox="1">
            <a:spLocks noGrp="1"/>
          </p:cNvSpPr>
          <p:nvPr>
            <p:ph type="subTitle" idx="4294967295"/>
          </p:nvPr>
        </p:nvSpPr>
        <p:spPr>
          <a:xfrm>
            <a:off x="503999" y="1302480"/>
            <a:ext cx="9071640" cy="5922719"/>
          </a:xfrm>
        </p:spPr>
        <p:txBody>
          <a:bodyPr anchor="ctr"/>
          <a:lstStyle/>
          <a:p>
            <a:pPr lvl="0" algn="ctr"/>
            <a:r>
              <a:rPr lang="en-US" sz="2800" dirty="0" err="1"/>
              <a:t>Справедливі</a:t>
            </a:r>
            <a:r>
              <a:rPr lang="en-US" sz="2800" dirty="0"/>
              <a:t> </a:t>
            </a:r>
            <a:r>
              <a:rPr lang="en-US" sz="2800" dirty="0" err="1"/>
              <a:t>наступні</a:t>
            </a:r>
            <a:r>
              <a:rPr lang="en-US" sz="2800" dirty="0"/>
              <a:t> </a:t>
            </a:r>
            <a:r>
              <a:rPr lang="en-US" sz="2800" dirty="0" err="1"/>
              <a:t>властивості</a:t>
            </a:r>
            <a:r>
              <a:rPr lang="en-US" sz="2800" dirty="0"/>
              <a:t> </a:t>
            </a:r>
            <a:r>
              <a:rPr lang="en-US" sz="2800" dirty="0" err="1"/>
              <a:t>подвійного</a:t>
            </a:r>
            <a:r>
              <a:rPr lang="en-US" sz="2800" dirty="0"/>
              <a:t> </a:t>
            </a:r>
            <a:r>
              <a:rPr lang="en-US" sz="2800" dirty="0" err="1"/>
              <a:t>графа</a:t>
            </a:r>
            <a:r>
              <a:rPr lang="en-US" sz="2800" dirty="0"/>
              <a:t> </a:t>
            </a:r>
            <a:r>
              <a:rPr lang="en-US" sz="2800" dirty="0" err="1"/>
              <a:t>діаграми</a:t>
            </a:r>
            <a:r>
              <a:rPr lang="en-US" sz="2800" dirty="0"/>
              <a:t> </a:t>
            </a:r>
            <a:r>
              <a:rPr lang="en-US" sz="2800" dirty="0" err="1"/>
              <a:t>Вороного</a:t>
            </a:r>
            <a:r>
              <a:rPr lang="en-US" sz="2800" dirty="0"/>
              <a:t>.</a:t>
            </a:r>
          </a:p>
          <a:p>
            <a:pPr lvl="0" algn="l"/>
            <a:r>
              <a:rPr lang="en-US" sz="2800" dirty="0" smtClean="0"/>
              <a:t>- </a:t>
            </a:r>
            <a:r>
              <a:rPr lang="en-US" sz="2800" dirty="0" err="1"/>
              <a:t>Він</a:t>
            </a:r>
            <a:r>
              <a:rPr lang="en-US" sz="2800" dirty="0"/>
              <a:t> є </a:t>
            </a:r>
            <a:r>
              <a:rPr lang="en-US" sz="2800" dirty="0" err="1"/>
              <a:t>тріангуляцією</a:t>
            </a:r>
            <a:r>
              <a:rPr lang="en-US" sz="2800" dirty="0"/>
              <a:t> </a:t>
            </a:r>
            <a:r>
              <a:rPr lang="en-US" sz="2800" dirty="0" err="1"/>
              <a:t>опуклої</a:t>
            </a:r>
            <a:r>
              <a:rPr lang="en-US" sz="2800" dirty="0"/>
              <a:t> </a:t>
            </a:r>
            <a:r>
              <a:rPr lang="en-US" sz="2800" dirty="0" err="1"/>
              <a:t>оболонки</a:t>
            </a:r>
            <a:r>
              <a:rPr lang="en-US" sz="2800" dirty="0"/>
              <a:t> </a:t>
            </a:r>
            <a:r>
              <a:rPr lang="en-US" sz="2800" dirty="0" err="1"/>
              <a:t>множини</a:t>
            </a:r>
            <a:r>
              <a:rPr lang="en-US" sz="2800" dirty="0"/>
              <a:t> </a:t>
            </a:r>
            <a:r>
              <a:rPr lang="en-US" sz="2800" dirty="0" err="1"/>
              <a:t>точок</a:t>
            </a:r>
            <a:r>
              <a:rPr lang="en-US" sz="2800" dirty="0"/>
              <a:t> S. </a:t>
            </a:r>
            <a:r>
              <a:rPr lang="en-US" sz="2800" dirty="0" err="1"/>
              <a:t>Це</a:t>
            </a:r>
            <a:r>
              <a:rPr lang="en-US" sz="2800" dirty="0"/>
              <a:t> </a:t>
            </a:r>
            <a:r>
              <a:rPr lang="en-US" sz="2800" dirty="0" err="1"/>
              <a:t>означає</a:t>
            </a:r>
            <a:r>
              <a:rPr lang="en-US" sz="2800" dirty="0"/>
              <a:t>, </a:t>
            </a:r>
            <a:r>
              <a:rPr lang="en-US" sz="2800" dirty="0" err="1"/>
              <a:t>що</a:t>
            </a:r>
            <a:r>
              <a:rPr lang="en-US" sz="2800" dirty="0"/>
              <a:t> </a:t>
            </a:r>
            <a:r>
              <a:rPr lang="en-US" sz="2800" dirty="0" err="1"/>
              <a:t>він</a:t>
            </a:r>
            <a:r>
              <a:rPr lang="en-US" sz="2800" dirty="0"/>
              <a:t> є </a:t>
            </a:r>
            <a:r>
              <a:rPr lang="en-US" sz="2800" dirty="0" err="1"/>
              <a:t>плоским</a:t>
            </a:r>
            <a:r>
              <a:rPr lang="en-US" sz="2800" dirty="0"/>
              <a:t> </a:t>
            </a:r>
            <a:r>
              <a:rPr lang="en-US" sz="2800" dirty="0" err="1"/>
              <a:t>прямолінійним</a:t>
            </a:r>
            <a:r>
              <a:rPr lang="en-US" sz="2800" dirty="0"/>
              <a:t> </a:t>
            </a:r>
            <a:r>
              <a:rPr lang="en-US" sz="2800" dirty="0" err="1"/>
              <a:t>графом</a:t>
            </a:r>
            <a:r>
              <a:rPr lang="en-US" sz="2800" dirty="0"/>
              <a:t>, </a:t>
            </a:r>
            <a:r>
              <a:rPr lang="en-US" sz="2800" dirty="0" err="1"/>
              <a:t>кожна</a:t>
            </a:r>
            <a:r>
              <a:rPr lang="en-US" sz="2800" dirty="0"/>
              <a:t> </a:t>
            </a:r>
            <a:r>
              <a:rPr lang="en-US" sz="2800" dirty="0" err="1"/>
              <a:t>його</a:t>
            </a:r>
            <a:r>
              <a:rPr lang="en-US" sz="2800" dirty="0"/>
              <a:t> </a:t>
            </a:r>
            <a:r>
              <a:rPr lang="en-US" sz="2800" dirty="0" err="1"/>
              <a:t>грань</a:t>
            </a:r>
            <a:r>
              <a:rPr lang="en-US" sz="2800" dirty="0"/>
              <a:t> є </a:t>
            </a:r>
            <a:r>
              <a:rPr lang="en-US" sz="2800" dirty="0" err="1"/>
              <a:t>трикутником</a:t>
            </a:r>
            <a:r>
              <a:rPr lang="en-US" sz="2800" dirty="0"/>
              <a:t> і </a:t>
            </a:r>
            <a:r>
              <a:rPr lang="en-US" sz="2800" dirty="0" err="1"/>
              <a:t>ці</a:t>
            </a:r>
            <a:r>
              <a:rPr lang="en-US" sz="2800" dirty="0"/>
              <a:t> </a:t>
            </a:r>
            <a:r>
              <a:rPr lang="en-US" sz="2800" dirty="0" err="1"/>
              <a:t>трикутники</a:t>
            </a:r>
            <a:r>
              <a:rPr lang="en-US" sz="2800" dirty="0"/>
              <a:t> </a:t>
            </a:r>
            <a:r>
              <a:rPr lang="en-US" sz="2800" dirty="0" err="1"/>
              <a:t>покривають</a:t>
            </a:r>
            <a:r>
              <a:rPr lang="en-US" sz="2800" dirty="0"/>
              <a:t> </a:t>
            </a:r>
            <a:r>
              <a:rPr lang="en-US" sz="2800" dirty="0" err="1"/>
              <a:t>весь</a:t>
            </a:r>
            <a:r>
              <a:rPr lang="en-US" sz="2800" dirty="0"/>
              <a:t> </a:t>
            </a:r>
            <a:r>
              <a:rPr lang="en-US" sz="2800" dirty="0" err="1"/>
              <a:t>багатокутник</a:t>
            </a:r>
            <a:r>
              <a:rPr lang="en-US" sz="2800" dirty="0"/>
              <a:t>, </a:t>
            </a:r>
            <a:r>
              <a:rPr lang="en-US" sz="2800" dirty="0" err="1"/>
              <a:t>що</a:t>
            </a:r>
            <a:r>
              <a:rPr lang="en-US" sz="2800" dirty="0"/>
              <a:t> є </a:t>
            </a:r>
            <a:r>
              <a:rPr lang="en-US" sz="2800" dirty="0" err="1"/>
              <a:t>опуклою</a:t>
            </a:r>
            <a:r>
              <a:rPr lang="en-US" sz="2800" dirty="0"/>
              <a:t> </a:t>
            </a:r>
            <a:r>
              <a:rPr lang="en-US" sz="2800" dirty="0" err="1"/>
              <a:t>оболонкою</a:t>
            </a:r>
            <a:r>
              <a:rPr lang="en-US" sz="2800" dirty="0"/>
              <a:t> S.</a:t>
            </a:r>
          </a:p>
          <a:p>
            <a:pPr lvl="0" algn="l"/>
            <a:r>
              <a:rPr lang="en-US" sz="2800" dirty="0" smtClean="0"/>
              <a:t>- </a:t>
            </a:r>
            <a:r>
              <a:rPr lang="en-US" sz="2800" dirty="0" err="1"/>
              <a:t>Кожна</a:t>
            </a:r>
            <a:r>
              <a:rPr lang="en-US" sz="2800" dirty="0"/>
              <a:t> </a:t>
            </a:r>
            <a:r>
              <a:rPr lang="en-US" sz="2800" dirty="0" err="1"/>
              <a:t>трикутна</a:t>
            </a:r>
            <a:r>
              <a:rPr lang="en-US" sz="2800" dirty="0"/>
              <a:t> </a:t>
            </a:r>
            <a:r>
              <a:rPr lang="en-US" sz="2800" dirty="0" err="1"/>
              <a:t>грань</a:t>
            </a:r>
            <a:r>
              <a:rPr lang="en-US" sz="2800" dirty="0"/>
              <a:t> </a:t>
            </a:r>
            <a:r>
              <a:rPr lang="en-US" sz="2800" dirty="0" err="1"/>
              <a:t>має</a:t>
            </a:r>
            <a:r>
              <a:rPr lang="en-US" sz="2800" dirty="0"/>
              <a:t> </a:t>
            </a:r>
            <a:r>
              <a:rPr lang="en-US" sz="2800" dirty="0" err="1"/>
              <a:t>описане</a:t>
            </a:r>
            <a:r>
              <a:rPr lang="en-US" sz="2800" dirty="0"/>
              <a:t> </a:t>
            </a:r>
            <a:r>
              <a:rPr lang="en-US" sz="2800" dirty="0" err="1"/>
              <a:t>коло</a:t>
            </a:r>
            <a:r>
              <a:rPr lang="en-US" sz="2800" dirty="0"/>
              <a:t> з </a:t>
            </a:r>
            <a:r>
              <a:rPr lang="en-US" sz="2800" dirty="0" err="1"/>
              <a:t>центром</a:t>
            </a:r>
            <a:r>
              <a:rPr lang="en-US" sz="2800" dirty="0"/>
              <a:t> у </a:t>
            </a:r>
            <a:r>
              <a:rPr lang="en-US" sz="2800" dirty="0" err="1"/>
              <a:t>вершині</a:t>
            </a:r>
            <a:r>
              <a:rPr lang="en-US" sz="2800" dirty="0"/>
              <a:t> </a:t>
            </a:r>
            <a:r>
              <a:rPr lang="en-US" sz="2800" dirty="0" err="1"/>
              <a:t>діаграми</a:t>
            </a:r>
            <a:r>
              <a:rPr lang="en-US" sz="2800" dirty="0"/>
              <a:t> </a:t>
            </a:r>
            <a:r>
              <a:rPr lang="en-US" sz="2800" dirty="0" err="1"/>
              <a:t>Вороного</a:t>
            </a:r>
            <a:r>
              <a:rPr lang="en-US" sz="2800" dirty="0"/>
              <a:t>, </a:t>
            </a:r>
            <a:r>
              <a:rPr lang="en-US" sz="2800" dirty="0" err="1"/>
              <a:t>що</a:t>
            </a:r>
            <a:r>
              <a:rPr lang="en-US" sz="2800" dirty="0"/>
              <a:t> </a:t>
            </a:r>
            <a:r>
              <a:rPr lang="en-US" sz="2800" dirty="0" err="1"/>
              <a:t>проходить</a:t>
            </a:r>
            <a:r>
              <a:rPr lang="en-US" sz="2800" dirty="0"/>
              <a:t> </a:t>
            </a:r>
            <a:r>
              <a:rPr lang="en-US" sz="2800" dirty="0" err="1"/>
              <a:t>через</a:t>
            </a:r>
            <a:r>
              <a:rPr lang="en-US" sz="2800" dirty="0"/>
              <a:t> </a:t>
            </a:r>
            <a:r>
              <a:rPr lang="en-US" sz="2800" dirty="0" err="1"/>
              <a:t>три</a:t>
            </a:r>
            <a:r>
              <a:rPr lang="en-US" sz="2800" dirty="0"/>
              <a:t> </a:t>
            </a:r>
            <a:r>
              <a:rPr lang="en-US" sz="2800" dirty="0" err="1"/>
              <a:t>полюси</a:t>
            </a:r>
            <a:r>
              <a:rPr lang="en-US" sz="2800" dirty="0"/>
              <a:t> і </a:t>
            </a:r>
            <a:r>
              <a:rPr lang="en-US" sz="2800" dirty="0" err="1"/>
              <a:t>не</a:t>
            </a:r>
            <a:r>
              <a:rPr lang="en-US" sz="2800" dirty="0"/>
              <a:t> </a:t>
            </a:r>
            <a:r>
              <a:rPr lang="en-US" sz="2800" dirty="0" err="1"/>
              <a:t>містить</a:t>
            </a:r>
            <a:r>
              <a:rPr lang="en-US" sz="2800" dirty="0"/>
              <a:t> </a:t>
            </a:r>
            <a:r>
              <a:rPr lang="en-US" sz="2800" dirty="0" err="1"/>
              <a:t>усередині</a:t>
            </a:r>
            <a:r>
              <a:rPr lang="en-US" sz="2800" dirty="0"/>
              <a:t> </a:t>
            </a:r>
            <a:r>
              <a:rPr lang="en-US" sz="2800" dirty="0" err="1"/>
              <a:t>себе</a:t>
            </a:r>
            <a:r>
              <a:rPr lang="en-US" sz="2800" dirty="0"/>
              <a:t> </a:t>
            </a:r>
            <a:r>
              <a:rPr lang="en-US" sz="2800" dirty="0" err="1"/>
              <a:t>інших</a:t>
            </a:r>
            <a:r>
              <a:rPr lang="en-US" sz="2800" dirty="0"/>
              <a:t> </a:t>
            </a:r>
            <a:r>
              <a:rPr lang="en-US" sz="2800" dirty="0" err="1"/>
              <a:t>полюсів</a:t>
            </a:r>
            <a:r>
              <a:rPr lang="en-US" sz="2800" dirty="0"/>
              <a:t> з S. </a:t>
            </a:r>
            <a:r>
              <a:rPr lang="en-US" sz="2800" dirty="0" err="1" smtClean="0"/>
              <a:t>Круг</a:t>
            </a:r>
            <a:r>
              <a:rPr lang="ru-RU" sz="2800" dirty="0" smtClean="0"/>
              <a:t>,</a:t>
            </a:r>
            <a:r>
              <a:rPr lang="en-US" sz="2800" dirty="0" smtClean="0"/>
              <a:t> </a:t>
            </a:r>
            <a:r>
              <a:rPr lang="en-US" sz="2800" dirty="0" err="1"/>
              <a:t>що</a:t>
            </a:r>
            <a:r>
              <a:rPr lang="en-US" sz="2800" dirty="0"/>
              <a:t> </a:t>
            </a:r>
            <a:r>
              <a:rPr lang="en-US" sz="2800" dirty="0" err="1"/>
              <a:t>задається</a:t>
            </a:r>
            <a:r>
              <a:rPr lang="en-US" sz="2800" dirty="0"/>
              <a:t> </a:t>
            </a:r>
            <a:r>
              <a:rPr lang="en-US" sz="2800" dirty="0" err="1"/>
              <a:t>таким</a:t>
            </a:r>
            <a:r>
              <a:rPr lang="en-US" sz="2800" dirty="0"/>
              <a:t> </a:t>
            </a:r>
            <a:r>
              <a:rPr lang="en-US" sz="2800" dirty="0" err="1" smtClean="0"/>
              <a:t>колом</a:t>
            </a:r>
            <a:r>
              <a:rPr lang="ru-RU" sz="2800" dirty="0" smtClean="0"/>
              <a:t>,</a:t>
            </a:r>
            <a:r>
              <a:rPr lang="en-US" sz="2800" dirty="0" smtClean="0"/>
              <a:t> </a:t>
            </a:r>
            <a:r>
              <a:rPr lang="en-US" sz="2800" dirty="0" err="1"/>
              <a:t>називається</a:t>
            </a:r>
            <a:r>
              <a:rPr lang="en-US" sz="2800" dirty="0"/>
              <a:t> </a:t>
            </a:r>
            <a:r>
              <a:rPr lang="en-US" sz="2800" i="1" dirty="0" err="1"/>
              <a:t>порожнім</a:t>
            </a:r>
            <a:r>
              <a:rPr lang="en-US" sz="2800" i="1" dirty="0"/>
              <a:t> </a:t>
            </a:r>
            <a:r>
              <a:rPr lang="en-US" sz="2800" i="1" dirty="0" err="1"/>
              <a:t>кругом</a:t>
            </a:r>
            <a:r>
              <a:rPr lang="en-US" sz="2800" i="1" dirty="0" smtClean="0"/>
              <a:t>.</a:t>
            </a:r>
            <a:endParaRPr lang="en-US" sz="2800" i="1" dirty="0"/>
          </a:p>
        </p:txBody>
      </p:sp>
    </p:spTree>
    <p:extLst>
      <p:ext uri="{BB962C8B-B14F-4D97-AF65-F5344CB8AC3E}">
        <p14:creationId xmlns:p14="http://schemas.microsoft.com/office/powerpoint/2010/main" val="39091172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503999" y="301320"/>
            <a:ext cx="9071640" cy="1262520"/>
          </a:xfrm>
        </p:spPr>
        <p:txBody>
          <a:bodyPr>
            <a:spAutoFit/>
          </a:bodyPr>
          <a:lstStyle/>
          <a:p>
            <a:pPr lvl="0"/>
            <a:r>
              <a:rPr lang="x-none" sz="3200" b="1">
                <a:latin typeface="Arial" pitchFamily="34"/>
                <a:cs typeface="Arial" pitchFamily="34"/>
              </a:rPr>
              <a:t>Міра складності</a:t>
            </a:r>
          </a:p>
        </p:txBody>
      </p:sp>
      <p:sp>
        <p:nvSpPr>
          <p:cNvPr id="3" name="Subtitle 2"/>
          <p:cNvSpPr txBox="1">
            <a:spLocks noGrp="1"/>
          </p:cNvSpPr>
          <p:nvPr>
            <p:ph type="subTitle" idx="4294967295"/>
          </p:nvPr>
        </p:nvSpPr>
        <p:spPr>
          <a:xfrm>
            <a:off x="503999" y="1769040"/>
            <a:ext cx="9071640" cy="4989600"/>
          </a:xfrm>
        </p:spPr>
        <p:txBody>
          <a:bodyPr anchor="ctr">
            <a:spAutoFit/>
          </a:bodyPr>
          <a:lstStyle/>
          <a:p>
            <a:pPr lvl="0" algn="ctr"/>
            <a:r>
              <a:rPr lang="en-US" dirty="0" err="1">
                <a:latin typeface="Times New Roman" pitchFamily="18"/>
              </a:rPr>
              <a:t>Час</a:t>
            </a:r>
            <a:r>
              <a:rPr lang="en-US" dirty="0">
                <a:latin typeface="Times New Roman" pitchFamily="18"/>
              </a:rPr>
              <a:t> </a:t>
            </a:r>
            <a:r>
              <a:rPr lang="en-US" dirty="0" err="1">
                <a:latin typeface="Times New Roman" pitchFamily="18"/>
              </a:rPr>
              <a:t>роботи</a:t>
            </a:r>
            <a:r>
              <a:rPr lang="en-US" dirty="0">
                <a:latin typeface="Times New Roman" pitchFamily="18"/>
              </a:rPr>
              <a:t> в </a:t>
            </a:r>
            <a:r>
              <a:rPr lang="en-US" dirty="0" err="1">
                <a:latin typeface="Times New Roman" pitchFamily="18"/>
              </a:rPr>
              <a:t>середньому</a:t>
            </a:r>
            <a:r>
              <a:rPr lang="en-US" dirty="0">
                <a:latin typeface="Times New Roman" pitchFamily="18"/>
              </a:rPr>
              <a:t> </a:t>
            </a:r>
            <a:r>
              <a:rPr lang="en-US" dirty="0" err="1">
                <a:latin typeface="Times New Roman" pitchFamily="18"/>
              </a:rPr>
              <a:t>визначає</a:t>
            </a:r>
            <a:r>
              <a:rPr lang="en-US" dirty="0">
                <a:latin typeface="Times New Roman" pitchFamily="18"/>
              </a:rPr>
              <a:t> </a:t>
            </a:r>
            <a:r>
              <a:rPr lang="en-US" dirty="0" err="1">
                <a:latin typeface="Times New Roman" pitchFamily="18"/>
              </a:rPr>
              <a:t>усереднене</a:t>
            </a:r>
            <a:r>
              <a:rPr lang="en-US" dirty="0">
                <a:latin typeface="Times New Roman" pitchFamily="18"/>
              </a:rPr>
              <a:t> </a:t>
            </a:r>
            <a:r>
              <a:rPr lang="en-US" dirty="0" err="1">
                <a:latin typeface="Times New Roman" pitchFamily="18"/>
              </a:rPr>
              <a:t>значення</a:t>
            </a:r>
            <a:r>
              <a:rPr lang="en-US" dirty="0">
                <a:latin typeface="Times New Roman" pitchFamily="18"/>
              </a:rPr>
              <a:t> </a:t>
            </a:r>
            <a:r>
              <a:rPr lang="en-US" dirty="0" err="1">
                <a:latin typeface="Times New Roman" pitchFamily="18"/>
              </a:rPr>
              <a:t>часу</a:t>
            </a:r>
            <a:r>
              <a:rPr lang="en-US" dirty="0">
                <a:latin typeface="Times New Roman" pitchFamily="18"/>
              </a:rPr>
              <a:t> </a:t>
            </a:r>
            <a:r>
              <a:rPr lang="en-US" dirty="0" err="1">
                <a:latin typeface="Times New Roman" pitchFamily="18"/>
              </a:rPr>
              <a:t>роботи</a:t>
            </a:r>
            <a:r>
              <a:rPr lang="en-US" dirty="0">
                <a:latin typeface="Times New Roman" pitchFamily="18"/>
              </a:rPr>
              <a:t> </a:t>
            </a:r>
            <a:r>
              <a:rPr lang="en-US" dirty="0" err="1">
                <a:latin typeface="Times New Roman" pitchFamily="18"/>
              </a:rPr>
              <a:t>для</a:t>
            </a:r>
            <a:r>
              <a:rPr lang="en-US" dirty="0">
                <a:latin typeface="Times New Roman" pitchFamily="18"/>
              </a:rPr>
              <a:t> </a:t>
            </a:r>
            <a:r>
              <a:rPr lang="en-US" dirty="0" err="1">
                <a:latin typeface="Times New Roman" pitchFamily="18"/>
              </a:rPr>
              <a:t>всіх</a:t>
            </a:r>
            <a:r>
              <a:rPr lang="en-US" dirty="0">
                <a:latin typeface="Times New Roman" pitchFamily="18"/>
              </a:rPr>
              <a:t> </a:t>
            </a:r>
            <a:r>
              <a:rPr lang="en-US" dirty="0" err="1">
                <a:latin typeface="Times New Roman" pitchFamily="18"/>
              </a:rPr>
              <a:t>видів</a:t>
            </a:r>
            <a:r>
              <a:rPr lang="en-US" dirty="0">
                <a:latin typeface="Times New Roman" pitchFamily="18"/>
              </a:rPr>
              <a:t> </a:t>
            </a:r>
            <a:r>
              <a:rPr lang="en-US" dirty="0" err="1">
                <a:latin typeface="Times New Roman" pitchFamily="18"/>
              </a:rPr>
              <a:t>вхідних</a:t>
            </a:r>
            <a:r>
              <a:rPr lang="en-US" dirty="0">
                <a:latin typeface="Times New Roman" pitchFamily="18"/>
              </a:rPr>
              <a:t> </a:t>
            </a:r>
            <a:r>
              <a:rPr lang="en-US" dirty="0" err="1">
                <a:latin typeface="Times New Roman" pitchFamily="18"/>
              </a:rPr>
              <a:t>даних</a:t>
            </a:r>
            <a:r>
              <a:rPr lang="en-US" dirty="0">
                <a:latin typeface="Times New Roman" pitchFamily="18"/>
              </a:rPr>
              <a:t> </a:t>
            </a:r>
            <a:r>
              <a:rPr lang="en-US" dirty="0" err="1">
                <a:latin typeface="Times New Roman" pitchFamily="18"/>
              </a:rPr>
              <a:t>для</a:t>
            </a:r>
            <a:r>
              <a:rPr lang="en-US" dirty="0">
                <a:latin typeface="Times New Roman" pitchFamily="18"/>
              </a:rPr>
              <a:t> </a:t>
            </a:r>
            <a:r>
              <a:rPr lang="en-US" dirty="0" err="1">
                <a:latin typeface="Times New Roman" pitchFamily="18"/>
              </a:rPr>
              <a:t>кожного</a:t>
            </a:r>
            <a:r>
              <a:rPr lang="en-US" dirty="0">
                <a:latin typeface="Times New Roman" pitchFamily="18"/>
              </a:rPr>
              <a:t> </a:t>
            </a:r>
            <a:r>
              <a:rPr lang="en-US" dirty="0" err="1">
                <a:latin typeface="Times New Roman" pitchFamily="18"/>
              </a:rPr>
              <a:t>розміру</a:t>
            </a:r>
            <a:r>
              <a:rPr lang="en-US" dirty="0">
                <a:latin typeface="Times New Roman" pitchFamily="18"/>
              </a:rPr>
              <a:t> </a:t>
            </a:r>
            <a:r>
              <a:rPr lang="en-US" dirty="0" err="1">
                <a:latin typeface="Times New Roman" pitchFamily="18"/>
              </a:rPr>
              <a:t>входу</a:t>
            </a:r>
            <a:r>
              <a:rPr lang="en-US" dirty="0">
                <a:latin typeface="Times New Roman" pitchFamily="18"/>
              </a:rPr>
              <a:t>. </a:t>
            </a:r>
            <a:r>
              <a:rPr lang="en-US" dirty="0" err="1">
                <a:latin typeface="Times New Roman" pitchFamily="18"/>
              </a:rPr>
              <a:t>Для</a:t>
            </a:r>
            <a:r>
              <a:rPr lang="en-US" dirty="0">
                <a:latin typeface="Times New Roman" pitchFamily="18"/>
              </a:rPr>
              <a:t> </a:t>
            </a:r>
            <a:r>
              <a:rPr lang="en-US" dirty="0" err="1">
                <a:latin typeface="Times New Roman" pitchFamily="18"/>
              </a:rPr>
              <a:t>програми</a:t>
            </a:r>
            <a:r>
              <a:rPr lang="en-US" dirty="0">
                <a:latin typeface="Times New Roman" pitchFamily="18"/>
              </a:rPr>
              <a:t> </a:t>
            </a:r>
            <a:r>
              <a:rPr lang="en-US" dirty="0" err="1">
                <a:latin typeface="Times New Roman" pitchFamily="18"/>
              </a:rPr>
              <a:t>пошуку</a:t>
            </a:r>
            <a:r>
              <a:rPr lang="en-US" dirty="0">
                <a:latin typeface="Times New Roman" pitchFamily="18"/>
              </a:rPr>
              <a:t> в </a:t>
            </a:r>
            <a:r>
              <a:rPr lang="en-US" dirty="0" err="1">
                <a:latin typeface="Times New Roman" pitchFamily="18"/>
              </a:rPr>
              <a:t>припущенні</a:t>
            </a:r>
            <a:r>
              <a:rPr lang="en-US" dirty="0">
                <a:latin typeface="Times New Roman" pitchFamily="18"/>
              </a:rPr>
              <a:t>, </a:t>
            </a:r>
            <a:r>
              <a:rPr lang="en-US" dirty="0" err="1">
                <a:latin typeface="Times New Roman" pitchFamily="18"/>
              </a:rPr>
              <a:t>що</a:t>
            </a:r>
            <a:r>
              <a:rPr lang="en-US" dirty="0">
                <a:latin typeface="Times New Roman" pitchFamily="18"/>
              </a:rPr>
              <a:t> </a:t>
            </a:r>
            <a:r>
              <a:rPr lang="en-US" dirty="0" err="1">
                <a:latin typeface="Times New Roman" pitchFamily="18"/>
              </a:rPr>
              <a:t>пошук</a:t>
            </a:r>
            <a:r>
              <a:rPr lang="en-US" dirty="0">
                <a:latin typeface="Times New Roman" pitchFamily="18"/>
              </a:rPr>
              <a:t> </a:t>
            </a:r>
            <a:r>
              <a:rPr lang="en-US" dirty="0" err="1">
                <a:latin typeface="Times New Roman" pitchFamily="18"/>
              </a:rPr>
              <a:t>завершився</a:t>
            </a:r>
            <a:r>
              <a:rPr lang="en-US" dirty="0">
                <a:latin typeface="Times New Roman" pitchFamily="18"/>
              </a:rPr>
              <a:t> </a:t>
            </a:r>
            <a:r>
              <a:rPr lang="en-US" dirty="0" err="1">
                <a:latin typeface="Times New Roman" pitchFamily="18"/>
              </a:rPr>
              <a:t>успішно</a:t>
            </a:r>
            <a:r>
              <a:rPr lang="en-US" dirty="0">
                <a:latin typeface="Times New Roman" pitchFamily="18"/>
              </a:rPr>
              <a:t> і </a:t>
            </a:r>
            <a:r>
              <a:rPr lang="en-US" dirty="0" err="1">
                <a:latin typeface="Times New Roman" pitchFamily="18"/>
              </a:rPr>
              <a:t>що</a:t>
            </a:r>
            <a:r>
              <a:rPr lang="en-US" dirty="0">
                <a:latin typeface="Times New Roman" pitchFamily="18"/>
              </a:rPr>
              <a:t> </a:t>
            </a:r>
            <a:r>
              <a:rPr lang="en-US" dirty="0" err="1">
                <a:latin typeface="Times New Roman" pitchFamily="18"/>
              </a:rPr>
              <a:t>значення</a:t>
            </a:r>
            <a:r>
              <a:rPr lang="en-US" dirty="0">
                <a:latin typeface="Times New Roman" pitchFamily="18"/>
              </a:rPr>
              <a:t> </a:t>
            </a:r>
            <a:r>
              <a:rPr lang="en-US" dirty="0" err="1">
                <a:latin typeface="Times New Roman" pitchFamily="18"/>
              </a:rPr>
              <a:t>ключа</a:t>
            </a:r>
            <a:r>
              <a:rPr lang="en-US" dirty="0">
                <a:latin typeface="Times New Roman" pitchFamily="18"/>
              </a:rPr>
              <a:t> </a:t>
            </a:r>
            <a:r>
              <a:rPr lang="en-US" dirty="0" err="1">
                <a:latin typeface="Times New Roman" pitchFamily="18"/>
              </a:rPr>
              <a:t>рівноймовірно</a:t>
            </a:r>
            <a:r>
              <a:rPr lang="en-US" dirty="0">
                <a:latin typeface="Times New Roman" pitchFamily="18"/>
              </a:rPr>
              <a:t> </a:t>
            </a:r>
            <a:r>
              <a:rPr lang="en-US" dirty="0" err="1">
                <a:latin typeface="Times New Roman" pitchFamily="18"/>
              </a:rPr>
              <a:t>дорівнює</a:t>
            </a:r>
            <a:r>
              <a:rPr lang="en-US" dirty="0">
                <a:latin typeface="Times New Roman" pitchFamily="18"/>
              </a:rPr>
              <a:t> </a:t>
            </a:r>
            <a:r>
              <a:rPr lang="en-US" dirty="0" err="1">
                <a:latin typeface="Times New Roman" pitchFamily="18"/>
              </a:rPr>
              <a:t>кожному</a:t>
            </a:r>
            <a:r>
              <a:rPr lang="en-US" dirty="0">
                <a:latin typeface="Times New Roman" pitchFamily="18"/>
              </a:rPr>
              <a:t> </a:t>
            </a:r>
            <a:r>
              <a:rPr lang="en-US" dirty="0" err="1">
                <a:latin typeface="Times New Roman" pitchFamily="18"/>
              </a:rPr>
              <a:t>елементу</a:t>
            </a:r>
            <a:r>
              <a:rPr lang="en-US" dirty="0">
                <a:latin typeface="Times New Roman" pitchFamily="18"/>
              </a:rPr>
              <a:t> </a:t>
            </a:r>
            <a:r>
              <a:rPr lang="en-US" dirty="0" err="1">
                <a:latin typeface="Times New Roman" pitchFamily="18"/>
              </a:rPr>
              <a:t>масива</a:t>
            </a:r>
            <a:r>
              <a:rPr lang="en-US" dirty="0">
                <a:latin typeface="Times New Roman" pitchFamily="18"/>
              </a:rPr>
              <a:t>, </a:t>
            </a:r>
            <a:r>
              <a:rPr lang="en-US" dirty="0" err="1">
                <a:latin typeface="Times New Roman" pitchFamily="18"/>
              </a:rPr>
              <a:t>час</a:t>
            </a:r>
            <a:r>
              <a:rPr lang="en-US" dirty="0">
                <a:latin typeface="Times New Roman" pitchFamily="18"/>
              </a:rPr>
              <a:t> </a:t>
            </a:r>
            <a:r>
              <a:rPr lang="en-US" dirty="0" err="1">
                <a:latin typeface="Times New Roman" pitchFamily="18"/>
              </a:rPr>
              <a:t>роботи</a:t>
            </a:r>
            <a:r>
              <a:rPr lang="en-US" dirty="0">
                <a:latin typeface="Times New Roman" pitchFamily="18"/>
              </a:rPr>
              <a:t> в </a:t>
            </a:r>
            <a:r>
              <a:rPr lang="en-US" dirty="0" err="1">
                <a:latin typeface="Times New Roman" pitchFamily="18"/>
              </a:rPr>
              <a:t>середньому</a:t>
            </a:r>
            <a:r>
              <a:rPr lang="en-US" dirty="0">
                <a:latin typeface="Times New Roman" pitchFamily="18"/>
              </a:rPr>
              <a:t> </a:t>
            </a:r>
            <a:r>
              <a:rPr lang="en-US" dirty="0" err="1">
                <a:latin typeface="Times New Roman" pitchFamily="18"/>
              </a:rPr>
              <a:t>дорівнює</a:t>
            </a:r>
            <a:r>
              <a:rPr lang="en-US" dirty="0">
                <a:latin typeface="Times New Roman" pitchFamily="18"/>
              </a:rPr>
              <a:t> </a:t>
            </a:r>
            <a:r>
              <a:rPr lang="en-US" b="1" i="1" dirty="0">
                <a:latin typeface="Times New Roman" pitchFamily="18"/>
              </a:rPr>
              <a:t>T (n) = (n +1) / 2</a:t>
            </a:r>
            <a:r>
              <a:rPr lang="en-US" dirty="0">
                <a:latin typeface="Times New Roman" pitchFamily="18"/>
              </a:rPr>
              <a:t>. </a:t>
            </a:r>
            <a:r>
              <a:rPr lang="en-US" dirty="0" err="1">
                <a:latin typeface="Times New Roman" pitchFamily="18"/>
              </a:rPr>
              <a:t>Якщо</a:t>
            </a:r>
            <a:r>
              <a:rPr lang="en-US" dirty="0">
                <a:latin typeface="Times New Roman" pitchFamily="18"/>
              </a:rPr>
              <a:t> ж </a:t>
            </a:r>
            <a:r>
              <a:rPr lang="en-US" dirty="0" err="1">
                <a:latin typeface="Times New Roman" pitchFamily="18"/>
              </a:rPr>
              <a:t>пошук</a:t>
            </a:r>
            <a:r>
              <a:rPr lang="en-US" dirty="0">
                <a:latin typeface="Times New Roman" pitchFamily="18"/>
              </a:rPr>
              <a:t> </a:t>
            </a:r>
            <a:r>
              <a:rPr lang="en-US" dirty="0" err="1">
                <a:latin typeface="Times New Roman" pitchFamily="18"/>
              </a:rPr>
              <a:t>може</a:t>
            </a:r>
            <a:r>
              <a:rPr lang="en-US" dirty="0">
                <a:latin typeface="Times New Roman" pitchFamily="18"/>
              </a:rPr>
              <a:t> </a:t>
            </a:r>
            <a:r>
              <a:rPr lang="en-US" dirty="0" err="1">
                <a:latin typeface="Times New Roman" pitchFamily="18"/>
              </a:rPr>
              <a:t>завершитися</a:t>
            </a:r>
            <a:r>
              <a:rPr lang="en-US" dirty="0">
                <a:latin typeface="Times New Roman" pitchFamily="18"/>
              </a:rPr>
              <a:t> </a:t>
            </a:r>
            <a:r>
              <a:rPr lang="en-US" dirty="0" err="1">
                <a:latin typeface="Times New Roman" pitchFamily="18"/>
              </a:rPr>
              <a:t>неуспішно</a:t>
            </a:r>
            <a:r>
              <a:rPr lang="en-US" dirty="0">
                <a:latin typeface="Times New Roman" pitchFamily="18"/>
              </a:rPr>
              <a:t>, </a:t>
            </a:r>
            <a:r>
              <a:rPr lang="en-US" dirty="0" err="1">
                <a:latin typeface="Times New Roman" pitchFamily="18"/>
              </a:rPr>
              <a:t>то</a:t>
            </a:r>
            <a:r>
              <a:rPr lang="en-US" dirty="0">
                <a:latin typeface="Times New Roman" pitchFamily="18"/>
              </a:rPr>
              <a:t> </a:t>
            </a:r>
            <a:r>
              <a:rPr lang="en-US" dirty="0" err="1">
                <a:latin typeface="Times New Roman" pitchFamily="18"/>
              </a:rPr>
              <a:t>це</a:t>
            </a:r>
            <a:r>
              <a:rPr lang="en-US" dirty="0">
                <a:latin typeface="Times New Roman" pitchFamily="18"/>
              </a:rPr>
              <a:t> </a:t>
            </a:r>
            <a:r>
              <a:rPr lang="en-US" dirty="0" err="1">
                <a:latin typeface="Times New Roman" pitchFamily="18"/>
              </a:rPr>
              <a:t>значення</a:t>
            </a:r>
            <a:r>
              <a:rPr lang="en-US" dirty="0">
                <a:latin typeface="Times New Roman" pitchFamily="18"/>
              </a:rPr>
              <a:t> </a:t>
            </a:r>
            <a:r>
              <a:rPr lang="en-US" dirty="0" err="1">
                <a:latin typeface="Times New Roman" pitchFamily="18"/>
              </a:rPr>
              <a:t>лежить</a:t>
            </a:r>
            <a:r>
              <a:rPr lang="en-US" dirty="0">
                <a:latin typeface="Times New Roman" pitchFamily="18"/>
              </a:rPr>
              <a:t> в </a:t>
            </a:r>
            <a:r>
              <a:rPr lang="en-US" dirty="0" err="1">
                <a:latin typeface="Times New Roman" pitchFamily="18"/>
              </a:rPr>
              <a:t>діапазоні</a:t>
            </a:r>
            <a:r>
              <a:rPr lang="en-US" dirty="0">
                <a:latin typeface="Times New Roman" pitchFamily="18"/>
              </a:rPr>
              <a:t> </a:t>
            </a:r>
            <a:r>
              <a:rPr lang="en-US" b="1" i="1" dirty="0">
                <a:latin typeface="Times New Roman" pitchFamily="18"/>
              </a:rPr>
              <a:t>[(n +1) / 2, n]</a:t>
            </a:r>
            <a:r>
              <a:rPr lang="en-US" dirty="0">
                <a:latin typeface="Times New Roman" pitchFamily="18"/>
              </a:rPr>
              <a:t>.</a:t>
            </a:r>
          </a:p>
        </p:txBody>
      </p:sp>
    </p:spTree>
    <p:extLst>
      <p:ext uri="{BB962C8B-B14F-4D97-AF65-F5344CB8AC3E}">
        <p14:creationId xmlns:p14="http://schemas.microsoft.com/office/powerpoint/2010/main" val="41493450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503999" y="346320"/>
            <a:ext cx="9071640" cy="1172160"/>
          </a:xfrm>
        </p:spPr>
        <p:txBody>
          <a:bodyPr/>
          <a:lstStyle/>
          <a:p>
            <a:pPr lvl="0"/>
            <a:r>
              <a:rPr lang="en-US" sz="2400" u="sng" dirty="0" err="1"/>
              <a:t>Алгоритм</a:t>
            </a:r>
            <a:r>
              <a:rPr lang="en-US" sz="2400" u="sng" dirty="0"/>
              <a:t> </a:t>
            </a:r>
            <a:r>
              <a:rPr lang="en-US" sz="2400" u="sng" dirty="0" err="1"/>
              <a:t>відбору</a:t>
            </a:r>
            <a:r>
              <a:rPr lang="en-US" sz="2400" u="sng" dirty="0"/>
              <a:t> </a:t>
            </a:r>
            <a:r>
              <a:rPr lang="en-US" sz="2400" u="sng" dirty="0" err="1"/>
              <a:t>трикутних</a:t>
            </a:r>
            <a:r>
              <a:rPr lang="en-US" sz="2400" u="sng" dirty="0"/>
              <a:t> </a:t>
            </a:r>
            <a:r>
              <a:rPr lang="en-US" sz="2400" u="sng" dirty="0" err="1" smtClean="0"/>
              <a:t>гран</a:t>
            </a:r>
            <a:r>
              <a:rPr lang="ru-RU" sz="2400" u="sng" dirty="0" smtClean="0"/>
              <a:t>ей</a:t>
            </a:r>
            <a:endParaRPr lang="en-US" sz="2400" u="sng" dirty="0"/>
          </a:p>
        </p:txBody>
      </p:sp>
      <p:sp>
        <p:nvSpPr>
          <p:cNvPr id="3" name="Subtitle 2"/>
          <p:cNvSpPr txBox="1">
            <a:spLocks noGrp="1"/>
          </p:cNvSpPr>
          <p:nvPr>
            <p:ph type="subTitle" idx="4294967295"/>
          </p:nvPr>
        </p:nvSpPr>
        <p:spPr>
          <a:xfrm>
            <a:off x="503999" y="1230120"/>
            <a:ext cx="9071640" cy="5863679"/>
          </a:xfrm>
        </p:spPr>
        <p:txBody>
          <a:bodyPr anchor="ctr"/>
          <a:lstStyle/>
          <a:p>
            <a:pPr lvl="0" algn="l"/>
            <a:endParaRPr lang="en-US" sz="2400" u="sng" dirty="0"/>
          </a:p>
          <a:p>
            <a:pPr lvl="0" algn="l"/>
            <a:r>
              <a:rPr lang="en-US" sz="2400" dirty="0" err="1">
                <a:latin typeface="Arial" panose="020B0604020202020204" pitchFamily="34" charset="0"/>
                <a:cs typeface="Arial" panose="020B0604020202020204" pitchFamily="34" charset="0"/>
              </a:rPr>
              <a:t>Для</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усіх</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даних</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алгоритмів</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входом</a:t>
            </a:r>
            <a:r>
              <a:rPr lang="en-US" sz="2400" dirty="0">
                <a:latin typeface="Arial" panose="020B0604020202020204" pitchFamily="34" charset="0"/>
                <a:cs typeface="Arial" panose="020B0604020202020204" pitchFamily="34" charset="0"/>
              </a:rPr>
              <a:t> є </a:t>
            </a:r>
            <a:r>
              <a:rPr lang="en-US" sz="2400" dirty="0" err="1">
                <a:latin typeface="Arial" panose="020B0604020202020204" pitchFamily="34" charset="0"/>
                <a:cs typeface="Arial" panose="020B0604020202020204" pitchFamily="34" charset="0"/>
              </a:rPr>
              <a:t>множина</a:t>
            </a:r>
            <a:r>
              <a:rPr lang="en-US" sz="2400" dirty="0">
                <a:latin typeface="Arial" panose="020B0604020202020204" pitchFamily="34" charset="0"/>
                <a:cs typeface="Arial" panose="020B0604020202020204" pitchFamily="34" charset="0"/>
              </a:rPr>
              <a:t> S з N </a:t>
            </a:r>
            <a:r>
              <a:rPr lang="en-US" sz="2400" dirty="0" err="1">
                <a:latin typeface="Arial" panose="020B0604020202020204" pitchFamily="34" charset="0"/>
                <a:cs typeface="Arial" panose="020B0604020202020204" pitchFamily="34" charset="0"/>
              </a:rPr>
              <a:t>точок</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Перебір</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усіх</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можливих</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трикутників</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тобто</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трійок</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точок</a:t>
            </a:r>
            <a:r>
              <a:rPr lang="en-US" sz="2400" dirty="0">
                <a:latin typeface="Arial" panose="020B0604020202020204" pitchFamily="34" charset="0"/>
                <a:cs typeface="Arial" panose="020B0604020202020204" pitchFamily="34" charset="0"/>
              </a:rPr>
              <a:t> з S. </a:t>
            </a:r>
            <a:r>
              <a:rPr lang="en-US" sz="2400" dirty="0" err="1">
                <a:latin typeface="Arial" panose="020B0604020202020204" pitchFamily="34" charset="0"/>
                <a:cs typeface="Arial" panose="020B0604020202020204" pitchFamily="34" charset="0"/>
              </a:rPr>
              <a:t>Це</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вимагає</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часу</a:t>
            </a:r>
            <a:r>
              <a:rPr lang="en-US" sz="2400" dirty="0">
                <a:latin typeface="Arial" panose="020B0604020202020204" pitchFamily="34" charset="0"/>
                <a:cs typeface="Arial" panose="020B0604020202020204" pitchFamily="34" charset="0"/>
              </a:rPr>
              <a:t> </a:t>
            </a:r>
            <a:r>
              <a:rPr lang="en-US" sz="2400" b="1" i="1" dirty="0">
                <a:latin typeface="Arial" panose="020B0604020202020204" pitchFamily="34" charset="0"/>
                <a:cs typeface="Arial" panose="020B0604020202020204" pitchFamily="34" charset="0"/>
              </a:rPr>
              <a:t>O(N</a:t>
            </a:r>
            <a:r>
              <a:rPr lang="en-US" sz="2400" b="1" i="1" baseline="42000" dirty="0">
                <a:latin typeface="Arial" panose="020B0604020202020204" pitchFamily="34" charset="0"/>
                <a:cs typeface="Arial" panose="020B0604020202020204" pitchFamily="34" charset="0"/>
              </a:rPr>
              <a:t>3</a:t>
            </a:r>
            <a:r>
              <a:rPr lang="en-US" sz="2400" b="1" i="1" dirty="0">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p>
          <a:p>
            <a:pPr lvl="0" algn="l"/>
            <a:r>
              <a:rPr lang="en-US" sz="2400" dirty="0">
                <a:latin typeface="Arial" panose="020B0604020202020204" pitchFamily="34" charset="0"/>
                <a:cs typeface="Arial" panose="020B0604020202020204" pitchFamily="34" charset="0"/>
              </a:rPr>
              <a:t>1. </a:t>
            </a:r>
            <a:r>
              <a:rPr lang="en-US" sz="2400" dirty="0" err="1">
                <a:latin typeface="Arial" panose="020B0604020202020204" pitchFamily="34" charset="0"/>
                <a:cs typeface="Arial" panose="020B0604020202020204" pitchFamily="34" charset="0"/>
              </a:rPr>
              <a:t>Для</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кожного</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трикутника</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побудувати</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описане</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коло</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необхідний</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час</a:t>
            </a:r>
            <a:r>
              <a:rPr lang="en-US" sz="2400" dirty="0">
                <a:latin typeface="Arial" panose="020B0604020202020204" pitchFamily="34" charset="0"/>
                <a:cs typeface="Arial" panose="020B0604020202020204" pitchFamily="34" charset="0"/>
              </a:rPr>
              <a:t> O(1)) і </a:t>
            </a:r>
            <a:r>
              <a:rPr lang="en-US" sz="2400" dirty="0" err="1">
                <a:latin typeface="Arial" panose="020B0604020202020204" pitchFamily="34" charset="0"/>
                <a:cs typeface="Arial" panose="020B0604020202020204" pitchFamily="34" charset="0"/>
              </a:rPr>
              <a:t>перевірити</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чи</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порожня</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вона</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Така</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перевірка</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зводиться</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до</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послідовної</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перевірки</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попадання</a:t>
            </a:r>
            <a:r>
              <a:rPr lang="en-US" sz="2400" dirty="0">
                <a:latin typeface="Arial" panose="020B0604020202020204" pitchFamily="34" charset="0"/>
                <a:cs typeface="Arial" panose="020B0604020202020204" pitchFamily="34" charset="0"/>
              </a:rPr>
              <a:t> N - 3 </a:t>
            </a:r>
            <a:r>
              <a:rPr lang="en-US" sz="2400" dirty="0" err="1">
                <a:latin typeface="Arial" panose="020B0604020202020204" pitchFamily="34" charset="0"/>
                <a:cs typeface="Arial" panose="020B0604020202020204" pitchFamily="34" charset="0"/>
              </a:rPr>
              <a:t>полюсів</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всередину</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кола</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час</a:t>
            </a:r>
            <a:r>
              <a:rPr lang="en-US" sz="2400" dirty="0">
                <a:latin typeface="Arial" panose="020B0604020202020204" pitchFamily="34" charset="0"/>
                <a:cs typeface="Arial" panose="020B0604020202020204" pitchFamily="34" charset="0"/>
              </a:rPr>
              <a:t> </a:t>
            </a:r>
            <a:r>
              <a:rPr lang="en-US" sz="2400" b="1" i="1" dirty="0">
                <a:latin typeface="Arial" panose="020B0604020202020204" pitchFamily="34" charset="0"/>
                <a:cs typeface="Arial" panose="020B0604020202020204" pitchFamily="34" charset="0"/>
              </a:rPr>
              <a:t>O(N)</a:t>
            </a:r>
            <a:r>
              <a:rPr lang="en-US" sz="2400" dirty="0">
                <a:latin typeface="Arial" panose="020B0604020202020204" pitchFamily="34" charset="0"/>
                <a:cs typeface="Arial" panose="020B0604020202020204" pitchFamily="34" charset="0"/>
              </a:rPr>
              <a:t>).</a:t>
            </a:r>
          </a:p>
          <a:p>
            <a:pPr lvl="0" algn="l"/>
            <a:r>
              <a:rPr lang="en-US" sz="2400" dirty="0">
                <a:latin typeface="Arial" panose="020B0604020202020204" pitchFamily="34" charset="0"/>
                <a:cs typeface="Arial" panose="020B0604020202020204" pitchFamily="34" charset="0"/>
              </a:rPr>
              <a:t>2. </a:t>
            </a:r>
            <a:r>
              <a:rPr lang="en-US" sz="2400" dirty="0" err="1">
                <a:latin typeface="Arial" panose="020B0604020202020204" pitchFamily="34" charset="0"/>
                <a:cs typeface="Arial" panose="020B0604020202020204" pitchFamily="34" charset="0"/>
              </a:rPr>
              <a:t>Ті</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трикутники</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чиї</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кола</a:t>
            </a:r>
            <a:r>
              <a:rPr lang="en-US" sz="2400" dirty="0">
                <a:latin typeface="Arial" panose="020B0604020202020204" pitchFamily="34" charset="0"/>
                <a:cs typeface="Arial" panose="020B0604020202020204" pitchFamily="34" charset="0"/>
              </a:rPr>
              <a:t> є </a:t>
            </a:r>
            <a:r>
              <a:rPr lang="en-US" sz="2400" dirty="0" err="1">
                <a:latin typeface="Arial" panose="020B0604020202020204" pitchFamily="34" charset="0"/>
                <a:cs typeface="Arial" panose="020B0604020202020204" pitchFamily="34" charset="0"/>
              </a:rPr>
              <a:t>порожніми</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оголошуються</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гранями</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тріангуляції</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Делоне</a:t>
            </a:r>
            <a:r>
              <a:rPr lang="en-US" sz="2400" dirty="0">
                <a:latin typeface="Arial" panose="020B0604020202020204" pitchFamily="34" charset="0"/>
                <a:cs typeface="Arial" panose="020B0604020202020204" pitchFamily="34" charset="0"/>
              </a:rPr>
              <a:t> і </a:t>
            </a:r>
            <a:r>
              <a:rPr lang="en-US" sz="2400" dirty="0" err="1">
                <a:latin typeface="Arial" panose="020B0604020202020204" pitchFamily="34" charset="0"/>
                <a:cs typeface="Arial" panose="020B0604020202020204" pitchFamily="34" charset="0"/>
              </a:rPr>
              <a:t>запам'ятовуються</a:t>
            </a:r>
            <a:r>
              <a:rPr lang="en-US" sz="2400" dirty="0">
                <a:latin typeface="Arial" panose="020B0604020202020204" pitchFamily="34" charset="0"/>
                <a:cs typeface="Arial" panose="020B0604020202020204" pitchFamily="34" charset="0"/>
              </a:rPr>
              <a:t>.</a:t>
            </a:r>
          </a:p>
          <a:p>
            <a:pPr lvl="0" algn="l"/>
            <a:r>
              <a:rPr lang="en-US" sz="2400" dirty="0">
                <a:latin typeface="Arial" panose="020B0604020202020204" pitchFamily="34" charset="0"/>
                <a:cs typeface="Arial" panose="020B0604020202020204" pitchFamily="34" charset="0"/>
              </a:rPr>
              <a:t>3. </a:t>
            </a:r>
            <a:r>
              <a:rPr lang="en-US" sz="2400" dirty="0" err="1">
                <a:latin typeface="Arial" panose="020B0604020202020204" pitchFamily="34" charset="0"/>
                <a:cs typeface="Arial" panose="020B0604020202020204" pitchFamily="34" charset="0"/>
              </a:rPr>
              <a:t>Визначити</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суміжність</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трикутних</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граней</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на</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основі</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перебору</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усіх</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пар</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трикутників</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Оскільки</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кількість</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трикутних</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граней</a:t>
            </a:r>
            <a:r>
              <a:rPr lang="en-US" sz="2400" dirty="0">
                <a:latin typeface="Arial" panose="020B0604020202020204" pitchFamily="34" charset="0"/>
                <a:cs typeface="Arial" panose="020B0604020202020204" pitchFamily="34" charset="0"/>
              </a:rPr>
              <a:t> </a:t>
            </a:r>
            <a:r>
              <a:rPr lang="en-US" sz="2400" b="1" i="1" dirty="0">
                <a:latin typeface="Arial" panose="020B0604020202020204" pitchFamily="34" charset="0"/>
                <a:cs typeface="Arial" panose="020B0604020202020204" pitchFamily="34" charset="0"/>
              </a:rPr>
              <a:t>O(N)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цей</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крок</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вимагає</a:t>
            </a:r>
            <a:r>
              <a:rPr lang="en-US" sz="2400" dirty="0">
                <a:latin typeface="Arial" panose="020B0604020202020204" pitchFamily="34" charset="0"/>
                <a:cs typeface="Arial" panose="020B0604020202020204" pitchFamily="34" charset="0"/>
              </a:rPr>
              <a:t> </a:t>
            </a:r>
            <a:r>
              <a:rPr lang="en-US" sz="2400" b="1" i="1" dirty="0">
                <a:latin typeface="Arial" panose="020B0604020202020204" pitchFamily="34" charset="0"/>
                <a:cs typeface="Arial" panose="020B0604020202020204" pitchFamily="34" charset="0"/>
              </a:rPr>
              <a:t>O(N</a:t>
            </a:r>
            <a:r>
              <a:rPr lang="en-US" sz="2400" b="1" i="1" baseline="42000" dirty="0">
                <a:latin typeface="Arial" panose="020B0604020202020204" pitchFamily="34" charset="0"/>
                <a:cs typeface="Arial" panose="020B0604020202020204" pitchFamily="34" charset="0"/>
              </a:rPr>
              <a:t>2</a:t>
            </a:r>
            <a:r>
              <a:rPr lang="en-US" sz="2400" b="1" i="1" dirty="0">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часу</a:t>
            </a:r>
            <a:r>
              <a:rPr lang="en-US" sz="2400" dirty="0">
                <a:latin typeface="Arial" panose="020B0604020202020204" pitchFamily="34" charset="0"/>
                <a:cs typeface="Arial" panose="020B0604020202020204" pitchFamily="34" charset="0"/>
              </a:rPr>
              <a:t>.</a:t>
            </a:r>
          </a:p>
          <a:p>
            <a:pPr lvl="0" algn="l"/>
            <a:r>
              <a:rPr lang="en-US" sz="2400" dirty="0" err="1">
                <a:latin typeface="Arial" panose="020B0604020202020204" pitchFamily="34" charset="0"/>
                <a:cs typeface="Arial" panose="020B0604020202020204" pitchFamily="34" charset="0"/>
              </a:rPr>
              <a:t>Цей</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алгоритм</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вимагає</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часу</a:t>
            </a:r>
            <a:r>
              <a:rPr lang="en-US" sz="2400" dirty="0">
                <a:latin typeface="Arial" panose="020B0604020202020204" pitchFamily="34" charset="0"/>
                <a:cs typeface="Arial" panose="020B0604020202020204" pitchFamily="34" charset="0"/>
              </a:rPr>
              <a:t> </a:t>
            </a:r>
            <a:r>
              <a:rPr lang="en-US" sz="2400" b="1" i="1" dirty="0">
                <a:latin typeface="Arial" panose="020B0604020202020204" pitchFamily="34" charset="0"/>
                <a:cs typeface="Arial" panose="020B0604020202020204" pitchFamily="34" charset="0"/>
              </a:rPr>
              <a:t>O(N</a:t>
            </a:r>
            <a:r>
              <a:rPr lang="en-US" sz="2400" b="1" i="1" baseline="30000" dirty="0">
                <a:latin typeface="Arial" panose="020B0604020202020204" pitchFamily="34" charset="0"/>
                <a:cs typeface="Arial" panose="020B0604020202020204" pitchFamily="34" charset="0"/>
              </a:rPr>
              <a:t>4</a:t>
            </a:r>
            <a:r>
              <a:rPr lang="en-US" sz="2400" b="1" i="1" dirty="0">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Практична</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реалізація</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цього</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алгоритму</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не</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складе</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труднощів</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проте</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її</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ефективність</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представляється</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занадто</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низькою</a:t>
            </a:r>
            <a:r>
              <a:rPr lang="en-US" sz="24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6589943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503999" y="346320"/>
            <a:ext cx="9071640" cy="1172160"/>
          </a:xfrm>
        </p:spPr>
        <p:txBody>
          <a:bodyPr/>
          <a:lstStyle/>
          <a:p>
            <a:pPr marL="648000" lvl="0" indent="-216000"/>
            <a:r>
              <a:rPr lang="en-US" sz="3200">
                <a:latin typeface="Arial" pitchFamily="34"/>
              </a:rPr>
              <a:t>Перетворення подвійних графів</a:t>
            </a:r>
          </a:p>
        </p:txBody>
      </p:sp>
      <p:sp>
        <p:nvSpPr>
          <p:cNvPr id="3" name="Subtitle 2"/>
          <p:cNvSpPr txBox="1">
            <a:spLocks noGrp="1"/>
          </p:cNvSpPr>
          <p:nvPr>
            <p:ph type="subTitle" idx="4294967295"/>
          </p:nvPr>
        </p:nvSpPr>
        <p:spPr>
          <a:xfrm>
            <a:off x="503999" y="1814040"/>
            <a:ext cx="9071640" cy="4899240"/>
          </a:xfrm>
        </p:spPr>
        <p:txBody>
          <a:bodyPr anchor="ctr"/>
          <a:lstStyle/>
          <a:p>
            <a:pPr lvl="0" algn="l"/>
            <a:r>
              <a:rPr lang="en-US" sz="2800"/>
              <a:t>З діаграми Вороного легко будується тріангуляція Делоне. Для цього, згідно з даним вище визначенням, досить з'єднати відрізками прямих полюси, що мають суміжні полігони Вороного. Кількість таких суміжних пар полюсів дорівнює кількості ребер в тріангуляції Делоне, тобто складає O(N). Отже, для того, щоб побудувати тріангуляцію Делоне з розбиття Вороного, потрібний час O(N).</a:t>
            </a:r>
          </a:p>
        </p:txBody>
      </p:sp>
    </p:spTree>
    <p:extLst>
      <p:ext uri="{BB962C8B-B14F-4D97-AF65-F5344CB8AC3E}">
        <p14:creationId xmlns:p14="http://schemas.microsoft.com/office/powerpoint/2010/main" val="24100404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503999" y="346320"/>
            <a:ext cx="9071640" cy="1172160"/>
          </a:xfrm>
        </p:spPr>
        <p:txBody>
          <a:bodyPr/>
          <a:lstStyle/>
          <a:p>
            <a:pPr marL="648000" lvl="0" indent="-216000"/>
            <a:r>
              <a:rPr lang="en-US" sz="3200">
                <a:latin typeface="Arial" pitchFamily="34"/>
              </a:rPr>
              <a:t>Перетворення подвійних графів</a:t>
            </a:r>
          </a:p>
        </p:txBody>
      </p:sp>
      <p:sp>
        <p:nvSpPr>
          <p:cNvPr id="3" name="Subtitle 2"/>
          <p:cNvSpPr txBox="1">
            <a:spLocks noGrp="1"/>
          </p:cNvSpPr>
          <p:nvPr>
            <p:ph type="subTitle" idx="4294967295"/>
          </p:nvPr>
        </p:nvSpPr>
        <p:spPr>
          <a:xfrm>
            <a:off x="503999" y="1814040"/>
            <a:ext cx="4258440" cy="4899240"/>
          </a:xfrm>
        </p:spPr>
        <p:txBody>
          <a:bodyPr anchor="ctr"/>
          <a:lstStyle/>
          <a:p>
            <a:pPr lvl="0" algn="l"/>
            <a:r>
              <a:rPr lang="en-US" sz="2400" dirty="0" err="1"/>
              <a:t>Розглянемо</a:t>
            </a:r>
            <a:r>
              <a:rPr lang="en-US" sz="2400" dirty="0"/>
              <a:t> </a:t>
            </a:r>
            <a:r>
              <a:rPr lang="en-US" sz="2400" dirty="0" err="1"/>
              <a:t>зворотну</a:t>
            </a:r>
            <a:r>
              <a:rPr lang="en-US" sz="2400" dirty="0"/>
              <a:t> </a:t>
            </a:r>
            <a:r>
              <a:rPr lang="en-US" sz="2400" dirty="0" err="1"/>
              <a:t>задачу</a:t>
            </a:r>
            <a:r>
              <a:rPr lang="en-US" sz="2400" dirty="0"/>
              <a:t>: </a:t>
            </a:r>
            <a:r>
              <a:rPr lang="en-US" sz="2400" dirty="0" err="1"/>
              <a:t>яким</a:t>
            </a:r>
            <a:r>
              <a:rPr lang="en-US" sz="2400" dirty="0"/>
              <a:t> </a:t>
            </a:r>
            <a:r>
              <a:rPr lang="en-US" sz="2400" dirty="0" err="1"/>
              <a:t>чином</a:t>
            </a:r>
            <a:r>
              <a:rPr lang="en-US" sz="2400" dirty="0"/>
              <a:t> </a:t>
            </a:r>
            <a:r>
              <a:rPr lang="en-US" sz="2400" dirty="0" err="1"/>
              <a:t>отримати</a:t>
            </a:r>
            <a:r>
              <a:rPr lang="en-US" sz="2400" dirty="0"/>
              <a:t> </a:t>
            </a:r>
            <a:r>
              <a:rPr lang="en-US" sz="2400" dirty="0" err="1"/>
              <a:t>діаграму</a:t>
            </a:r>
            <a:r>
              <a:rPr lang="en-US" sz="2400" dirty="0"/>
              <a:t> </a:t>
            </a:r>
            <a:r>
              <a:rPr lang="en-US" sz="2400" dirty="0" err="1"/>
              <a:t>Вороного</a:t>
            </a:r>
            <a:r>
              <a:rPr lang="en-US" sz="2400" dirty="0"/>
              <a:t> з </a:t>
            </a:r>
            <a:r>
              <a:rPr lang="en-US" sz="2400" dirty="0" err="1"/>
              <a:t>тріангуляції</a:t>
            </a:r>
            <a:r>
              <a:rPr lang="en-US" sz="2400" dirty="0"/>
              <a:t> </a:t>
            </a:r>
            <a:r>
              <a:rPr lang="en-US" sz="2400" dirty="0" err="1"/>
              <a:t>Делоне</a:t>
            </a:r>
            <a:r>
              <a:rPr lang="en-US" sz="2400" dirty="0"/>
              <a:t>. </a:t>
            </a:r>
            <a:r>
              <a:rPr lang="en-US" sz="2400" dirty="0" err="1"/>
              <a:t>Рішення</a:t>
            </a:r>
            <a:r>
              <a:rPr lang="en-US" sz="2400" dirty="0"/>
              <a:t> </a:t>
            </a:r>
            <a:r>
              <a:rPr lang="en-US" sz="2400" dirty="0" err="1"/>
              <a:t>її</a:t>
            </a:r>
            <a:r>
              <a:rPr lang="en-US" sz="2400" dirty="0"/>
              <a:t> </a:t>
            </a:r>
            <a:r>
              <a:rPr lang="en-US" sz="2400" dirty="0" err="1"/>
              <a:t>очевидне</a:t>
            </a:r>
            <a:r>
              <a:rPr lang="en-US" sz="2400" dirty="0"/>
              <a:t>, </a:t>
            </a:r>
            <a:r>
              <a:rPr lang="en-US" sz="2400" dirty="0" err="1"/>
              <a:t>оскільки</a:t>
            </a:r>
            <a:r>
              <a:rPr lang="en-US" sz="2400" dirty="0"/>
              <a:t> </a:t>
            </a:r>
            <a:r>
              <a:rPr lang="en-US" sz="2400" dirty="0" err="1"/>
              <a:t>вершинами</a:t>
            </a:r>
            <a:r>
              <a:rPr lang="en-US" sz="2400" dirty="0"/>
              <a:t> </a:t>
            </a:r>
            <a:r>
              <a:rPr lang="en-US" sz="2400" dirty="0" err="1"/>
              <a:t>діаграми</a:t>
            </a:r>
            <a:r>
              <a:rPr lang="en-US" sz="2400" dirty="0"/>
              <a:t> </a:t>
            </a:r>
            <a:r>
              <a:rPr lang="en-US" sz="2400" dirty="0" err="1"/>
              <a:t>Вороного</a:t>
            </a:r>
            <a:r>
              <a:rPr lang="en-US" sz="2400" dirty="0"/>
              <a:t> </a:t>
            </a:r>
            <a:r>
              <a:rPr lang="uk-UA" sz="2400" dirty="0"/>
              <a:t>є</a:t>
            </a:r>
            <a:r>
              <a:rPr lang="en-US" sz="2400" dirty="0" smtClean="0"/>
              <a:t> </a:t>
            </a:r>
            <a:r>
              <a:rPr lang="en-US" sz="2400" dirty="0" err="1"/>
              <a:t>центри</a:t>
            </a:r>
            <a:r>
              <a:rPr lang="en-US" sz="2400" dirty="0"/>
              <a:t> </a:t>
            </a:r>
            <a:r>
              <a:rPr lang="en-US" sz="2400" dirty="0" err="1"/>
              <a:t>описаних</a:t>
            </a:r>
            <a:r>
              <a:rPr lang="en-US" sz="2400" dirty="0"/>
              <a:t> </a:t>
            </a:r>
            <a:r>
              <a:rPr lang="en-US" sz="2400" dirty="0" err="1"/>
              <a:t>кругів</a:t>
            </a:r>
            <a:r>
              <a:rPr lang="en-US" sz="2400" dirty="0"/>
              <a:t> </a:t>
            </a:r>
            <a:r>
              <a:rPr lang="en-US" sz="2400" dirty="0" err="1"/>
              <a:t>трикутників-граней</a:t>
            </a:r>
            <a:r>
              <a:rPr lang="en-US" sz="2400" dirty="0"/>
              <a:t> </a:t>
            </a:r>
            <a:r>
              <a:rPr lang="en-US" sz="2400" dirty="0" err="1"/>
              <a:t>тріангуляції</a:t>
            </a:r>
            <a:r>
              <a:rPr lang="en-US" sz="2400" dirty="0"/>
              <a:t> </a:t>
            </a:r>
            <a:r>
              <a:rPr lang="en-US" sz="2400" dirty="0" err="1"/>
              <a:t>Делоне</a:t>
            </a:r>
            <a:r>
              <a:rPr lang="en-US" sz="2400" dirty="0"/>
              <a:t>, а </a:t>
            </a:r>
            <a:r>
              <a:rPr lang="en-US" sz="2400" dirty="0" err="1"/>
              <a:t>ребрами</a:t>
            </a:r>
            <a:r>
              <a:rPr lang="en-US" sz="2400" dirty="0"/>
              <a:t> </a:t>
            </a:r>
            <a:r>
              <a:rPr lang="en-US" sz="2400" dirty="0" smtClean="0"/>
              <a:t>– </a:t>
            </a:r>
            <a:r>
              <a:rPr lang="en-US" sz="2400" dirty="0" err="1" smtClean="0"/>
              <a:t>серединні</a:t>
            </a:r>
            <a:r>
              <a:rPr lang="en-US" sz="2400" dirty="0" smtClean="0"/>
              <a:t> </a:t>
            </a:r>
            <a:r>
              <a:rPr lang="en-US" sz="2400" dirty="0" err="1"/>
              <a:t>перпендикуляри</a:t>
            </a:r>
            <a:r>
              <a:rPr lang="en-US" sz="2400" dirty="0"/>
              <a:t> </a:t>
            </a:r>
            <a:r>
              <a:rPr lang="en-US" sz="2400" dirty="0" err="1"/>
              <a:t>ребер</a:t>
            </a:r>
            <a:r>
              <a:rPr lang="en-US" sz="2400" dirty="0"/>
              <a:t> </a:t>
            </a:r>
            <a:r>
              <a:rPr lang="en-US" sz="2400" dirty="0" err="1"/>
              <a:t>тріангуляції</a:t>
            </a:r>
            <a:r>
              <a:rPr lang="en-US" sz="2400" dirty="0"/>
              <a:t>.</a:t>
            </a:r>
          </a:p>
        </p:txBody>
      </p:sp>
      <p:grpSp>
        <p:nvGrpSpPr>
          <p:cNvPr id="4" name="Group 3"/>
          <p:cNvGrpSpPr/>
          <p:nvPr/>
        </p:nvGrpSpPr>
        <p:grpSpPr>
          <a:xfrm>
            <a:off x="5304600" y="1703160"/>
            <a:ext cx="4308120" cy="3953160"/>
            <a:chOff x="5304600" y="1703160"/>
            <a:chExt cx="4308120" cy="3953160"/>
          </a:xfrm>
        </p:grpSpPr>
        <p:sp>
          <p:nvSpPr>
            <p:cNvPr id="5" name="Freeform 4"/>
            <p:cNvSpPr/>
            <p:nvPr/>
          </p:nvSpPr>
          <p:spPr>
            <a:xfrm>
              <a:off x="7050599" y="2762280"/>
              <a:ext cx="62280" cy="60480"/>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200 f10 1"/>
                <a:gd name="f16" fmla="*/ 18400 f10 1"/>
                <a:gd name="f17" fmla="*/ 18400 f11 1"/>
                <a:gd name="f18" fmla="*/ 3200 f11 1"/>
                <a:gd name="f19" fmla="*/ f12 1 f2"/>
                <a:gd name="f20" fmla="*/ f13 1 f2"/>
                <a:gd name="f21" fmla="*/ f14 1 f2"/>
                <a:gd name="f22" fmla="*/ 10800 f10 1"/>
                <a:gd name="f23" fmla="*/ 0 f11 1"/>
                <a:gd name="f24" fmla="*/ 3160 f10 1"/>
                <a:gd name="f25" fmla="*/ 3160 f11 1"/>
                <a:gd name="f26" fmla="*/ 0 f10 1"/>
                <a:gd name="f27" fmla="*/ 10800 f11 1"/>
                <a:gd name="f28" fmla="*/ 18440 f11 1"/>
                <a:gd name="f29" fmla="*/ 21600 f11 1"/>
                <a:gd name="f30" fmla="*/ 18440 f10 1"/>
                <a:gd name="f31" fmla="*/ 21600 f10 1"/>
                <a:gd name="f32" fmla="+- 0 0 f19"/>
                <a:gd name="f33" fmla="+- f20 0 f1"/>
                <a:gd name="f34" fmla="+- f21 0 f1"/>
                <a:gd name="f35" fmla="*/ f32 f0 1"/>
                <a:gd name="f36" fmla="+- f34 0 f33"/>
                <a:gd name="f37" fmla="*/ f35 1 f5"/>
                <a:gd name="f38" fmla="+- f37 0 f1"/>
                <a:gd name="f39" fmla="cos 1 f38"/>
                <a:gd name="f40" fmla="sin 1 f38"/>
                <a:gd name="f41" fmla="+- 0 0 f39"/>
                <a:gd name="f42" fmla="+- 0 0 f40"/>
                <a:gd name="f43" fmla="*/ 10800 f41 1"/>
                <a:gd name="f44" fmla="*/ 10800 f42 1"/>
                <a:gd name="f45" fmla="*/ f43 f43 1"/>
                <a:gd name="f46" fmla="*/ f44 f44 1"/>
                <a:gd name="f47" fmla="+- f45 f46 0"/>
                <a:gd name="f48" fmla="sqrt f47"/>
                <a:gd name="f49" fmla="*/ f6 1 f48"/>
                <a:gd name="f50" fmla="*/ f41 f49 1"/>
                <a:gd name="f51" fmla="*/ f42 f49 1"/>
                <a:gd name="f52" fmla="+- 10800 0 f50"/>
                <a:gd name="f53" fmla="+- 10800 0 f51"/>
              </a:gdLst>
              <a:ahLst/>
              <a:cxnLst>
                <a:cxn ang="3cd4">
                  <a:pos x="hc" y="t"/>
                </a:cxn>
                <a:cxn ang="0">
                  <a:pos x="r" y="vc"/>
                </a:cxn>
                <a:cxn ang="cd4">
                  <a:pos x="hc" y="b"/>
                </a:cxn>
                <a:cxn ang="cd2">
                  <a:pos x="l" y="vc"/>
                </a:cxn>
                <a:cxn ang="f33">
                  <a:pos x="f22" y="f23"/>
                </a:cxn>
                <a:cxn ang="f33">
                  <a:pos x="f24" y="f25"/>
                </a:cxn>
                <a:cxn ang="f33">
                  <a:pos x="f26" y="f27"/>
                </a:cxn>
                <a:cxn ang="f33">
                  <a:pos x="f24" y="f28"/>
                </a:cxn>
                <a:cxn ang="f33">
                  <a:pos x="f22" y="f29"/>
                </a:cxn>
                <a:cxn ang="f33">
                  <a:pos x="f30" y="f28"/>
                </a:cxn>
                <a:cxn ang="f33">
                  <a:pos x="f31" y="f27"/>
                </a:cxn>
                <a:cxn ang="f33">
                  <a:pos x="f30" y="f25"/>
                </a:cxn>
              </a:cxnLst>
              <a:rect l="f15" t="f18" r="f16" b="f17"/>
              <a:pathLst>
                <a:path w="21600" h="21600">
                  <a:moveTo>
                    <a:pt x="f52" y="f53"/>
                  </a:moveTo>
                  <a:arcTo wR="f9" hR="f9" stAng="f33" swAng="f36"/>
                  <a:close/>
                </a:path>
              </a:pathLst>
            </a:custGeom>
            <a:solidFill>
              <a:srgbClr val="000000"/>
            </a:solidFill>
            <a:ln w="9360">
              <a:solidFill>
                <a:srgbClr val="000000"/>
              </a:solidFill>
              <a:prstDash val="solid"/>
              <a:miter/>
            </a:ln>
          </p:spPr>
          <p:txBody>
            <a:bodyPr vert="horz" wrap="square" lIns="158760" tIns="82440" rIns="158760" bIns="82440" anchor="t" anchorCtr="0" compatLnSpc="0">
              <a:noAutofit/>
            </a:bodyPr>
            <a:lstStyle/>
            <a:p>
              <a:pPr marL="0" marR="0" lvl="0" indent="0" rtl="0" hangingPunct="0">
                <a:lnSpc>
                  <a:spcPct val="100000"/>
                </a:lnSpc>
                <a:spcBef>
                  <a:spcPts val="0"/>
                </a:spcBef>
                <a:spcAft>
                  <a:spcPts val="0"/>
                </a:spcAft>
                <a:buNone/>
                <a:tabLst/>
              </a:pPr>
              <a:endParaRPr lang="en-US" sz="1800" b="0" i="0" u="none" strike="noStrike">
                <a:ln>
                  <a:noFill/>
                </a:ln>
                <a:latin typeface="Arial" pitchFamily="18"/>
                <a:ea typeface="Arial Unicode MS" pitchFamily="2"/>
                <a:cs typeface="Tahoma" pitchFamily="2"/>
              </a:endParaRPr>
            </a:p>
          </p:txBody>
        </p:sp>
        <p:sp>
          <p:nvSpPr>
            <p:cNvPr id="6" name="Freeform 5"/>
            <p:cNvSpPr/>
            <p:nvPr/>
          </p:nvSpPr>
          <p:spPr>
            <a:xfrm>
              <a:off x="8001720" y="4516200"/>
              <a:ext cx="61920" cy="60840"/>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200 f10 1"/>
                <a:gd name="f16" fmla="*/ 18400 f10 1"/>
                <a:gd name="f17" fmla="*/ 18400 f11 1"/>
                <a:gd name="f18" fmla="*/ 3200 f11 1"/>
                <a:gd name="f19" fmla="*/ f12 1 f2"/>
                <a:gd name="f20" fmla="*/ f13 1 f2"/>
                <a:gd name="f21" fmla="*/ f14 1 f2"/>
                <a:gd name="f22" fmla="*/ 10800 f10 1"/>
                <a:gd name="f23" fmla="*/ 0 f11 1"/>
                <a:gd name="f24" fmla="*/ 3160 f10 1"/>
                <a:gd name="f25" fmla="*/ 3160 f11 1"/>
                <a:gd name="f26" fmla="*/ 0 f10 1"/>
                <a:gd name="f27" fmla="*/ 10800 f11 1"/>
                <a:gd name="f28" fmla="*/ 18440 f11 1"/>
                <a:gd name="f29" fmla="*/ 21600 f11 1"/>
                <a:gd name="f30" fmla="*/ 18440 f10 1"/>
                <a:gd name="f31" fmla="*/ 21600 f10 1"/>
                <a:gd name="f32" fmla="+- 0 0 f19"/>
                <a:gd name="f33" fmla="+- f20 0 f1"/>
                <a:gd name="f34" fmla="+- f21 0 f1"/>
                <a:gd name="f35" fmla="*/ f32 f0 1"/>
                <a:gd name="f36" fmla="+- f34 0 f33"/>
                <a:gd name="f37" fmla="*/ f35 1 f5"/>
                <a:gd name="f38" fmla="+- f37 0 f1"/>
                <a:gd name="f39" fmla="cos 1 f38"/>
                <a:gd name="f40" fmla="sin 1 f38"/>
                <a:gd name="f41" fmla="+- 0 0 f39"/>
                <a:gd name="f42" fmla="+- 0 0 f40"/>
                <a:gd name="f43" fmla="*/ 10800 f41 1"/>
                <a:gd name="f44" fmla="*/ 10800 f42 1"/>
                <a:gd name="f45" fmla="*/ f43 f43 1"/>
                <a:gd name="f46" fmla="*/ f44 f44 1"/>
                <a:gd name="f47" fmla="+- f45 f46 0"/>
                <a:gd name="f48" fmla="sqrt f47"/>
                <a:gd name="f49" fmla="*/ f6 1 f48"/>
                <a:gd name="f50" fmla="*/ f41 f49 1"/>
                <a:gd name="f51" fmla="*/ f42 f49 1"/>
                <a:gd name="f52" fmla="+- 10800 0 f50"/>
                <a:gd name="f53" fmla="+- 10800 0 f51"/>
              </a:gdLst>
              <a:ahLst/>
              <a:cxnLst>
                <a:cxn ang="3cd4">
                  <a:pos x="hc" y="t"/>
                </a:cxn>
                <a:cxn ang="0">
                  <a:pos x="r" y="vc"/>
                </a:cxn>
                <a:cxn ang="cd4">
                  <a:pos x="hc" y="b"/>
                </a:cxn>
                <a:cxn ang="cd2">
                  <a:pos x="l" y="vc"/>
                </a:cxn>
                <a:cxn ang="f33">
                  <a:pos x="f22" y="f23"/>
                </a:cxn>
                <a:cxn ang="f33">
                  <a:pos x="f24" y="f25"/>
                </a:cxn>
                <a:cxn ang="f33">
                  <a:pos x="f26" y="f27"/>
                </a:cxn>
                <a:cxn ang="f33">
                  <a:pos x="f24" y="f28"/>
                </a:cxn>
                <a:cxn ang="f33">
                  <a:pos x="f22" y="f29"/>
                </a:cxn>
                <a:cxn ang="f33">
                  <a:pos x="f30" y="f28"/>
                </a:cxn>
                <a:cxn ang="f33">
                  <a:pos x="f31" y="f27"/>
                </a:cxn>
                <a:cxn ang="f33">
                  <a:pos x="f30" y="f25"/>
                </a:cxn>
              </a:cxnLst>
              <a:rect l="f15" t="f18" r="f16" b="f17"/>
              <a:pathLst>
                <a:path w="21600" h="21600">
                  <a:moveTo>
                    <a:pt x="f52" y="f53"/>
                  </a:moveTo>
                  <a:arcTo wR="f9" hR="f9" stAng="f33" swAng="f36"/>
                  <a:close/>
                </a:path>
              </a:pathLst>
            </a:custGeom>
            <a:solidFill>
              <a:srgbClr val="000000"/>
            </a:solidFill>
            <a:ln w="9360">
              <a:solidFill>
                <a:srgbClr val="000000"/>
              </a:solidFill>
              <a:prstDash val="solid"/>
              <a:miter/>
            </a:ln>
          </p:spPr>
          <p:txBody>
            <a:bodyPr vert="horz" wrap="square" lIns="158760" tIns="82440" rIns="158760" bIns="82440" anchor="t" anchorCtr="0" compatLnSpc="0">
              <a:noAutofit/>
            </a:bodyPr>
            <a:lstStyle/>
            <a:p>
              <a:pPr marL="0" marR="0" lvl="0" indent="0" rtl="0" hangingPunct="0">
                <a:lnSpc>
                  <a:spcPct val="100000"/>
                </a:lnSpc>
                <a:spcBef>
                  <a:spcPts val="0"/>
                </a:spcBef>
                <a:spcAft>
                  <a:spcPts val="0"/>
                </a:spcAft>
                <a:buNone/>
                <a:tabLst/>
              </a:pPr>
              <a:endParaRPr lang="en-US" sz="1800" b="0" i="0" u="none" strike="noStrike">
                <a:ln>
                  <a:noFill/>
                </a:ln>
                <a:latin typeface="Arial" pitchFamily="18"/>
                <a:ea typeface="Arial Unicode MS" pitchFamily="2"/>
                <a:cs typeface="Tahoma" pitchFamily="2"/>
              </a:endParaRPr>
            </a:p>
          </p:txBody>
        </p:sp>
        <p:sp>
          <p:nvSpPr>
            <p:cNvPr id="7" name="Freeform 6"/>
            <p:cNvSpPr/>
            <p:nvPr/>
          </p:nvSpPr>
          <p:spPr>
            <a:xfrm>
              <a:off x="5799600" y="4147559"/>
              <a:ext cx="62280" cy="60480"/>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200 f10 1"/>
                <a:gd name="f16" fmla="*/ 18400 f10 1"/>
                <a:gd name="f17" fmla="*/ 18400 f11 1"/>
                <a:gd name="f18" fmla="*/ 3200 f11 1"/>
                <a:gd name="f19" fmla="*/ f12 1 f2"/>
                <a:gd name="f20" fmla="*/ f13 1 f2"/>
                <a:gd name="f21" fmla="*/ f14 1 f2"/>
                <a:gd name="f22" fmla="*/ 10800 f10 1"/>
                <a:gd name="f23" fmla="*/ 0 f11 1"/>
                <a:gd name="f24" fmla="*/ 3160 f10 1"/>
                <a:gd name="f25" fmla="*/ 3160 f11 1"/>
                <a:gd name="f26" fmla="*/ 0 f10 1"/>
                <a:gd name="f27" fmla="*/ 10800 f11 1"/>
                <a:gd name="f28" fmla="*/ 18440 f11 1"/>
                <a:gd name="f29" fmla="*/ 21600 f11 1"/>
                <a:gd name="f30" fmla="*/ 18440 f10 1"/>
                <a:gd name="f31" fmla="*/ 21600 f10 1"/>
                <a:gd name="f32" fmla="+- 0 0 f19"/>
                <a:gd name="f33" fmla="+- f20 0 f1"/>
                <a:gd name="f34" fmla="+- f21 0 f1"/>
                <a:gd name="f35" fmla="*/ f32 f0 1"/>
                <a:gd name="f36" fmla="+- f34 0 f33"/>
                <a:gd name="f37" fmla="*/ f35 1 f5"/>
                <a:gd name="f38" fmla="+- f37 0 f1"/>
                <a:gd name="f39" fmla="cos 1 f38"/>
                <a:gd name="f40" fmla="sin 1 f38"/>
                <a:gd name="f41" fmla="+- 0 0 f39"/>
                <a:gd name="f42" fmla="+- 0 0 f40"/>
                <a:gd name="f43" fmla="*/ 10800 f41 1"/>
                <a:gd name="f44" fmla="*/ 10800 f42 1"/>
                <a:gd name="f45" fmla="*/ f43 f43 1"/>
                <a:gd name="f46" fmla="*/ f44 f44 1"/>
                <a:gd name="f47" fmla="+- f45 f46 0"/>
                <a:gd name="f48" fmla="sqrt f47"/>
                <a:gd name="f49" fmla="*/ f6 1 f48"/>
                <a:gd name="f50" fmla="*/ f41 f49 1"/>
                <a:gd name="f51" fmla="*/ f42 f49 1"/>
                <a:gd name="f52" fmla="+- 10800 0 f50"/>
                <a:gd name="f53" fmla="+- 10800 0 f51"/>
              </a:gdLst>
              <a:ahLst/>
              <a:cxnLst>
                <a:cxn ang="3cd4">
                  <a:pos x="hc" y="t"/>
                </a:cxn>
                <a:cxn ang="0">
                  <a:pos x="r" y="vc"/>
                </a:cxn>
                <a:cxn ang="cd4">
                  <a:pos x="hc" y="b"/>
                </a:cxn>
                <a:cxn ang="cd2">
                  <a:pos x="l" y="vc"/>
                </a:cxn>
                <a:cxn ang="f33">
                  <a:pos x="f22" y="f23"/>
                </a:cxn>
                <a:cxn ang="f33">
                  <a:pos x="f24" y="f25"/>
                </a:cxn>
                <a:cxn ang="f33">
                  <a:pos x="f26" y="f27"/>
                </a:cxn>
                <a:cxn ang="f33">
                  <a:pos x="f24" y="f28"/>
                </a:cxn>
                <a:cxn ang="f33">
                  <a:pos x="f22" y="f29"/>
                </a:cxn>
                <a:cxn ang="f33">
                  <a:pos x="f30" y="f28"/>
                </a:cxn>
                <a:cxn ang="f33">
                  <a:pos x="f31" y="f27"/>
                </a:cxn>
                <a:cxn ang="f33">
                  <a:pos x="f30" y="f25"/>
                </a:cxn>
              </a:cxnLst>
              <a:rect l="f15" t="f18" r="f16" b="f17"/>
              <a:pathLst>
                <a:path w="21600" h="21600">
                  <a:moveTo>
                    <a:pt x="f52" y="f53"/>
                  </a:moveTo>
                  <a:arcTo wR="f9" hR="f9" stAng="f33" swAng="f36"/>
                  <a:close/>
                </a:path>
              </a:pathLst>
            </a:custGeom>
            <a:solidFill>
              <a:srgbClr val="000000"/>
            </a:solidFill>
            <a:ln w="9360">
              <a:solidFill>
                <a:srgbClr val="000000"/>
              </a:solidFill>
              <a:prstDash val="solid"/>
              <a:miter/>
            </a:ln>
          </p:spPr>
          <p:txBody>
            <a:bodyPr vert="horz" wrap="square" lIns="158760" tIns="82440" rIns="158760" bIns="82440" anchor="t" anchorCtr="0" compatLnSpc="0">
              <a:noAutofit/>
            </a:bodyPr>
            <a:lstStyle/>
            <a:p>
              <a:pPr marL="0" marR="0" lvl="0" indent="0" rtl="0" hangingPunct="0">
                <a:lnSpc>
                  <a:spcPct val="100000"/>
                </a:lnSpc>
                <a:spcBef>
                  <a:spcPts val="0"/>
                </a:spcBef>
                <a:spcAft>
                  <a:spcPts val="0"/>
                </a:spcAft>
                <a:buNone/>
                <a:tabLst/>
              </a:pPr>
              <a:endParaRPr lang="en-US" sz="1800" b="0" i="0" u="none" strike="noStrike">
                <a:ln>
                  <a:noFill/>
                </a:ln>
                <a:latin typeface="Arial" pitchFamily="18"/>
                <a:ea typeface="Arial Unicode MS" pitchFamily="2"/>
                <a:cs typeface="Tahoma" pitchFamily="2"/>
              </a:endParaRPr>
            </a:p>
          </p:txBody>
        </p:sp>
        <p:sp>
          <p:nvSpPr>
            <p:cNvPr id="8" name="Freeform 7"/>
            <p:cNvSpPr/>
            <p:nvPr/>
          </p:nvSpPr>
          <p:spPr>
            <a:xfrm>
              <a:off x="9500400" y="3715560"/>
              <a:ext cx="61920" cy="60840"/>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200 f10 1"/>
                <a:gd name="f16" fmla="*/ 18400 f10 1"/>
                <a:gd name="f17" fmla="*/ 18400 f11 1"/>
                <a:gd name="f18" fmla="*/ 3200 f11 1"/>
                <a:gd name="f19" fmla="*/ f12 1 f2"/>
                <a:gd name="f20" fmla="*/ f13 1 f2"/>
                <a:gd name="f21" fmla="*/ f14 1 f2"/>
                <a:gd name="f22" fmla="*/ 10800 f10 1"/>
                <a:gd name="f23" fmla="*/ 0 f11 1"/>
                <a:gd name="f24" fmla="*/ 3160 f10 1"/>
                <a:gd name="f25" fmla="*/ 3160 f11 1"/>
                <a:gd name="f26" fmla="*/ 0 f10 1"/>
                <a:gd name="f27" fmla="*/ 10800 f11 1"/>
                <a:gd name="f28" fmla="*/ 18440 f11 1"/>
                <a:gd name="f29" fmla="*/ 21600 f11 1"/>
                <a:gd name="f30" fmla="*/ 18440 f10 1"/>
                <a:gd name="f31" fmla="*/ 21600 f10 1"/>
                <a:gd name="f32" fmla="+- 0 0 f19"/>
                <a:gd name="f33" fmla="+- f20 0 f1"/>
                <a:gd name="f34" fmla="+- f21 0 f1"/>
                <a:gd name="f35" fmla="*/ f32 f0 1"/>
                <a:gd name="f36" fmla="+- f34 0 f33"/>
                <a:gd name="f37" fmla="*/ f35 1 f5"/>
                <a:gd name="f38" fmla="+- f37 0 f1"/>
                <a:gd name="f39" fmla="cos 1 f38"/>
                <a:gd name="f40" fmla="sin 1 f38"/>
                <a:gd name="f41" fmla="+- 0 0 f39"/>
                <a:gd name="f42" fmla="+- 0 0 f40"/>
                <a:gd name="f43" fmla="*/ 10800 f41 1"/>
                <a:gd name="f44" fmla="*/ 10800 f42 1"/>
                <a:gd name="f45" fmla="*/ f43 f43 1"/>
                <a:gd name="f46" fmla="*/ f44 f44 1"/>
                <a:gd name="f47" fmla="+- f45 f46 0"/>
                <a:gd name="f48" fmla="sqrt f47"/>
                <a:gd name="f49" fmla="*/ f6 1 f48"/>
                <a:gd name="f50" fmla="*/ f41 f49 1"/>
                <a:gd name="f51" fmla="*/ f42 f49 1"/>
                <a:gd name="f52" fmla="+- 10800 0 f50"/>
                <a:gd name="f53" fmla="+- 10800 0 f51"/>
              </a:gdLst>
              <a:ahLst/>
              <a:cxnLst>
                <a:cxn ang="3cd4">
                  <a:pos x="hc" y="t"/>
                </a:cxn>
                <a:cxn ang="0">
                  <a:pos x="r" y="vc"/>
                </a:cxn>
                <a:cxn ang="cd4">
                  <a:pos x="hc" y="b"/>
                </a:cxn>
                <a:cxn ang="cd2">
                  <a:pos x="l" y="vc"/>
                </a:cxn>
                <a:cxn ang="f33">
                  <a:pos x="f22" y="f23"/>
                </a:cxn>
                <a:cxn ang="f33">
                  <a:pos x="f24" y="f25"/>
                </a:cxn>
                <a:cxn ang="f33">
                  <a:pos x="f26" y="f27"/>
                </a:cxn>
                <a:cxn ang="f33">
                  <a:pos x="f24" y="f28"/>
                </a:cxn>
                <a:cxn ang="f33">
                  <a:pos x="f22" y="f29"/>
                </a:cxn>
                <a:cxn ang="f33">
                  <a:pos x="f30" y="f28"/>
                </a:cxn>
                <a:cxn ang="f33">
                  <a:pos x="f31" y="f27"/>
                </a:cxn>
                <a:cxn ang="f33">
                  <a:pos x="f30" y="f25"/>
                </a:cxn>
              </a:cxnLst>
              <a:rect l="f15" t="f18" r="f16" b="f17"/>
              <a:pathLst>
                <a:path w="21600" h="21600">
                  <a:moveTo>
                    <a:pt x="f52" y="f53"/>
                  </a:moveTo>
                  <a:arcTo wR="f9" hR="f9" stAng="f33" swAng="f36"/>
                  <a:close/>
                </a:path>
              </a:pathLst>
            </a:custGeom>
            <a:solidFill>
              <a:srgbClr val="000000"/>
            </a:solidFill>
            <a:ln w="9360">
              <a:solidFill>
                <a:srgbClr val="000000"/>
              </a:solidFill>
              <a:prstDash val="solid"/>
              <a:miter/>
            </a:ln>
          </p:spPr>
          <p:txBody>
            <a:bodyPr vert="horz" wrap="square" lIns="158760" tIns="82440" rIns="158760" bIns="82440" anchor="t" anchorCtr="0" compatLnSpc="0">
              <a:noAutofit/>
            </a:bodyPr>
            <a:lstStyle/>
            <a:p>
              <a:pPr marL="0" marR="0" lvl="0" indent="0" rtl="0" hangingPunct="0">
                <a:lnSpc>
                  <a:spcPct val="100000"/>
                </a:lnSpc>
                <a:spcBef>
                  <a:spcPts val="0"/>
                </a:spcBef>
                <a:spcAft>
                  <a:spcPts val="0"/>
                </a:spcAft>
                <a:buNone/>
                <a:tabLst/>
              </a:pPr>
              <a:endParaRPr lang="en-US" sz="1800" b="0" i="0" u="none" strike="noStrike">
                <a:ln>
                  <a:noFill/>
                </a:ln>
                <a:latin typeface="Arial" pitchFamily="18"/>
                <a:ea typeface="Arial Unicode MS" pitchFamily="2"/>
                <a:cs typeface="Tahoma" pitchFamily="2"/>
              </a:endParaRPr>
            </a:p>
          </p:txBody>
        </p:sp>
        <p:sp>
          <p:nvSpPr>
            <p:cNvPr id="9" name="Freeform 8"/>
            <p:cNvSpPr/>
            <p:nvPr/>
          </p:nvSpPr>
          <p:spPr>
            <a:xfrm>
              <a:off x="5825519" y="2796480"/>
              <a:ext cx="3713760" cy="1742040"/>
            </a:xfrm>
            <a:custGeom>
              <a:avLst/>
              <a:gdLst>
                <a:gd name="f0" fmla="val 0"/>
                <a:gd name="f1" fmla="val 3420"/>
                <a:gd name="f2" fmla="val 1644"/>
                <a:gd name="f3" fmla="val 2040"/>
                <a:gd name="f4" fmla="val 1296"/>
                <a:gd name="f5" fmla="val 1152"/>
                <a:gd name="f6" fmla="val 900"/>
              </a:gdLst>
              <a:ahLst/>
              <a:cxnLst>
                <a:cxn ang="3cd4">
                  <a:pos x="hc" y="t"/>
                </a:cxn>
                <a:cxn ang="0">
                  <a:pos x="r" y="vc"/>
                </a:cxn>
                <a:cxn ang="cd4">
                  <a:pos x="hc" y="b"/>
                </a:cxn>
                <a:cxn ang="cd2">
                  <a:pos x="l" y="vc"/>
                </a:cxn>
              </a:cxnLst>
              <a:rect l="l" t="t" r="r" b="b"/>
              <a:pathLst>
                <a:path w="3420" h="1644">
                  <a:moveTo>
                    <a:pt x="f3" y="f2"/>
                  </a:moveTo>
                  <a:lnTo>
                    <a:pt x="f0" y="f4"/>
                  </a:lnTo>
                  <a:lnTo>
                    <a:pt x="f5" y="f0"/>
                  </a:lnTo>
                  <a:lnTo>
                    <a:pt x="f1" y="f6"/>
                  </a:lnTo>
                  <a:lnTo>
                    <a:pt x="f3" y="f2"/>
                  </a:lnTo>
                  <a:close/>
                </a:path>
              </a:pathLst>
            </a:custGeom>
            <a:noFill/>
            <a:ln w="9360">
              <a:solidFill>
                <a:srgbClr val="000000"/>
              </a:solidFill>
              <a:prstDash val="solid"/>
              <a:round/>
            </a:ln>
          </p:spPr>
          <p:txBody>
            <a:bodyPr vert="horz" wrap="square" lIns="158760" tIns="82440" rIns="158760" bIns="82440" anchor="t" anchorCtr="0" compatLnSpc="0">
              <a:noAutofit/>
            </a:bodyPr>
            <a:lstStyle/>
            <a:p>
              <a:pPr marL="0" marR="0" lvl="0" indent="0" rtl="0" hangingPunct="0">
                <a:lnSpc>
                  <a:spcPct val="100000"/>
                </a:lnSpc>
                <a:spcBef>
                  <a:spcPts val="0"/>
                </a:spcBef>
                <a:spcAft>
                  <a:spcPts val="0"/>
                </a:spcAft>
                <a:buNone/>
                <a:tabLst/>
              </a:pPr>
              <a:endParaRPr lang="en-US" sz="1800" b="0" i="0" u="none" strike="noStrike">
                <a:ln>
                  <a:noFill/>
                </a:ln>
                <a:latin typeface="Arial" pitchFamily="18"/>
                <a:ea typeface="Arial Unicode MS" pitchFamily="2"/>
                <a:cs typeface="Tahoma" pitchFamily="2"/>
              </a:endParaRPr>
            </a:p>
          </p:txBody>
        </p:sp>
        <p:sp>
          <p:nvSpPr>
            <p:cNvPr id="10" name="Straight Connector 9"/>
            <p:cNvSpPr/>
            <p:nvPr/>
          </p:nvSpPr>
          <p:spPr>
            <a:xfrm>
              <a:off x="7089840" y="2796480"/>
              <a:ext cx="951120" cy="1753920"/>
            </a:xfrm>
            <a:prstGeom prst="line">
              <a:avLst/>
            </a:prstGeom>
            <a:noFill/>
            <a:ln w="9360">
              <a:solidFill>
                <a:srgbClr val="000000"/>
              </a:solidFill>
              <a:prstDash val="solid"/>
              <a:miter/>
            </a:ln>
          </p:spPr>
          <p:txBody>
            <a:bodyPr vert="horz" wrap="square" lIns="158760" tIns="82440" rIns="158760" bIns="82440" anchor="t" anchorCtr="0" compatLnSpc="0">
              <a:noAutofit/>
            </a:bodyPr>
            <a:lstStyle/>
            <a:p>
              <a:pPr marL="0" marR="0" lvl="0" indent="0" rtl="0" hangingPunct="0">
                <a:lnSpc>
                  <a:spcPct val="100000"/>
                </a:lnSpc>
                <a:spcBef>
                  <a:spcPts val="0"/>
                </a:spcBef>
                <a:spcAft>
                  <a:spcPts val="0"/>
                </a:spcAft>
                <a:buNone/>
                <a:tabLst/>
              </a:pPr>
              <a:endParaRPr lang="en-US" sz="1800" b="0" i="0" u="none" strike="noStrike">
                <a:ln>
                  <a:noFill/>
                </a:ln>
                <a:latin typeface="Arial" pitchFamily="18"/>
                <a:ea typeface="Arial Unicode MS" pitchFamily="2"/>
                <a:cs typeface="Tahoma" pitchFamily="2"/>
              </a:endParaRPr>
            </a:p>
          </p:txBody>
        </p:sp>
        <p:sp>
          <p:nvSpPr>
            <p:cNvPr id="11" name="Freeform 10"/>
            <p:cNvSpPr/>
            <p:nvPr/>
          </p:nvSpPr>
          <p:spPr>
            <a:xfrm>
              <a:off x="5809680" y="2783160"/>
              <a:ext cx="2382840" cy="2325960"/>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200 f10 1"/>
                <a:gd name="f16" fmla="*/ 18400 f10 1"/>
                <a:gd name="f17" fmla="*/ 18400 f11 1"/>
                <a:gd name="f18" fmla="*/ 3200 f11 1"/>
                <a:gd name="f19" fmla="*/ f12 1 f2"/>
                <a:gd name="f20" fmla="*/ f13 1 f2"/>
                <a:gd name="f21" fmla="*/ f14 1 f2"/>
                <a:gd name="f22" fmla="*/ 10800 f10 1"/>
                <a:gd name="f23" fmla="*/ 0 f11 1"/>
                <a:gd name="f24" fmla="*/ 3160 f10 1"/>
                <a:gd name="f25" fmla="*/ 3160 f11 1"/>
                <a:gd name="f26" fmla="*/ 0 f10 1"/>
                <a:gd name="f27" fmla="*/ 10800 f11 1"/>
                <a:gd name="f28" fmla="*/ 18440 f11 1"/>
                <a:gd name="f29" fmla="*/ 21600 f11 1"/>
                <a:gd name="f30" fmla="*/ 18440 f10 1"/>
                <a:gd name="f31" fmla="*/ 21600 f10 1"/>
                <a:gd name="f32" fmla="+- 0 0 f19"/>
                <a:gd name="f33" fmla="+- f20 0 f1"/>
                <a:gd name="f34" fmla="+- f21 0 f1"/>
                <a:gd name="f35" fmla="*/ f32 f0 1"/>
                <a:gd name="f36" fmla="+- f34 0 f33"/>
                <a:gd name="f37" fmla="*/ f35 1 f5"/>
                <a:gd name="f38" fmla="+- f37 0 f1"/>
                <a:gd name="f39" fmla="cos 1 f38"/>
                <a:gd name="f40" fmla="sin 1 f38"/>
                <a:gd name="f41" fmla="+- 0 0 f39"/>
                <a:gd name="f42" fmla="+- 0 0 f40"/>
                <a:gd name="f43" fmla="*/ 10800 f41 1"/>
                <a:gd name="f44" fmla="*/ 10800 f42 1"/>
                <a:gd name="f45" fmla="*/ f43 f43 1"/>
                <a:gd name="f46" fmla="*/ f44 f44 1"/>
                <a:gd name="f47" fmla="+- f45 f46 0"/>
                <a:gd name="f48" fmla="sqrt f47"/>
                <a:gd name="f49" fmla="*/ f6 1 f48"/>
                <a:gd name="f50" fmla="*/ f41 f49 1"/>
                <a:gd name="f51" fmla="*/ f42 f49 1"/>
                <a:gd name="f52" fmla="+- 10800 0 f50"/>
                <a:gd name="f53" fmla="+- 10800 0 f51"/>
              </a:gdLst>
              <a:ahLst/>
              <a:cxnLst>
                <a:cxn ang="3cd4">
                  <a:pos x="hc" y="t"/>
                </a:cxn>
                <a:cxn ang="0">
                  <a:pos x="r" y="vc"/>
                </a:cxn>
                <a:cxn ang="cd4">
                  <a:pos x="hc" y="b"/>
                </a:cxn>
                <a:cxn ang="cd2">
                  <a:pos x="l" y="vc"/>
                </a:cxn>
                <a:cxn ang="f33">
                  <a:pos x="f22" y="f23"/>
                </a:cxn>
                <a:cxn ang="f33">
                  <a:pos x="f24" y="f25"/>
                </a:cxn>
                <a:cxn ang="f33">
                  <a:pos x="f26" y="f27"/>
                </a:cxn>
                <a:cxn ang="f33">
                  <a:pos x="f24" y="f28"/>
                </a:cxn>
                <a:cxn ang="f33">
                  <a:pos x="f22" y="f29"/>
                </a:cxn>
                <a:cxn ang="f33">
                  <a:pos x="f30" y="f28"/>
                </a:cxn>
                <a:cxn ang="f33">
                  <a:pos x="f31" y="f27"/>
                </a:cxn>
                <a:cxn ang="f33">
                  <a:pos x="f30" y="f25"/>
                </a:cxn>
              </a:cxnLst>
              <a:rect l="f15" t="f18" r="f16" b="f17"/>
              <a:pathLst>
                <a:path w="21600" h="21600">
                  <a:moveTo>
                    <a:pt x="f52" y="f53"/>
                  </a:moveTo>
                  <a:arcTo wR="f9" hR="f9" stAng="f33" swAng="f36"/>
                  <a:close/>
                </a:path>
              </a:pathLst>
            </a:custGeom>
            <a:noFill/>
            <a:ln w="9360">
              <a:solidFill>
                <a:srgbClr val="000000"/>
              </a:solidFill>
              <a:custDash>
                <a:ds d="100000" sp="100000"/>
              </a:custDash>
              <a:miter/>
            </a:ln>
          </p:spPr>
          <p:txBody>
            <a:bodyPr vert="horz" wrap="square" lIns="158760" tIns="82440" rIns="158760" bIns="82440" anchor="t" anchorCtr="0" compatLnSpc="0">
              <a:noAutofit/>
            </a:bodyPr>
            <a:lstStyle/>
            <a:p>
              <a:pPr marL="0" marR="0" lvl="0" indent="0" rtl="0" hangingPunct="0">
                <a:lnSpc>
                  <a:spcPct val="100000"/>
                </a:lnSpc>
                <a:spcBef>
                  <a:spcPts val="0"/>
                </a:spcBef>
                <a:spcAft>
                  <a:spcPts val="0"/>
                </a:spcAft>
                <a:buNone/>
                <a:tabLst/>
              </a:pPr>
              <a:endParaRPr lang="en-US" sz="1800" b="0" i="0" u="none" strike="noStrike">
                <a:ln>
                  <a:noFill/>
                </a:ln>
                <a:latin typeface="Arial" pitchFamily="18"/>
                <a:ea typeface="Arial Unicode MS" pitchFamily="2"/>
                <a:cs typeface="Tahoma" pitchFamily="2"/>
              </a:endParaRPr>
            </a:p>
          </p:txBody>
        </p:sp>
        <p:sp>
          <p:nvSpPr>
            <p:cNvPr id="12" name="Freeform 11"/>
            <p:cNvSpPr/>
            <p:nvPr/>
          </p:nvSpPr>
          <p:spPr>
            <a:xfrm>
              <a:off x="6982200" y="2008440"/>
              <a:ext cx="2630520" cy="2567160"/>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200 f10 1"/>
                <a:gd name="f16" fmla="*/ 18400 f10 1"/>
                <a:gd name="f17" fmla="*/ 18400 f11 1"/>
                <a:gd name="f18" fmla="*/ 3200 f11 1"/>
                <a:gd name="f19" fmla="*/ f12 1 f2"/>
                <a:gd name="f20" fmla="*/ f13 1 f2"/>
                <a:gd name="f21" fmla="*/ f14 1 f2"/>
                <a:gd name="f22" fmla="*/ 10800 f10 1"/>
                <a:gd name="f23" fmla="*/ 0 f11 1"/>
                <a:gd name="f24" fmla="*/ 3160 f10 1"/>
                <a:gd name="f25" fmla="*/ 3160 f11 1"/>
                <a:gd name="f26" fmla="*/ 0 f10 1"/>
                <a:gd name="f27" fmla="*/ 10800 f11 1"/>
                <a:gd name="f28" fmla="*/ 18440 f11 1"/>
                <a:gd name="f29" fmla="*/ 21600 f11 1"/>
                <a:gd name="f30" fmla="*/ 18440 f10 1"/>
                <a:gd name="f31" fmla="*/ 21600 f10 1"/>
                <a:gd name="f32" fmla="+- 0 0 f19"/>
                <a:gd name="f33" fmla="+- f20 0 f1"/>
                <a:gd name="f34" fmla="+- f21 0 f1"/>
                <a:gd name="f35" fmla="*/ f32 f0 1"/>
                <a:gd name="f36" fmla="+- f34 0 f33"/>
                <a:gd name="f37" fmla="*/ f35 1 f5"/>
                <a:gd name="f38" fmla="+- f37 0 f1"/>
                <a:gd name="f39" fmla="cos 1 f38"/>
                <a:gd name="f40" fmla="sin 1 f38"/>
                <a:gd name="f41" fmla="+- 0 0 f39"/>
                <a:gd name="f42" fmla="+- 0 0 f40"/>
                <a:gd name="f43" fmla="*/ 10800 f41 1"/>
                <a:gd name="f44" fmla="*/ 10800 f42 1"/>
                <a:gd name="f45" fmla="*/ f43 f43 1"/>
                <a:gd name="f46" fmla="*/ f44 f44 1"/>
                <a:gd name="f47" fmla="+- f45 f46 0"/>
                <a:gd name="f48" fmla="sqrt f47"/>
                <a:gd name="f49" fmla="*/ f6 1 f48"/>
                <a:gd name="f50" fmla="*/ f41 f49 1"/>
                <a:gd name="f51" fmla="*/ f42 f49 1"/>
                <a:gd name="f52" fmla="+- 10800 0 f50"/>
                <a:gd name="f53" fmla="+- 10800 0 f51"/>
              </a:gdLst>
              <a:ahLst/>
              <a:cxnLst>
                <a:cxn ang="3cd4">
                  <a:pos x="hc" y="t"/>
                </a:cxn>
                <a:cxn ang="0">
                  <a:pos x="r" y="vc"/>
                </a:cxn>
                <a:cxn ang="cd4">
                  <a:pos x="hc" y="b"/>
                </a:cxn>
                <a:cxn ang="cd2">
                  <a:pos x="l" y="vc"/>
                </a:cxn>
                <a:cxn ang="f33">
                  <a:pos x="f22" y="f23"/>
                </a:cxn>
                <a:cxn ang="f33">
                  <a:pos x="f24" y="f25"/>
                </a:cxn>
                <a:cxn ang="f33">
                  <a:pos x="f26" y="f27"/>
                </a:cxn>
                <a:cxn ang="f33">
                  <a:pos x="f24" y="f28"/>
                </a:cxn>
                <a:cxn ang="f33">
                  <a:pos x="f22" y="f29"/>
                </a:cxn>
                <a:cxn ang="f33">
                  <a:pos x="f30" y="f28"/>
                </a:cxn>
                <a:cxn ang="f33">
                  <a:pos x="f31" y="f27"/>
                </a:cxn>
                <a:cxn ang="f33">
                  <a:pos x="f30" y="f25"/>
                </a:cxn>
              </a:cxnLst>
              <a:rect l="f15" t="f18" r="f16" b="f17"/>
              <a:pathLst>
                <a:path w="21600" h="21600">
                  <a:moveTo>
                    <a:pt x="f52" y="f53"/>
                  </a:moveTo>
                  <a:arcTo wR="f9" hR="f9" stAng="f33" swAng="f36"/>
                  <a:close/>
                </a:path>
              </a:pathLst>
            </a:custGeom>
            <a:noFill/>
            <a:ln w="9360">
              <a:solidFill>
                <a:srgbClr val="000000"/>
              </a:solidFill>
              <a:custDash>
                <a:ds d="100000" sp="100000"/>
              </a:custDash>
              <a:miter/>
            </a:ln>
          </p:spPr>
          <p:txBody>
            <a:bodyPr vert="horz" wrap="square" lIns="158760" tIns="82440" rIns="158760" bIns="82440" anchor="t" anchorCtr="0" compatLnSpc="0">
              <a:noAutofit/>
            </a:bodyPr>
            <a:lstStyle/>
            <a:p>
              <a:pPr marL="0" marR="0" lvl="0" indent="0" rtl="0" hangingPunct="0">
                <a:lnSpc>
                  <a:spcPct val="100000"/>
                </a:lnSpc>
                <a:spcBef>
                  <a:spcPts val="0"/>
                </a:spcBef>
                <a:spcAft>
                  <a:spcPts val="0"/>
                </a:spcAft>
                <a:buNone/>
                <a:tabLst/>
              </a:pPr>
              <a:endParaRPr lang="en-US" sz="1800" b="0" i="0" u="none" strike="noStrike">
                <a:ln>
                  <a:noFill/>
                </a:ln>
                <a:latin typeface="Arial" pitchFamily="18"/>
                <a:ea typeface="Arial Unicode MS" pitchFamily="2"/>
                <a:cs typeface="Tahoma" pitchFamily="2"/>
              </a:endParaRPr>
            </a:p>
          </p:txBody>
        </p:sp>
        <p:grpSp>
          <p:nvGrpSpPr>
            <p:cNvPr id="13" name="Group 12"/>
            <p:cNvGrpSpPr/>
            <p:nvPr/>
          </p:nvGrpSpPr>
          <p:grpSpPr>
            <a:xfrm>
              <a:off x="6896520" y="3876840"/>
              <a:ext cx="154079" cy="140040"/>
              <a:chOff x="6896520" y="3876840"/>
              <a:chExt cx="154079" cy="140040"/>
            </a:xfrm>
          </p:grpSpPr>
          <p:sp>
            <p:nvSpPr>
              <p:cNvPr id="14" name="Straight Connector 13"/>
              <p:cNvSpPr/>
              <p:nvPr/>
            </p:nvSpPr>
            <p:spPr>
              <a:xfrm>
                <a:off x="6972479" y="3876840"/>
                <a:ext cx="0" cy="140040"/>
              </a:xfrm>
              <a:prstGeom prst="line">
                <a:avLst/>
              </a:prstGeom>
              <a:noFill/>
              <a:ln w="9360">
                <a:solidFill>
                  <a:srgbClr val="000000"/>
                </a:solidFill>
                <a:prstDash val="solid"/>
                <a:miter/>
              </a:ln>
            </p:spPr>
            <p:txBody>
              <a:bodyPr vert="horz" wrap="square" lIns="158760" tIns="82440" rIns="158760" bIns="82440" anchor="t" anchorCtr="0" compatLnSpc="0">
                <a:noAutofit/>
              </a:bodyPr>
              <a:lstStyle/>
              <a:p>
                <a:pPr marL="0" marR="0" lvl="0" indent="0" rtl="0" hangingPunct="0">
                  <a:lnSpc>
                    <a:spcPct val="100000"/>
                  </a:lnSpc>
                  <a:spcBef>
                    <a:spcPts val="0"/>
                  </a:spcBef>
                  <a:spcAft>
                    <a:spcPts val="0"/>
                  </a:spcAft>
                  <a:buNone/>
                  <a:tabLst/>
                </a:pPr>
                <a:endParaRPr lang="en-US" sz="1800" b="0" i="0" u="none" strike="noStrike">
                  <a:ln>
                    <a:noFill/>
                  </a:ln>
                  <a:latin typeface="Arial" pitchFamily="18"/>
                  <a:ea typeface="Arial Unicode MS" pitchFamily="2"/>
                  <a:cs typeface="Tahoma" pitchFamily="2"/>
                </a:endParaRPr>
              </a:p>
            </p:txBody>
          </p:sp>
          <p:sp>
            <p:nvSpPr>
              <p:cNvPr id="15" name="Straight Connector 14"/>
              <p:cNvSpPr/>
              <p:nvPr/>
            </p:nvSpPr>
            <p:spPr>
              <a:xfrm>
                <a:off x="6896520" y="3944520"/>
                <a:ext cx="154079" cy="0"/>
              </a:xfrm>
              <a:prstGeom prst="line">
                <a:avLst/>
              </a:prstGeom>
              <a:noFill/>
              <a:ln w="9360">
                <a:solidFill>
                  <a:srgbClr val="000000"/>
                </a:solidFill>
                <a:prstDash val="solid"/>
                <a:miter/>
              </a:ln>
            </p:spPr>
            <p:txBody>
              <a:bodyPr vert="horz" wrap="square" lIns="158760" tIns="82440" rIns="158760" bIns="82440" anchor="t" anchorCtr="0" compatLnSpc="0">
                <a:noAutofit/>
              </a:bodyPr>
              <a:lstStyle/>
              <a:p>
                <a:pPr marL="0" marR="0" lvl="0" indent="0" rtl="0" hangingPunct="0">
                  <a:lnSpc>
                    <a:spcPct val="100000"/>
                  </a:lnSpc>
                  <a:spcBef>
                    <a:spcPts val="0"/>
                  </a:spcBef>
                  <a:spcAft>
                    <a:spcPts val="0"/>
                  </a:spcAft>
                  <a:buNone/>
                  <a:tabLst/>
                </a:pPr>
                <a:endParaRPr lang="en-US" sz="1800" b="0" i="0" u="none" strike="noStrike">
                  <a:ln>
                    <a:noFill/>
                  </a:ln>
                  <a:latin typeface="Arial" pitchFamily="18"/>
                  <a:ea typeface="Arial Unicode MS" pitchFamily="2"/>
                  <a:cs typeface="Tahoma" pitchFamily="2"/>
                </a:endParaRPr>
              </a:p>
            </p:txBody>
          </p:sp>
        </p:grpSp>
        <p:grpSp>
          <p:nvGrpSpPr>
            <p:cNvPr id="16" name="Group 15"/>
            <p:cNvGrpSpPr/>
            <p:nvPr/>
          </p:nvGrpSpPr>
          <p:grpSpPr>
            <a:xfrm>
              <a:off x="8212320" y="3266640"/>
              <a:ext cx="154079" cy="140040"/>
              <a:chOff x="8212320" y="3266640"/>
              <a:chExt cx="154079" cy="140040"/>
            </a:xfrm>
          </p:grpSpPr>
          <p:sp>
            <p:nvSpPr>
              <p:cNvPr id="17" name="Straight Connector 16"/>
              <p:cNvSpPr/>
              <p:nvPr/>
            </p:nvSpPr>
            <p:spPr>
              <a:xfrm>
                <a:off x="8288640" y="3266640"/>
                <a:ext cx="0" cy="140040"/>
              </a:xfrm>
              <a:prstGeom prst="line">
                <a:avLst/>
              </a:prstGeom>
              <a:noFill/>
              <a:ln w="9360">
                <a:solidFill>
                  <a:srgbClr val="000000"/>
                </a:solidFill>
                <a:prstDash val="solid"/>
                <a:miter/>
              </a:ln>
            </p:spPr>
            <p:txBody>
              <a:bodyPr vert="horz" wrap="square" lIns="158760" tIns="82440" rIns="158760" bIns="82440" anchor="t" anchorCtr="0" compatLnSpc="0">
                <a:noAutofit/>
              </a:bodyPr>
              <a:lstStyle/>
              <a:p>
                <a:pPr marL="0" marR="0" lvl="0" indent="0" rtl="0" hangingPunct="0">
                  <a:lnSpc>
                    <a:spcPct val="100000"/>
                  </a:lnSpc>
                  <a:spcBef>
                    <a:spcPts val="0"/>
                  </a:spcBef>
                  <a:spcAft>
                    <a:spcPts val="0"/>
                  </a:spcAft>
                  <a:buNone/>
                  <a:tabLst/>
                </a:pPr>
                <a:endParaRPr lang="en-US" sz="1800" b="0" i="0" u="none" strike="noStrike">
                  <a:ln>
                    <a:noFill/>
                  </a:ln>
                  <a:latin typeface="Arial" pitchFamily="18"/>
                  <a:ea typeface="Arial Unicode MS" pitchFamily="2"/>
                  <a:cs typeface="Tahoma" pitchFamily="2"/>
                </a:endParaRPr>
              </a:p>
            </p:txBody>
          </p:sp>
          <p:sp>
            <p:nvSpPr>
              <p:cNvPr id="18" name="Straight Connector 17"/>
              <p:cNvSpPr/>
              <p:nvPr/>
            </p:nvSpPr>
            <p:spPr>
              <a:xfrm>
                <a:off x="8212320" y="3334320"/>
                <a:ext cx="154079" cy="0"/>
              </a:xfrm>
              <a:prstGeom prst="line">
                <a:avLst/>
              </a:prstGeom>
              <a:noFill/>
              <a:ln w="9360">
                <a:solidFill>
                  <a:srgbClr val="000000"/>
                </a:solidFill>
                <a:prstDash val="solid"/>
                <a:miter/>
              </a:ln>
            </p:spPr>
            <p:txBody>
              <a:bodyPr vert="horz" wrap="square" lIns="158760" tIns="82440" rIns="158760" bIns="82440" anchor="t" anchorCtr="0" compatLnSpc="0">
                <a:noAutofit/>
              </a:bodyPr>
              <a:lstStyle/>
              <a:p>
                <a:pPr marL="0" marR="0" lvl="0" indent="0" rtl="0" hangingPunct="0">
                  <a:lnSpc>
                    <a:spcPct val="100000"/>
                  </a:lnSpc>
                  <a:spcBef>
                    <a:spcPts val="0"/>
                  </a:spcBef>
                  <a:spcAft>
                    <a:spcPts val="0"/>
                  </a:spcAft>
                  <a:buNone/>
                  <a:tabLst/>
                </a:pPr>
                <a:endParaRPr lang="en-US" sz="1800" b="0" i="0" u="none" strike="noStrike">
                  <a:ln>
                    <a:noFill/>
                  </a:ln>
                  <a:latin typeface="Arial" pitchFamily="18"/>
                  <a:ea typeface="Arial Unicode MS" pitchFamily="2"/>
                  <a:cs typeface="Tahoma" pitchFamily="2"/>
                </a:endParaRPr>
              </a:p>
            </p:txBody>
          </p:sp>
        </p:grpSp>
        <p:sp>
          <p:nvSpPr>
            <p:cNvPr id="19" name="Straight Connector 18"/>
            <p:cNvSpPr/>
            <p:nvPr/>
          </p:nvSpPr>
          <p:spPr>
            <a:xfrm flipV="1">
              <a:off x="6972479" y="3330360"/>
              <a:ext cx="1316161" cy="610200"/>
            </a:xfrm>
            <a:prstGeom prst="line">
              <a:avLst/>
            </a:prstGeom>
            <a:noFill/>
            <a:ln w="9360">
              <a:solidFill>
                <a:srgbClr val="000000"/>
              </a:solidFill>
              <a:custDash>
                <a:ds d="100000" sp="100000"/>
                <a:ds d="403846" sp="100000"/>
              </a:custDash>
              <a:miter/>
            </a:ln>
          </p:spPr>
          <p:txBody>
            <a:bodyPr vert="horz" wrap="square" lIns="158760" tIns="82440" rIns="158760" bIns="82440" anchor="t" anchorCtr="0" compatLnSpc="0">
              <a:noAutofit/>
            </a:bodyPr>
            <a:lstStyle/>
            <a:p>
              <a:pPr marL="0" marR="0" lvl="0" indent="0" rtl="0" hangingPunct="0">
                <a:lnSpc>
                  <a:spcPct val="100000"/>
                </a:lnSpc>
                <a:spcBef>
                  <a:spcPts val="0"/>
                </a:spcBef>
                <a:spcAft>
                  <a:spcPts val="0"/>
                </a:spcAft>
                <a:buNone/>
                <a:tabLst/>
              </a:pPr>
              <a:endParaRPr lang="en-US" sz="1800" b="0" i="0" u="none" strike="noStrike">
                <a:ln>
                  <a:noFill/>
                </a:ln>
                <a:latin typeface="Arial" pitchFamily="18"/>
                <a:ea typeface="Arial Unicode MS" pitchFamily="2"/>
                <a:cs typeface="Tahoma" pitchFamily="2"/>
              </a:endParaRPr>
            </a:p>
          </p:txBody>
        </p:sp>
        <p:sp>
          <p:nvSpPr>
            <p:cNvPr id="20" name="Straight Connector 19"/>
            <p:cNvSpPr/>
            <p:nvPr/>
          </p:nvSpPr>
          <p:spPr>
            <a:xfrm flipH="1">
              <a:off x="6620760" y="3940200"/>
              <a:ext cx="352080" cy="1716120"/>
            </a:xfrm>
            <a:prstGeom prst="line">
              <a:avLst/>
            </a:prstGeom>
            <a:noFill/>
            <a:ln w="9360">
              <a:solidFill>
                <a:srgbClr val="000000"/>
              </a:solidFill>
              <a:custDash>
                <a:ds d="100000" sp="100000"/>
                <a:ds d="403846" sp="100000"/>
              </a:custDash>
              <a:miter/>
            </a:ln>
          </p:spPr>
          <p:txBody>
            <a:bodyPr vert="horz" wrap="square" lIns="158760" tIns="82440" rIns="158760" bIns="82440" anchor="t" anchorCtr="0" compatLnSpc="0">
              <a:noAutofit/>
            </a:bodyPr>
            <a:lstStyle/>
            <a:p>
              <a:pPr marL="0" marR="0" lvl="0" indent="0" rtl="0" hangingPunct="0">
                <a:lnSpc>
                  <a:spcPct val="100000"/>
                </a:lnSpc>
                <a:spcBef>
                  <a:spcPts val="0"/>
                </a:spcBef>
                <a:spcAft>
                  <a:spcPts val="0"/>
                </a:spcAft>
                <a:buNone/>
                <a:tabLst/>
              </a:pPr>
              <a:endParaRPr lang="en-US" sz="1800" b="0" i="0" u="none" strike="noStrike">
                <a:ln>
                  <a:noFill/>
                </a:ln>
                <a:latin typeface="Arial" pitchFamily="18"/>
                <a:ea typeface="Arial Unicode MS" pitchFamily="2"/>
                <a:cs typeface="Tahoma" pitchFamily="2"/>
              </a:endParaRPr>
            </a:p>
          </p:txBody>
        </p:sp>
        <p:sp>
          <p:nvSpPr>
            <p:cNvPr id="21" name="Straight Connector 20"/>
            <p:cNvSpPr/>
            <p:nvPr/>
          </p:nvSpPr>
          <p:spPr>
            <a:xfrm flipH="1" flipV="1">
              <a:off x="5304600" y="2427840"/>
              <a:ext cx="1667879" cy="1499760"/>
            </a:xfrm>
            <a:prstGeom prst="line">
              <a:avLst/>
            </a:prstGeom>
            <a:noFill/>
            <a:ln w="9360">
              <a:solidFill>
                <a:srgbClr val="000000"/>
              </a:solidFill>
              <a:custDash>
                <a:ds d="100000" sp="100000"/>
                <a:ds d="403846" sp="100000"/>
              </a:custDash>
              <a:miter/>
            </a:ln>
          </p:spPr>
          <p:txBody>
            <a:bodyPr vert="horz" wrap="square" lIns="158760" tIns="82440" rIns="158760" bIns="82440" anchor="t" anchorCtr="0" compatLnSpc="0">
              <a:noAutofit/>
            </a:bodyPr>
            <a:lstStyle/>
            <a:p>
              <a:pPr marL="0" marR="0" lvl="0" indent="0" rtl="0" hangingPunct="0">
                <a:lnSpc>
                  <a:spcPct val="100000"/>
                </a:lnSpc>
                <a:spcBef>
                  <a:spcPts val="0"/>
                </a:spcBef>
                <a:spcAft>
                  <a:spcPts val="0"/>
                </a:spcAft>
                <a:buNone/>
                <a:tabLst/>
              </a:pPr>
              <a:endParaRPr lang="en-US" sz="1800" b="0" i="0" u="none" strike="noStrike">
                <a:ln>
                  <a:noFill/>
                </a:ln>
                <a:latin typeface="Arial" pitchFamily="18"/>
                <a:ea typeface="Arial Unicode MS" pitchFamily="2"/>
                <a:cs typeface="Tahoma" pitchFamily="2"/>
              </a:endParaRPr>
            </a:p>
          </p:txBody>
        </p:sp>
        <p:sp>
          <p:nvSpPr>
            <p:cNvPr id="22" name="Straight Connector 21"/>
            <p:cNvSpPr/>
            <p:nvPr/>
          </p:nvSpPr>
          <p:spPr>
            <a:xfrm flipV="1">
              <a:off x="8301600" y="1703160"/>
              <a:ext cx="716760" cy="1626479"/>
            </a:xfrm>
            <a:prstGeom prst="line">
              <a:avLst/>
            </a:prstGeom>
            <a:noFill/>
            <a:ln w="9360">
              <a:solidFill>
                <a:srgbClr val="000000"/>
              </a:solidFill>
              <a:custDash>
                <a:ds d="100000" sp="100000"/>
                <a:ds d="403846" sp="100000"/>
              </a:custDash>
              <a:miter/>
            </a:ln>
          </p:spPr>
          <p:txBody>
            <a:bodyPr vert="horz" wrap="square" lIns="158760" tIns="82440" rIns="158760" bIns="82440" anchor="t" anchorCtr="0" compatLnSpc="0">
              <a:noAutofit/>
            </a:bodyPr>
            <a:lstStyle/>
            <a:p>
              <a:pPr marL="0" marR="0" lvl="0" indent="0" rtl="0" hangingPunct="0">
                <a:lnSpc>
                  <a:spcPct val="100000"/>
                </a:lnSpc>
                <a:spcBef>
                  <a:spcPts val="0"/>
                </a:spcBef>
                <a:spcAft>
                  <a:spcPts val="0"/>
                </a:spcAft>
                <a:buNone/>
                <a:tabLst/>
              </a:pPr>
              <a:endParaRPr lang="en-US" sz="1800" b="0" i="0" u="none" strike="noStrike">
                <a:ln>
                  <a:noFill/>
                </a:ln>
                <a:latin typeface="Arial" pitchFamily="18"/>
                <a:ea typeface="Arial Unicode MS" pitchFamily="2"/>
                <a:cs typeface="Tahoma" pitchFamily="2"/>
              </a:endParaRPr>
            </a:p>
          </p:txBody>
        </p:sp>
        <p:sp>
          <p:nvSpPr>
            <p:cNvPr id="23" name="Straight Connector 22"/>
            <p:cNvSpPr/>
            <p:nvPr/>
          </p:nvSpPr>
          <p:spPr>
            <a:xfrm>
              <a:off x="8301600" y="3330360"/>
              <a:ext cx="1263960" cy="1969920"/>
            </a:xfrm>
            <a:prstGeom prst="line">
              <a:avLst/>
            </a:prstGeom>
            <a:noFill/>
            <a:ln w="9360">
              <a:solidFill>
                <a:srgbClr val="000000"/>
              </a:solidFill>
              <a:custDash>
                <a:ds d="100000" sp="100000"/>
                <a:ds d="403846" sp="100000"/>
              </a:custDash>
              <a:miter/>
            </a:ln>
          </p:spPr>
          <p:txBody>
            <a:bodyPr vert="horz" wrap="square" lIns="158760" tIns="82440" rIns="158760" bIns="82440" anchor="t" anchorCtr="0" compatLnSpc="0">
              <a:noAutofit/>
            </a:bodyPr>
            <a:lstStyle/>
            <a:p>
              <a:pPr marL="0" marR="0" lvl="0" indent="0" rtl="0" hangingPunct="0">
                <a:lnSpc>
                  <a:spcPct val="100000"/>
                </a:lnSpc>
                <a:spcBef>
                  <a:spcPts val="0"/>
                </a:spcBef>
                <a:spcAft>
                  <a:spcPts val="0"/>
                </a:spcAft>
                <a:buNone/>
                <a:tabLst/>
              </a:pPr>
              <a:endParaRPr lang="en-US" sz="1800" b="0" i="0" u="none" strike="noStrike">
                <a:ln>
                  <a:noFill/>
                </a:ln>
                <a:latin typeface="Arial" pitchFamily="18"/>
                <a:ea typeface="Arial Unicode MS" pitchFamily="2"/>
                <a:cs typeface="Tahoma" pitchFamily="2"/>
              </a:endParaRPr>
            </a:p>
          </p:txBody>
        </p:sp>
      </p:grpSp>
    </p:spTree>
    <p:extLst>
      <p:ext uri="{BB962C8B-B14F-4D97-AF65-F5344CB8AC3E}">
        <p14:creationId xmlns:p14="http://schemas.microsoft.com/office/powerpoint/2010/main" val="33688827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503999" y="346320"/>
            <a:ext cx="9071640" cy="1172160"/>
          </a:xfrm>
        </p:spPr>
        <p:txBody>
          <a:bodyPr/>
          <a:lstStyle/>
          <a:p>
            <a:pPr marL="648000" lvl="0" indent="-216000"/>
            <a:r>
              <a:rPr lang="en-US" sz="3200">
                <a:latin typeface="Arial" pitchFamily="34"/>
              </a:rPr>
              <a:t>Перетворення подвійних графів</a:t>
            </a:r>
          </a:p>
        </p:txBody>
      </p:sp>
      <p:sp>
        <p:nvSpPr>
          <p:cNvPr id="3" name="Subtitle 2"/>
          <p:cNvSpPr txBox="1">
            <a:spLocks noGrp="1"/>
          </p:cNvSpPr>
          <p:nvPr>
            <p:ph type="subTitle" idx="4294967295"/>
          </p:nvPr>
        </p:nvSpPr>
        <p:spPr>
          <a:xfrm>
            <a:off x="503999" y="1814040"/>
            <a:ext cx="9071640" cy="4899240"/>
          </a:xfrm>
        </p:spPr>
        <p:txBody>
          <a:bodyPr anchor="ctr"/>
          <a:lstStyle/>
          <a:p>
            <a:pPr lvl="0" algn="l"/>
            <a:r>
              <a:rPr lang="en-US" sz="2800"/>
              <a:t>Кількість вершин діаграми Вороного дорівнює кількості граней тріангуляції Делоне, а кількості ребер у них однакові. Таким чином, виходить, що побудова діаграми Вороного на основі тріангуляції Делоне може бути виконано за час O(N).</a:t>
            </a:r>
          </a:p>
        </p:txBody>
      </p:sp>
    </p:spTree>
    <p:extLst>
      <p:ext uri="{BB962C8B-B14F-4D97-AF65-F5344CB8AC3E}">
        <p14:creationId xmlns:p14="http://schemas.microsoft.com/office/powerpoint/2010/main" val="29195746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503999" y="346320"/>
            <a:ext cx="9071640" cy="1172160"/>
          </a:xfrm>
        </p:spPr>
        <p:txBody>
          <a:bodyPr/>
          <a:lstStyle/>
          <a:p>
            <a:pPr marL="648000" lvl="0" indent="-216000"/>
            <a:r>
              <a:rPr lang="en-US" sz="3200"/>
              <a:t>Тріангуляція методом "розділяй і володарюй"</a:t>
            </a:r>
          </a:p>
        </p:txBody>
      </p:sp>
      <p:sp>
        <p:nvSpPr>
          <p:cNvPr id="3" name="Subtitle 2"/>
          <p:cNvSpPr txBox="1">
            <a:spLocks noGrp="1"/>
          </p:cNvSpPr>
          <p:nvPr>
            <p:ph type="subTitle" idx="4294967295"/>
          </p:nvPr>
        </p:nvSpPr>
        <p:spPr>
          <a:xfrm>
            <a:off x="503999" y="1814040"/>
            <a:ext cx="9071640" cy="4899240"/>
          </a:xfrm>
        </p:spPr>
        <p:txBody>
          <a:bodyPr anchor="ctr"/>
          <a:lstStyle/>
          <a:p>
            <a:pPr marL="648000" lvl="0" indent="-216000" algn="l"/>
            <a:r>
              <a:rPr lang="en-US" sz="2400" dirty="0" err="1"/>
              <a:t>Для</a:t>
            </a:r>
            <a:r>
              <a:rPr lang="en-US" sz="2400" dirty="0"/>
              <a:t> </a:t>
            </a:r>
            <a:r>
              <a:rPr lang="en-US" sz="2400" dirty="0" err="1"/>
              <a:t>того</a:t>
            </a:r>
            <a:r>
              <a:rPr lang="en-US" sz="2400" dirty="0"/>
              <a:t>, </a:t>
            </a:r>
            <a:r>
              <a:rPr lang="en-US" sz="2400" dirty="0" err="1"/>
              <a:t>щоб</a:t>
            </a:r>
            <a:r>
              <a:rPr lang="en-US" sz="2400" dirty="0"/>
              <a:t> </a:t>
            </a:r>
            <a:r>
              <a:rPr lang="en-US" sz="2400" dirty="0" err="1"/>
              <a:t>оцінити</a:t>
            </a:r>
            <a:r>
              <a:rPr lang="en-US" sz="2400" dirty="0"/>
              <a:t> </a:t>
            </a:r>
            <a:r>
              <a:rPr lang="en-US" sz="2400" dirty="0" err="1"/>
              <a:t>мінімальний</a:t>
            </a:r>
            <a:r>
              <a:rPr lang="en-US" sz="2400" dirty="0"/>
              <a:t> </a:t>
            </a:r>
            <a:r>
              <a:rPr lang="en-US" sz="2400" dirty="0" err="1"/>
              <a:t>необхідний</a:t>
            </a:r>
            <a:r>
              <a:rPr lang="en-US" sz="2400" dirty="0"/>
              <a:t> </a:t>
            </a:r>
            <a:r>
              <a:rPr lang="en-US" sz="2400" dirty="0" err="1"/>
              <a:t>час</a:t>
            </a:r>
            <a:r>
              <a:rPr lang="en-US" sz="2400" dirty="0"/>
              <a:t> </a:t>
            </a:r>
            <a:r>
              <a:rPr lang="en-US" sz="2400" dirty="0" err="1"/>
              <a:t>для</a:t>
            </a:r>
            <a:r>
              <a:rPr lang="en-US" sz="2400" dirty="0"/>
              <a:t> </a:t>
            </a:r>
            <a:r>
              <a:rPr lang="en-US" sz="2400" dirty="0" err="1"/>
              <a:t>побудови</a:t>
            </a:r>
            <a:r>
              <a:rPr lang="en-US" sz="2400" dirty="0"/>
              <a:t> </a:t>
            </a:r>
            <a:r>
              <a:rPr lang="en-US" sz="2400" dirty="0" err="1"/>
              <a:t>тріангуляції</a:t>
            </a:r>
            <a:r>
              <a:rPr lang="en-US" sz="2400" dirty="0"/>
              <a:t> </a:t>
            </a:r>
            <a:r>
              <a:rPr lang="en-US" sz="2400" dirty="0" err="1"/>
              <a:t>Делоне</a:t>
            </a:r>
            <a:r>
              <a:rPr lang="en-US" sz="2400" dirty="0"/>
              <a:t>, </a:t>
            </a:r>
            <a:r>
              <a:rPr lang="en-US" sz="2400" dirty="0" err="1"/>
              <a:t>розглянемо</a:t>
            </a:r>
            <a:r>
              <a:rPr lang="en-US" sz="2400" dirty="0"/>
              <a:t> </a:t>
            </a:r>
            <a:r>
              <a:rPr lang="en-US" sz="2400" dirty="0" err="1"/>
              <a:t>одновимірний</a:t>
            </a:r>
            <a:r>
              <a:rPr lang="en-US" sz="2400" dirty="0"/>
              <a:t> </a:t>
            </a:r>
            <a:r>
              <a:rPr lang="en-US" sz="2400" dirty="0" err="1"/>
              <a:t>випадок</a:t>
            </a:r>
            <a:r>
              <a:rPr lang="en-US" sz="2400" dirty="0"/>
              <a:t> </a:t>
            </a:r>
            <a:r>
              <a:rPr lang="en-US" sz="2400" dirty="0" smtClean="0"/>
              <a:t>– </a:t>
            </a:r>
            <a:r>
              <a:rPr lang="en-US" sz="2400" dirty="0" err="1" smtClean="0"/>
              <a:t>коли</a:t>
            </a:r>
            <a:r>
              <a:rPr lang="en-US" sz="2400" dirty="0" smtClean="0"/>
              <a:t> </a:t>
            </a:r>
            <a:r>
              <a:rPr lang="en-US" sz="2400" dirty="0" err="1"/>
              <a:t>усі</a:t>
            </a:r>
            <a:r>
              <a:rPr lang="en-US" sz="2400" dirty="0"/>
              <a:t> N </a:t>
            </a:r>
            <a:r>
              <a:rPr lang="en-US" sz="2400" dirty="0" err="1"/>
              <a:t>точок</a:t>
            </a:r>
            <a:r>
              <a:rPr lang="en-US" sz="2400" dirty="0"/>
              <a:t> з </a:t>
            </a:r>
            <a:r>
              <a:rPr lang="en-US" sz="2400" dirty="0" err="1"/>
              <a:t>множини</a:t>
            </a:r>
            <a:r>
              <a:rPr lang="en-US" sz="2400" dirty="0"/>
              <a:t> S </a:t>
            </a:r>
            <a:r>
              <a:rPr lang="en-US" sz="2400" dirty="0" err="1"/>
              <a:t>розташовані</a:t>
            </a:r>
            <a:r>
              <a:rPr lang="en-US" sz="2400" dirty="0"/>
              <a:t> </a:t>
            </a:r>
            <a:r>
              <a:rPr lang="en-US" sz="2400" dirty="0" err="1"/>
              <a:t>на</a:t>
            </a:r>
            <a:r>
              <a:rPr lang="en-US" sz="2400" dirty="0"/>
              <a:t> </a:t>
            </a:r>
            <a:r>
              <a:rPr lang="en-US" sz="2400" dirty="0" err="1"/>
              <a:t>одній</a:t>
            </a:r>
            <a:r>
              <a:rPr lang="en-US" sz="2400" dirty="0"/>
              <a:t> </a:t>
            </a:r>
            <a:r>
              <a:rPr lang="en-US" sz="2400" dirty="0" err="1"/>
              <a:t>прямій</a:t>
            </a:r>
            <a:r>
              <a:rPr lang="en-US" sz="2400" dirty="0"/>
              <a:t>.</a:t>
            </a:r>
          </a:p>
          <a:p>
            <a:pPr marL="648000" lvl="0" indent="-216000" algn="l"/>
            <a:r>
              <a:rPr lang="en-US" sz="2400" dirty="0" err="1" smtClean="0"/>
              <a:t>Якщо</a:t>
            </a:r>
            <a:r>
              <a:rPr lang="en-US" sz="2400" dirty="0" smtClean="0"/>
              <a:t> </a:t>
            </a:r>
            <a:r>
              <a:rPr lang="en-US" sz="2400" dirty="0" err="1"/>
              <a:t>деякий</a:t>
            </a:r>
            <a:r>
              <a:rPr lang="en-US" sz="2400" dirty="0"/>
              <a:t> </a:t>
            </a:r>
            <a:r>
              <a:rPr lang="en-US" sz="2400" dirty="0" err="1"/>
              <a:t>алгоритм</a:t>
            </a:r>
            <a:r>
              <a:rPr lang="en-US" sz="2400" dirty="0"/>
              <a:t> </a:t>
            </a:r>
            <a:r>
              <a:rPr lang="en-US" sz="2400" dirty="0" err="1"/>
              <a:t>будує</a:t>
            </a:r>
            <a:r>
              <a:rPr lang="en-US" sz="2400" dirty="0"/>
              <a:t> </a:t>
            </a:r>
            <a:r>
              <a:rPr lang="en-US" sz="2400" dirty="0" err="1"/>
              <a:t>тріангуляцію</a:t>
            </a:r>
            <a:r>
              <a:rPr lang="en-US" sz="2400" dirty="0"/>
              <a:t> </a:t>
            </a:r>
            <a:r>
              <a:rPr lang="en-US" sz="2400" dirty="0" err="1"/>
              <a:t>такої</a:t>
            </a:r>
            <a:r>
              <a:rPr lang="en-US" sz="2400" dirty="0"/>
              <a:t> </a:t>
            </a:r>
            <a:r>
              <a:rPr lang="en-US" sz="2400" dirty="0" err="1"/>
              <a:t>множини</a:t>
            </a:r>
            <a:r>
              <a:rPr lang="en-US" sz="2400" dirty="0"/>
              <a:t> </a:t>
            </a:r>
            <a:r>
              <a:rPr lang="en-US" sz="2400" dirty="0" err="1"/>
              <a:t>точок</a:t>
            </a:r>
            <a:r>
              <a:rPr lang="en-US" sz="2400" dirty="0"/>
              <a:t>, </a:t>
            </a:r>
            <a:r>
              <a:rPr lang="en-US" sz="2400" dirty="0" err="1"/>
              <a:t>то</a:t>
            </a:r>
            <a:r>
              <a:rPr lang="en-US" sz="2400" dirty="0"/>
              <a:t>, </a:t>
            </a:r>
            <a:r>
              <a:rPr lang="en-US" sz="2400" dirty="0" err="1"/>
              <a:t>зокрема</a:t>
            </a:r>
            <a:r>
              <a:rPr lang="en-US" sz="2400" dirty="0"/>
              <a:t>, </a:t>
            </a:r>
            <a:r>
              <a:rPr lang="en-US" sz="2400" dirty="0" err="1"/>
              <a:t>ця</a:t>
            </a:r>
            <a:r>
              <a:rPr lang="en-US" sz="2400" dirty="0"/>
              <a:t> </a:t>
            </a:r>
            <a:r>
              <a:rPr lang="en-US" sz="2400" dirty="0" err="1"/>
              <a:t>тріангуляція</a:t>
            </a:r>
            <a:r>
              <a:rPr lang="en-US" sz="2400" dirty="0"/>
              <a:t> </a:t>
            </a:r>
            <a:r>
              <a:rPr lang="en-US" sz="2400" dirty="0" err="1"/>
              <a:t>упорядковує</a:t>
            </a:r>
            <a:r>
              <a:rPr lang="en-US" sz="2400" dirty="0"/>
              <a:t> </a:t>
            </a:r>
            <a:r>
              <a:rPr lang="en-US" sz="2400" dirty="0" err="1"/>
              <a:t>точки</a:t>
            </a:r>
            <a:r>
              <a:rPr lang="en-US" sz="2400" dirty="0"/>
              <a:t> </a:t>
            </a:r>
            <a:r>
              <a:rPr lang="en-US" sz="2400" dirty="0" err="1"/>
              <a:t>уздовж</a:t>
            </a:r>
            <a:r>
              <a:rPr lang="en-US" sz="2400" dirty="0"/>
              <a:t> </a:t>
            </a:r>
            <a:r>
              <a:rPr lang="en-US" sz="2400" dirty="0" err="1"/>
              <a:t>прямої</a:t>
            </a:r>
            <a:r>
              <a:rPr lang="en-US" sz="2400" dirty="0"/>
              <a:t>, </a:t>
            </a:r>
            <a:r>
              <a:rPr lang="en-US" sz="2400" dirty="0" err="1"/>
              <a:t>на</a:t>
            </a:r>
            <a:r>
              <a:rPr lang="en-US" sz="2400" dirty="0"/>
              <a:t> </a:t>
            </a:r>
            <a:r>
              <a:rPr lang="en-US" sz="2400" dirty="0" err="1"/>
              <a:t>якій</a:t>
            </a:r>
            <a:r>
              <a:rPr lang="en-US" sz="2400" dirty="0"/>
              <a:t> </a:t>
            </a:r>
            <a:r>
              <a:rPr lang="en-US" sz="2400" dirty="0" err="1"/>
              <a:t>вони</a:t>
            </a:r>
            <a:r>
              <a:rPr lang="en-US" sz="2400" dirty="0"/>
              <a:t> </a:t>
            </a:r>
            <a:r>
              <a:rPr lang="en-US" sz="2400" dirty="0" err="1"/>
              <a:t>розташовані</a:t>
            </a:r>
            <a:r>
              <a:rPr lang="en-US" sz="2400" dirty="0"/>
              <a:t>.</a:t>
            </a:r>
          </a:p>
          <a:p>
            <a:pPr marL="648000" lvl="0" indent="-216000" algn="l"/>
            <a:r>
              <a:rPr lang="en-US" sz="2400" dirty="0" err="1" smtClean="0"/>
              <a:t>Це</a:t>
            </a:r>
            <a:r>
              <a:rPr lang="en-US" sz="2400" dirty="0" smtClean="0"/>
              <a:t> </a:t>
            </a:r>
            <a:r>
              <a:rPr lang="en-US" sz="2400" dirty="0" err="1"/>
              <a:t>означає</a:t>
            </a:r>
            <a:r>
              <a:rPr lang="en-US" sz="2400" dirty="0"/>
              <a:t>, </a:t>
            </a:r>
            <a:r>
              <a:rPr lang="en-US" sz="2400" dirty="0" err="1"/>
              <a:t>що</a:t>
            </a:r>
            <a:r>
              <a:rPr lang="en-US" sz="2400" dirty="0"/>
              <a:t> </a:t>
            </a:r>
            <a:r>
              <a:rPr lang="en-US" sz="2400" dirty="0" err="1"/>
              <a:t>за</a:t>
            </a:r>
            <a:r>
              <a:rPr lang="en-US" sz="2400" dirty="0"/>
              <a:t> </a:t>
            </a:r>
            <a:r>
              <a:rPr lang="en-US" sz="2400" dirty="0" err="1"/>
              <a:t>допомогою</a:t>
            </a:r>
            <a:r>
              <a:rPr lang="en-US" sz="2400" dirty="0"/>
              <a:t> </a:t>
            </a:r>
            <a:r>
              <a:rPr lang="en-US" sz="2400" dirty="0" err="1"/>
              <a:t>такого</a:t>
            </a:r>
            <a:r>
              <a:rPr lang="en-US" sz="2400" dirty="0"/>
              <a:t> </a:t>
            </a:r>
            <a:r>
              <a:rPr lang="en-US" sz="2400" dirty="0" err="1"/>
              <a:t>алгоритму</a:t>
            </a:r>
            <a:r>
              <a:rPr lang="en-US" sz="2400" dirty="0"/>
              <a:t> </a:t>
            </a:r>
            <a:r>
              <a:rPr lang="en-US" sz="2400" dirty="0" err="1"/>
              <a:t>можна</a:t>
            </a:r>
            <a:r>
              <a:rPr lang="en-US" sz="2400" dirty="0"/>
              <a:t> </a:t>
            </a:r>
            <a:r>
              <a:rPr lang="en-US" sz="2400" dirty="0" err="1"/>
              <a:t>вирішити</a:t>
            </a:r>
            <a:r>
              <a:rPr lang="en-US" sz="2400" dirty="0"/>
              <a:t> </a:t>
            </a:r>
            <a:r>
              <a:rPr lang="en-US" sz="2400" dirty="0" err="1"/>
              <a:t>задачу</a:t>
            </a:r>
            <a:r>
              <a:rPr lang="en-US" sz="2400" dirty="0"/>
              <a:t> </a:t>
            </a:r>
            <a:r>
              <a:rPr lang="en-US" sz="2400" dirty="0" err="1"/>
              <a:t>сортування</a:t>
            </a:r>
            <a:r>
              <a:rPr lang="en-US" sz="2400" dirty="0"/>
              <a:t> </a:t>
            </a:r>
            <a:r>
              <a:rPr lang="en-US" sz="2400" dirty="0" err="1"/>
              <a:t>масиву</a:t>
            </a:r>
            <a:r>
              <a:rPr lang="en-US" sz="2400" dirty="0"/>
              <a:t> з N </a:t>
            </a:r>
            <a:r>
              <a:rPr lang="en-US" sz="2400" dirty="0" err="1"/>
              <a:t>чисел</a:t>
            </a:r>
            <a:r>
              <a:rPr lang="en-US" sz="2400" dirty="0"/>
              <a:t>. </a:t>
            </a:r>
            <a:r>
              <a:rPr lang="en-US" sz="2400" dirty="0" err="1"/>
              <a:t>Оскільки</a:t>
            </a:r>
            <a:r>
              <a:rPr lang="en-US" sz="2400" dirty="0"/>
              <a:t> </a:t>
            </a:r>
            <a:r>
              <a:rPr lang="en-US" sz="2400" dirty="0" err="1"/>
              <a:t>нижня</a:t>
            </a:r>
            <a:r>
              <a:rPr lang="en-US" sz="2400" dirty="0"/>
              <a:t> </a:t>
            </a:r>
            <a:r>
              <a:rPr lang="en-US" sz="2400" dirty="0" err="1"/>
              <a:t>оцінка</a:t>
            </a:r>
            <a:r>
              <a:rPr lang="en-US" sz="2400" dirty="0"/>
              <a:t> </a:t>
            </a:r>
            <a:r>
              <a:rPr lang="en-US" sz="2400" dirty="0" err="1"/>
              <a:t>для</a:t>
            </a:r>
            <a:r>
              <a:rPr lang="en-US" sz="2400" dirty="0"/>
              <a:t> </a:t>
            </a:r>
            <a:r>
              <a:rPr lang="en-US" sz="2400" dirty="0" err="1"/>
              <a:t>задачі</a:t>
            </a:r>
            <a:r>
              <a:rPr lang="en-US" sz="2400" dirty="0"/>
              <a:t> </a:t>
            </a:r>
            <a:r>
              <a:rPr lang="en-US" sz="2400" dirty="0" err="1"/>
              <a:t>сортування</a:t>
            </a:r>
            <a:r>
              <a:rPr lang="en-US" sz="2400" dirty="0"/>
              <a:t> </a:t>
            </a:r>
            <a:r>
              <a:rPr lang="en-US" sz="2400" dirty="0" err="1"/>
              <a:t>відома</a:t>
            </a:r>
            <a:r>
              <a:rPr lang="en-US" sz="2400" dirty="0"/>
              <a:t> і </a:t>
            </a:r>
            <a:r>
              <a:rPr lang="en-US" sz="2400" dirty="0" err="1"/>
              <a:t>дорівнює</a:t>
            </a:r>
            <a:r>
              <a:rPr lang="en-US" sz="2400" dirty="0"/>
              <a:t> О(</a:t>
            </a:r>
            <a:r>
              <a:rPr lang="en-US" sz="2400" dirty="0" err="1"/>
              <a:t>NlogN</a:t>
            </a:r>
            <a:r>
              <a:rPr lang="en-US" sz="2400" dirty="0"/>
              <a:t>), </a:t>
            </a:r>
            <a:r>
              <a:rPr lang="en-US" sz="2400" dirty="0" err="1"/>
              <a:t>то</a:t>
            </a:r>
            <a:r>
              <a:rPr lang="en-US" sz="2400" dirty="0"/>
              <a:t> </a:t>
            </a:r>
            <a:r>
              <a:rPr lang="en-US" sz="2400" dirty="0" err="1"/>
              <a:t>виходить</a:t>
            </a:r>
            <a:r>
              <a:rPr lang="en-US" sz="2400" dirty="0"/>
              <a:t>, </a:t>
            </a:r>
            <a:r>
              <a:rPr lang="en-US" sz="2400" dirty="0" err="1"/>
              <a:t>що</a:t>
            </a:r>
            <a:r>
              <a:rPr lang="en-US" sz="2400" dirty="0"/>
              <a:t> і </a:t>
            </a:r>
            <a:r>
              <a:rPr lang="en-US" sz="2400" dirty="0" err="1"/>
              <a:t>для</a:t>
            </a:r>
            <a:r>
              <a:rPr lang="en-US" sz="2400" dirty="0"/>
              <a:t> </a:t>
            </a:r>
            <a:r>
              <a:rPr lang="en-US" sz="2400" dirty="0" err="1"/>
              <a:t>задачі</a:t>
            </a:r>
            <a:r>
              <a:rPr lang="en-US" sz="2400" dirty="0"/>
              <a:t> </a:t>
            </a:r>
            <a:r>
              <a:rPr lang="en-US" sz="2400" dirty="0" err="1"/>
              <a:t>побудови</a:t>
            </a:r>
            <a:r>
              <a:rPr lang="en-US" sz="2400" dirty="0"/>
              <a:t> </a:t>
            </a:r>
            <a:r>
              <a:rPr lang="en-US" sz="2400" dirty="0" err="1"/>
              <a:t>тріангуляції</a:t>
            </a:r>
            <a:r>
              <a:rPr lang="en-US" sz="2400" dirty="0"/>
              <a:t> </a:t>
            </a:r>
            <a:r>
              <a:rPr lang="en-US" sz="2400" dirty="0" err="1"/>
              <a:t>Делоне</a:t>
            </a:r>
            <a:r>
              <a:rPr lang="en-US" sz="2400" dirty="0"/>
              <a:t> </a:t>
            </a:r>
            <a:r>
              <a:rPr lang="en-US" sz="2400" dirty="0" err="1"/>
              <a:t>справедлива</a:t>
            </a:r>
            <a:r>
              <a:rPr lang="en-US" sz="2400" dirty="0"/>
              <a:t> </a:t>
            </a:r>
            <a:r>
              <a:rPr lang="en-US" sz="2400" dirty="0" err="1"/>
              <a:t>та</a:t>
            </a:r>
            <a:r>
              <a:rPr lang="en-US" sz="2400" dirty="0"/>
              <a:t> ж </a:t>
            </a:r>
            <a:r>
              <a:rPr lang="en-US" sz="2400" dirty="0" err="1"/>
              <a:t>сама</a:t>
            </a:r>
            <a:r>
              <a:rPr lang="en-US" sz="2400" dirty="0"/>
              <a:t> </a:t>
            </a:r>
            <a:r>
              <a:rPr lang="en-US" sz="2400" dirty="0" err="1"/>
              <a:t>нижня</a:t>
            </a:r>
            <a:r>
              <a:rPr lang="en-US" sz="2400" dirty="0"/>
              <a:t> </a:t>
            </a:r>
            <a:r>
              <a:rPr lang="en-US" sz="2400" dirty="0" err="1" smtClean="0"/>
              <a:t>оцінка</a:t>
            </a:r>
            <a:r>
              <a:rPr lang="ru-RU" sz="2400" dirty="0" smtClean="0"/>
              <a:t>.</a:t>
            </a:r>
            <a:endParaRPr lang="en-US" sz="2400" dirty="0"/>
          </a:p>
        </p:txBody>
      </p:sp>
    </p:spTree>
    <p:extLst>
      <p:ext uri="{BB962C8B-B14F-4D97-AF65-F5344CB8AC3E}">
        <p14:creationId xmlns:p14="http://schemas.microsoft.com/office/powerpoint/2010/main" val="34665945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503999" y="346320"/>
            <a:ext cx="9071640" cy="1172160"/>
          </a:xfrm>
        </p:spPr>
        <p:txBody>
          <a:bodyPr/>
          <a:lstStyle/>
          <a:p>
            <a:pPr lvl="0"/>
            <a:r>
              <a:rPr lang="x-none" dirty="0"/>
              <a:t>Алгоритм побудови тр</a:t>
            </a:r>
            <a:r>
              <a:rPr lang="uk-UA" dirty="0"/>
              <a:t>і</a:t>
            </a:r>
            <a:r>
              <a:rPr lang="x-none" dirty="0"/>
              <a:t>ангуляції Делоне</a:t>
            </a:r>
            <a:endParaRPr lang="en-US" dirty="0"/>
          </a:p>
        </p:txBody>
      </p:sp>
      <p:sp>
        <p:nvSpPr>
          <p:cNvPr id="3" name="Subtitle 2"/>
          <p:cNvSpPr txBox="1">
            <a:spLocks noGrp="1"/>
          </p:cNvSpPr>
          <p:nvPr>
            <p:ph type="subTitle" idx="4294967295"/>
          </p:nvPr>
        </p:nvSpPr>
        <p:spPr>
          <a:xfrm>
            <a:off x="503999" y="2010988"/>
            <a:ext cx="9071640" cy="4899240"/>
          </a:xfrm>
        </p:spPr>
        <p:txBody>
          <a:bodyPr anchor="ctr"/>
          <a:lstStyle/>
          <a:p>
            <a:pPr lvl="0" algn="l"/>
            <a:r>
              <a:rPr lang="en-US" sz="2800" dirty="0" err="1"/>
              <a:t>Алгоритм</a:t>
            </a:r>
            <a:r>
              <a:rPr lang="en-US" sz="2800" dirty="0"/>
              <a:t>, </a:t>
            </a:r>
            <a:r>
              <a:rPr lang="en-US" sz="2800" dirty="0" err="1"/>
              <a:t>описаний</a:t>
            </a:r>
            <a:r>
              <a:rPr lang="en-US" sz="2800" dirty="0"/>
              <a:t> </a:t>
            </a:r>
            <a:r>
              <a:rPr lang="en-US" sz="2800" dirty="0" err="1"/>
              <a:t>нижче</a:t>
            </a:r>
            <a:r>
              <a:rPr lang="en-US" sz="2800" dirty="0"/>
              <a:t>, </a:t>
            </a:r>
            <a:r>
              <a:rPr lang="en-US" sz="2800" dirty="0" err="1"/>
              <a:t>має</a:t>
            </a:r>
            <a:r>
              <a:rPr lang="en-US" sz="2800" dirty="0"/>
              <a:t> </a:t>
            </a:r>
            <a:r>
              <a:rPr lang="en-US" sz="2800" dirty="0" err="1"/>
              <a:t>верхню</a:t>
            </a:r>
            <a:r>
              <a:rPr lang="en-US" sz="2800" dirty="0"/>
              <a:t> </a:t>
            </a:r>
            <a:r>
              <a:rPr lang="en-US" sz="2800" dirty="0" err="1"/>
              <a:t>оцінку</a:t>
            </a:r>
            <a:r>
              <a:rPr lang="en-US" sz="2800" dirty="0"/>
              <a:t> </a:t>
            </a:r>
            <a:r>
              <a:rPr lang="uk-UA" sz="2800" dirty="0" smtClean="0"/>
              <a:t>часової</a:t>
            </a:r>
            <a:r>
              <a:rPr lang="en-US" sz="2800" dirty="0" smtClean="0"/>
              <a:t> </a:t>
            </a:r>
            <a:r>
              <a:rPr lang="en-US" sz="2800" dirty="0" err="1"/>
              <a:t>складності</a:t>
            </a:r>
            <a:r>
              <a:rPr lang="en-US" sz="2800" dirty="0"/>
              <a:t> O(</a:t>
            </a:r>
            <a:r>
              <a:rPr lang="en-US" sz="2800" dirty="0" err="1"/>
              <a:t>NlogN</a:t>
            </a:r>
            <a:r>
              <a:rPr lang="en-US" sz="2800" dirty="0"/>
              <a:t>) і, </a:t>
            </a:r>
            <a:r>
              <a:rPr lang="en-US" sz="2800" dirty="0" err="1"/>
              <a:t>отже</a:t>
            </a:r>
            <a:r>
              <a:rPr lang="en-US" sz="2800" dirty="0"/>
              <a:t>, є </a:t>
            </a:r>
            <a:r>
              <a:rPr lang="en-US" sz="2800" dirty="0" err="1"/>
              <a:t>оптимальним</a:t>
            </a:r>
            <a:r>
              <a:rPr lang="en-US" sz="2800" dirty="0"/>
              <a:t> </a:t>
            </a:r>
            <a:r>
              <a:rPr lang="en-US" sz="2800" dirty="0" err="1"/>
              <a:t>алгоритмом</a:t>
            </a:r>
            <a:r>
              <a:rPr lang="en-US" sz="2800" dirty="0"/>
              <a:t>.</a:t>
            </a:r>
          </a:p>
          <a:p>
            <a:pPr lvl="0" algn="l"/>
            <a:r>
              <a:rPr lang="en-US" sz="2800" dirty="0" err="1"/>
              <a:t>Ідея</a:t>
            </a:r>
            <a:r>
              <a:rPr lang="en-US" sz="2800" dirty="0"/>
              <a:t> </a:t>
            </a:r>
            <a:r>
              <a:rPr lang="en-US" sz="2800" dirty="0" err="1"/>
              <a:t>цього</a:t>
            </a:r>
            <a:r>
              <a:rPr lang="en-US" sz="2800" dirty="0"/>
              <a:t> </a:t>
            </a:r>
            <a:r>
              <a:rPr lang="en-US" sz="2800" dirty="0" err="1"/>
              <a:t>алгоритму</a:t>
            </a:r>
            <a:r>
              <a:rPr lang="en-US" sz="2800" dirty="0"/>
              <a:t> </a:t>
            </a:r>
            <a:r>
              <a:rPr lang="en-US" sz="2800" dirty="0" err="1"/>
              <a:t>полягає</a:t>
            </a:r>
            <a:r>
              <a:rPr lang="en-US" sz="2800" dirty="0"/>
              <a:t> у </a:t>
            </a:r>
            <a:r>
              <a:rPr lang="en-US" sz="2800" dirty="0" err="1"/>
              <a:t>використанні</a:t>
            </a:r>
            <a:r>
              <a:rPr lang="en-US" sz="2800" dirty="0"/>
              <a:t> </a:t>
            </a:r>
            <a:r>
              <a:rPr lang="en-US" sz="2800" dirty="0" err="1"/>
              <a:t>парадигми</a:t>
            </a:r>
            <a:r>
              <a:rPr lang="en-US" sz="2800" dirty="0"/>
              <a:t> "</a:t>
            </a:r>
            <a:r>
              <a:rPr lang="en-US" sz="2800" dirty="0" err="1"/>
              <a:t>розділяй</a:t>
            </a:r>
            <a:r>
              <a:rPr lang="en-US" sz="2800" dirty="0"/>
              <a:t> і </a:t>
            </a:r>
            <a:r>
              <a:rPr lang="en-US" sz="2800" dirty="0" err="1"/>
              <a:t>володарюй</a:t>
            </a:r>
            <a:r>
              <a:rPr lang="en-US" sz="2800" dirty="0"/>
              <a:t>":</a:t>
            </a:r>
          </a:p>
          <a:p>
            <a:pPr lvl="0" algn="l"/>
            <a:r>
              <a:rPr lang="en-US" sz="2800" dirty="0"/>
              <a:t>1. </a:t>
            </a:r>
            <a:r>
              <a:rPr lang="en-US" sz="2800" dirty="0" err="1"/>
              <a:t>Розділити</a:t>
            </a:r>
            <a:r>
              <a:rPr lang="en-US" sz="2800" dirty="0"/>
              <a:t> </a:t>
            </a:r>
            <a:r>
              <a:rPr lang="en-US" sz="2800" dirty="0" err="1"/>
              <a:t>множину</a:t>
            </a:r>
            <a:r>
              <a:rPr lang="en-US" sz="2800" dirty="0"/>
              <a:t> S </a:t>
            </a:r>
            <a:r>
              <a:rPr lang="en-US" sz="2800" dirty="0" err="1"/>
              <a:t>на</a:t>
            </a:r>
            <a:r>
              <a:rPr lang="en-US" sz="2800" dirty="0"/>
              <a:t> </a:t>
            </a:r>
            <a:r>
              <a:rPr lang="en-US" sz="2800" dirty="0" err="1"/>
              <a:t>дві</a:t>
            </a:r>
            <a:r>
              <a:rPr lang="en-US" sz="2800" dirty="0"/>
              <a:t> </a:t>
            </a:r>
            <a:r>
              <a:rPr lang="en-US" sz="2800" dirty="0" err="1"/>
              <a:t>приблизно</a:t>
            </a:r>
            <a:r>
              <a:rPr lang="en-US" sz="2800" dirty="0"/>
              <a:t> </a:t>
            </a:r>
            <a:r>
              <a:rPr lang="en-US" sz="2800" dirty="0" err="1"/>
              <a:t>рівні</a:t>
            </a:r>
            <a:r>
              <a:rPr lang="en-US" sz="2800" dirty="0"/>
              <a:t> </a:t>
            </a:r>
            <a:r>
              <a:rPr lang="en-US" sz="2800" dirty="0" err="1"/>
              <a:t>підмножини</a:t>
            </a:r>
            <a:r>
              <a:rPr lang="en-US" sz="2800" dirty="0"/>
              <a:t> S1 і S2, </a:t>
            </a:r>
            <a:r>
              <a:rPr lang="en-US" sz="2800" dirty="0" err="1"/>
              <a:t>використавши</a:t>
            </a:r>
            <a:r>
              <a:rPr lang="en-US" sz="2800" dirty="0"/>
              <a:t> </a:t>
            </a:r>
            <a:r>
              <a:rPr lang="en-US" sz="2800" dirty="0" err="1"/>
              <a:t>для</a:t>
            </a:r>
            <a:r>
              <a:rPr lang="en-US" sz="2800" dirty="0"/>
              <a:t> </a:t>
            </a:r>
            <a:r>
              <a:rPr lang="en-US" sz="2800" dirty="0" err="1"/>
              <a:t>цього</a:t>
            </a:r>
            <a:r>
              <a:rPr lang="en-US" sz="2800" dirty="0"/>
              <a:t> </a:t>
            </a:r>
            <a:r>
              <a:rPr lang="en-US" sz="2800" dirty="0" err="1"/>
              <a:t>медіану</a:t>
            </a:r>
            <a:r>
              <a:rPr lang="en-US" sz="2800" dirty="0"/>
              <a:t> </a:t>
            </a:r>
            <a:r>
              <a:rPr lang="en-US" sz="2800" dirty="0" err="1"/>
              <a:t>по</a:t>
            </a:r>
            <a:r>
              <a:rPr lang="en-US" sz="2800" dirty="0"/>
              <a:t> </a:t>
            </a:r>
            <a:r>
              <a:rPr lang="en-US" sz="2800" dirty="0" err="1"/>
              <a:t>координаті</a:t>
            </a:r>
            <a:r>
              <a:rPr lang="en-US" sz="2800" dirty="0"/>
              <a:t> x.</a:t>
            </a:r>
          </a:p>
          <a:p>
            <a:pPr lvl="0" algn="l"/>
            <a:r>
              <a:rPr lang="en-US" sz="2800" dirty="0"/>
              <a:t>2. </a:t>
            </a:r>
            <a:r>
              <a:rPr lang="en-US" sz="2800" dirty="0" err="1"/>
              <a:t>Рекурсивно</a:t>
            </a:r>
            <a:r>
              <a:rPr lang="en-US" sz="2800" dirty="0"/>
              <a:t> </a:t>
            </a:r>
            <a:r>
              <a:rPr lang="en-US" sz="2800" dirty="0" err="1"/>
              <a:t>побудувати</a:t>
            </a:r>
            <a:r>
              <a:rPr lang="en-US" sz="2800" dirty="0"/>
              <a:t> </a:t>
            </a:r>
            <a:r>
              <a:rPr lang="en-US" sz="2800" dirty="0" err="1"/>
              <a:t>тріангуляції</a:t>
            </a:r>
            <a:r>
              <a:rPr lang="en-US" sz="2800" dirty="0"/>
              <a:t> </a:t>
            </a:r>
            <a:r>
              <a:rPr lang="en-US" sz="2800" dirty="0" err="1"/>
              <a:t>Делоне</a:t>
            </a:r>
            <a:r>
              <a:rPr lang="en-US" sz="2800" dirty="0"/>
              <a:t> </a:t>
            </a:r>
            <a:r>
              <a:rPr lang="en-US" sz="2800" dirty="0" err="1"/>
              <a:t>для</a:t>
            </a:r>
            <a:r>
              <a:rPr lang="en-US" sz="2800" dirty="0"/>
              <a:t> </a:t>
            </a:r>
            <a:r>
              <a:rPr lang="en-US" sz="2800" dirty="0" err="1"/>
              <a:t>множини</a:t>
            </a:r>
            <a:r>
              <a:rPr lang="en-US" sz="2800" dirty="0"/>
              <a:t> S1 і S2.</a:t>
            </a:r>
          </a:p>
          <a:p>
            <a:pPr lvl="0" algn="l"/>
            <a:r>
              <a:rPr lang="en-US" sz="2800" dirty="0"/>
              <a:t>3. </a:t>
            </a:r>
            <a:r>
              <a:rPr lang="en-US" sz="2800" dirty="0" err="1"/>
              <a:t>Об'єднати</a:t>
            </a:r>
            <a:r>
              <a:rPr lang="en-US" sz="2800" dirty="0"/>
              <a:t> </a:t>
            </a:r>
            <a:r>
              <a:rPr lang="en-US" sz="2800" dirty="0" err="1"/>
              <a:t>дві</a:t>
            </a:r>
            <a:r>
              <a:rPr lang="en-US" sz="2800" dirty="0"/>
              <a:t> </a:t>
            </a:r>
            <a:r>
              <a:rPr lang="en-US" sz="2800" dirty="0" err="1"/>
              <a:t>тріангуляції</a:t>
            </a:r>
            <a:r>
              <a:rPr lang="en-US" sz="2800" dirty="0"/>
              <a:t>, </a:t>
            </a:r>
            <a:r>
              <a:rPr lang="en-US" sz="2800" dirty="0" err="1"/>
              <a:t>тобто</a:t>
            </a:r>
            <a:r>
              <a:rPr lang="en-US" sz="2800" dirty="0"/>
              <a:t> з </a:t>
            </a:r>
            <a:r>
              <a:rPr lang="en-US" sz="2800" dirty="0" err="1"/>
              <a:t>тріангуляцій</a:t>
            </a:r>
            <a:r>
              <a:rPr lang="en-US" sz="2800" dirty="0"/>
              <a:t> S1 і S2 </a:t>
            </a:r>
            <a:r>
              <a:rPr lang="en-US" sz="2800" dirty="0" err="1"/>
              <a:t>побудувати</a:t>
            </a:r>
            <a:r>
              <a:rPr lang="en-US" sz="2800" dirty="0"/>
              <a:t> </a:t>
            </a:r>
            <a:r>
              <a:rPr lang="en-US" sz="2800" dirty="0" err="1"/>
              <a:t>тріангуляцію</a:t>
            </a:r>
            <a:r>
              <a:rPr lang="en-US" sz="2800" dirty="0"/>
              <a:t> S.</a:t>
            </a:r>
          </a:p>
        </p:txBody>
      </p:sp>
    </p:spTree>
    <p:extLst>
      <p:ext uri="{BB962C8B-B14F-4D97-AF65-F5344CB8AC3E}">
        <p14:creationId xmlns:p14="http://schemas.microsoft.com/office/powerpoint/2010/main" val="30607554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503999" y="345960"/>
            <a:ext cx="9071640" cy="1172160"/>
          </a:xfrm>
        </p:spPr>
        <p:txBody>
          <a:bodyPr/>
          <a:lstStyle/>
          <a:p>
            <a:pPr lvl="0"/>
            <a:r>
              <a:rPr lang="x-none" dirty="0"/>
              <a:t>Об'єднання двох </a:t>
            </a:r>
            <a:r>
              <a:rPr lang="x-none" dirty="0" smtClean="0"/>
              <a:t>тр</a:t>
            </a:r>
            <a:r>
              <a:rPr lang="uk-UA" dirty="0" smtClean="0"/>
              <a:t>і</a:t>
            </a:r>
            <a:r>
              <a:rPr lang="x-none" dirty="0" smtClean="0"/>
              <a:t>ангуляцій</a:t>
            </a:r>
            <a:endParaRPr lang="x-none" dirty="0"/>
          </a:p>
        </p:txBody>
      </p:sp>
      <p:sp>
        <p:nvSpPr>
          <p:cNvPr id="3" name="Subtitle 2"/>
          <p:cNvSpPr txBox="1">
            <a:spLocks noGrp="1"/>
          </p:cNvSpPr>
          <p:nvPr>
            <p:ph type="subTitle" idx="4294967295"/>
          </p:nvPr>
        </p:nvSpPr>
        <p:spPr>
          <a:xfrm>
            <a:off x="1620000" y="1760760"/>
            <a:ext cx="6876000" cy="4899240"/>
          </a:xfrm>
        </p:spPr>
        <p:txBody>
          <a:bodyPr anchor="ctr"/>
          <a:lstStyle/>
          <a:p>
            <a:pPr lvl="0" algn="l"/>
            <a:r>
              <a:rPr lang="x-none" sz="2800"/>
              <a:t>Розглянемо більш детально останній крок:</a:t>
            </a:r>
          </a:p>
          <a:p>
            <a:pPr lvl="0" algn="l"/>
            <a:endParaRPr lang="x-none" sz="2800"/>
          </a:p>
          <a:p>
            <a:pPr lvl="0" algn="l"/>
            <a:endParaRPr lang="x-none" sz="2800"/>
          </a:p>
          <a:p>
            <a:pPr lvl="0" algn="l"/>
            <a:r>
              <a:rPr lang="x-none" sz="2800"/>
              <a:t>3. Об'єднати дві тріангуляції, тобто з тріангуляцій S1 і S2 побудувати тріангуляцію S.</a:t>
            </a:r>
          </a:p>
        </p:txBody>
      </p:sp>
    </p:spTree>
    <p:extLst>
      <p:ext uri="{BB962C8B-B14F-4D97-AF65-F5344CB8AC3E}">
        <p14:creationId xmlns:p14="http://schemas.microsoft.com/office/powerpoint/2010/main" val="40239328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503999" y="307080"/>
            <a:ext cx="9071640" cy="1250280"/>
          </a:xfrm>
        </p:spPr>
        <p:txBody>
          <a:bodyPr/>
          <a:lstStyle/>
          <a:p>
            <a:pPr lvl="0"/>
            <a:r>
              <a:rPr lang="x-none" dirty="0"/>
              <a:t>Парадигми об'єднання </a:t>
            </a:r>
            <a:r>
              <a:rPr lang="x-none" dirty="0" smtClean="0"/>
              <a:t>тр</a:t>
            </a:r>
            <a:r>
              <a:rPr lang="uk-UA" dirty="0" smtClean="0"/>
              <a:t>і</a:t>
            </a:r>
            <a:r>
              <a:rPr lang="x-none" dirty="0" smtClean="0"/>
              <a:t>ангуляцій</a:t>
            </a:r>
            <a:endParaRPr lang="x-none" dirty="0"/>
          </a:p>
        </p:txBody>
      </p:sp>
      <p:sp>
        <p:nvSpPr>
          <p:cNvPr id="3" name="Subtitle 2"/>
          <p:cNvSpPr txBox="1">
            <a:spLocks noGrp="1"/>
          </p:cNvSpPr>
          <p:nvPr>
            <p:ph type="subTitle" idx="4294967295"/>
          </p:nvPr>
        </p:nvSpPr>
        <p:spPr>
          <a:xfrm>
            <a:off x="1260000" y="1800000"/>
            <a:ext cx="7956000" cy="4899240"/>
          </a:xfrm>
        </p:spPr>
        <p:txBody>
          <a:bodyPr anchor="ctr"/>
          <a:lstStyle/>
          <a:p>
            <a:pPr lvl="0" algn="ctr"/>
            <a:r>
              <a:rPr lang="x-none" dirty="0"/>
              <a:t>Існує декілька підходів до парадигми об'єднання </a:t>
            </a:r>
            <a:r>
              <a:rPr lang="x-none" dirty="0" smtClean="0"/>
              <a:t>тр</a:t>
            </a:r>
            <a:r>
              <a:rPr lang="uk-UA" dirty="0" smtClean="0"/>
              <a:t>і</a:t>
            </a:r>
            <a:r>
              <a:rPr lang="x-none" dirty="0" smtClean="0"/>
              <a:t>ангуляцій</a:t>
            </a:r>
            <a:endParaRPr lang="x-none" dirty="0"/>
          </a:p>
          <a:p>
            <a:pPr lvl="0" algn="l"/>
            <a:endParaRPr lang="x-none" dirty="0"/>
          </a:p>
          <a:p>
            <a:pPr lvl="0" algn="l"/>
            <a:r>
              <a:rPr lang="x-none" dirty="0"/>
              <a:t>1. "Видаляй і будуй".</a:t>
            </a:r>
          </a:p>
          <a:p>
            <a:pPr lvl="0" algn="l"/>
            <a:r>
              <a:rPr lang="x-none" dirty="0"/>
              <a:t>2. "Будуй і перебудовуй".</a:t>
            </a:r>
          </a:p>
          <a:p>
            <a:pPr lvl="0" algn="l"/>
            <a:r>
              <a:rPr lang="x-none" dirty="0"/>
              <a:t>3. "Будуй, </a:t>
            </a:r>
            <a:r>
              <a:rPr lang="x-none" dirty="0" smtClean="0"/>
              <a:t>перебудувавши"</a:t>
            </a:r>
            <a:endParaRPr lang="x-none" dirty="0"/>
          </a:p>
        </p:txBody>
      </p:sp>
    </p:spTree>
    <p:extLst>
      <p:ext uri="{BB962C8B-B14F-4D97-AF65-F5344CB8AC3E}">
        <p14:creationId xmlns:p14="http://schemas.microsoft.com/office/powerpoint/2010/main" val="27706636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503999" y="345960"/>
            <a:ext cx="9071640" cy="1172160"/>
          </a:xfrm>
        </p:spPr>
        <p:txBody>
          <a:bodyPr/>
          <a:lstStyle/>
          <a:p>
            <a:pPr lvl="0"/>
            <a:r>
              <a:rPr lang="x-none" dirty="0"/>
              <a:t>"Видаляй і будуй</a:t>
            </a:r>
            <a:r>
              <a:rPr lang="x-none" dirty="0" smtClean="0"/>
              <a:t>"</a:t>
            </a:r>
            <a:endParaRPr lang="x-none" dirty="0"/>
          </a:p>
        </p:txBody>
      </p:sp>
      <p:sp>
        <p:nvSpPr>
          <p:cNvPr id="3" name="Subtitle 2"/>
          <p:cNvSpPr txBox="1">
            <a:spLocks noGrp="1"/>
          </p:cNvSpPr>
          <p:nvPr>
            <p:ph type="subTitle" idx="4294967295"/>
          </p:nvPr>
        </p:nvSpPr>
        <p:spPr>
          <a:xfrm>
            <a:off x="503999" y="1814040"/>
            <a:ext cx="9071640" cy="4899240"/>
          </a:xfrm>
        </p:spPr>
        <p:txBody>
          <a:bodyPr anchor="ctr"/>
          <a:lstStyle/>
          <a:p>
            <a:pPr lvl="0" algn="l"/>
            <a:r>
              <a:rPr lang="x-none" dirty="0">
                <a:latin typeface="TimesNewRoman" pitchFamily="18"/>
              </a:rPr>
              <a:t>Процедура злиття тріангуляцій "Видаляй і будуй" була запропонована в</a:t>
            </a:r>
          </a:p>
          <a:p>
            <a:pPr lvl="0" algn="l"/>
            <a:r>
              <a:rPr lang="x-none" sz="2800" i="1" dirty="0">
                <a:latin typeface="TimesNewRoman" pitchFamily="18"/>
              </a:rPr>
              <a:t>1. Guibas L., Stolfi J. Primitives for the manipulation of general subdivisions and the computation of Voronoi diagrams // ACM Transactions on Graphics. Vol. 4. N. 2. 1985. P. 74–123</a:t>
            </a:r>
            <a:r>
              <a:rPr lang="x-none" sz="2800" i="1" dirty="0" smtClean="0">
                <a:latin typeface="TimesNewRoman" pitchFamily="18"/>
              </a:rPr>
              <a:t>.</a:t>
            </a:r>
            <a:endParaRPr lang="x-none" sz="2800" i="1" dirty="0">
              <a:latin typeface="TimesNewRoman" pitchFamily="18"/>
            </a:endParaRPr>
          </a:p>
          <a:p>
            <a:pPr lvl="0" algn="l"/>
            <a:r>
              <a:rPr lang="x-none" sz="2800" i="1" dirty="0">
                <a:latin typeface="TimesNewRoman" pitchFamily="18"/>
              </a:rPr>
              <a:t>2. Lee D., Schachter B. Two algorithms for constructing a Delaunay triangulation // Int. Jour. Comp. and Inf. Sc. 1980. Vol. 9. N. 3. P. 219–242</a:t>
            </a:r>
            <a:r>
              <a:rPr lang="x-none" sz="2800" i="1" dirty="0" smtClean="0">
                <a:latin typeface="TimesNewRoman" pitchFamily="18"/>
              </a:rPr>
              <a:t>.</a:t>
            </a:r>
            <a:endParaRPr lang="x-none" sz="2800" i="1" dirty="0">
              <a:latin typeface="TimesNewRoman" pitchFamily="18"/>
            </a:endParaRPr>
          </a:p>
          <a:p>
            <a:pPr lvl="0" algn="l"/>
            <a:r>
              <a:rPr lang="x-none" dirty="0">
                <a:latin typeface="TimesNewRoman" pitchFamily="18"/>
              </a:rPr>
              <a:t>як частина відповідного алгоритму тріангуляції "Розділяй і володарюй".</a:t>
            </a:r>
          </a:p>
        </p:txBody>
      </p:sp>
    </p:spTree>
    <p:extLst>
      <p:ext uri="{BB962C8B-B14F-4D97-AF65-F5344CB8AC3E}">
        <p14:creationId xmlns:p14="http://schemas.microsoft.com/office/powerpoint/2010/main" val="17968699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503999" y="345960"/>
            <a:ext cx="9071640" cy="1172160"/>
          </a:xfrm>
        </p:spPr>
        <p:txBody>
          <a:bodyPr/>
          <a:lstStyle/>
          <a:p>
            <a:pPr lvl="0"/>
            <a:r>
              <a:rPr lang="x-none"/>
              <a:t>Початковий крок алгоритму</a:t>
            </a:r>
          </a:p>
        </p:txBody>
      </p:sp>
      <p:sp>
        <p:nvSpPr>
          <p:cNvPr id="3" name="Subtitle 2"/>
          <p:cNvSpPr txBox="1">
            <a:spLocks noGrp="1"/>
          </p:cNvSpPr>
          <p:nvPr>
            <p:ph type="subTitle" idx="4294967295"/>
          </p:nvPr>
        </p:nvSpPr>
        <p:spPr>
          <a:xfrm>
            <a:off x="503999" y="1801439"/>
            <a:ext cx="3636000" cy="4691520"/>
          </a:xfrm>
        </p:spPr>
        <p:txBody>
          <a:bodyPr anchor="ctr"/>
          <a:lstStyle/>
          <a:p>
            <a:pPr lvl="0" algn="l"/>
            <a:r>
              <a:rPr lang="x-none"/>
              <a:t>Спочатку для двох тріангуляцій знаходяться дві загальні дотичні P</a:t>
            </a:r>
            <a:r>
              <a:rPr lang="x-none" baseline="-25000"/>
              <a:t>0</a:t>
            </a:r>
            <a:r>
              <a:rPr lang="x-none"/>
              <a:t>P</a:t>
            </a:r>
            <a:r>
              <a:rPr lang="x-none" baseline="-25000"/>
              <a:t>1</a:t>
            </a:r>
            <a:r>
              <a:rPr lang="x-none"/>
              <a:t> і P</a:t>
            </a:r>
            <a:r>
              <a:rPr lang="x-none" baseline="-25000"/>
              <a:t>2</a:t>
            </a:r>
            <a:r>
              <a:rPr lang="x-none"/>
              <a:t>P</a:t>
            </a:r>
            <a:r>
              <a:rPr lang="x-none" baseline="-25000"/>
              <a:t>3</a:t>
            </a:r>
            <a:r>
              <a:rPr lang="x-none"/>
              <a:t>, перша з яких стає поточною базовою лінією.</a:t>
            </a:r>
          </a:p>
          <a:p>
            <a:pPr lvl="0" algn="l"/>
            <a:endParaRPr lang="x-none"/>
          </a:p>
          <a:p>
            <a:pPr lvl="0" algn="l"/>
            <a:endParaRPr lang="x-none"/>
          </a:p>
        </p:txBody>
      </p:sp>
      <p:pic>
        <p:nvPicPr>
          <p:cNvPr id="4" name="Picture 3">
            <a:extLst>
              <a:ext uri="{FF2B5EF4-FFF2-40B4-BE49-F238E27FC236}">
                <a16:creationId xmlns:a16="http://schemas.microsoft.com/office/drawing/2014/main" id="{00000000-0000-0000-0000-000000000000}"/>
              </a:ext>
            </a:extLst>
          </p:cNvPr>
          <p:cNvPicPr>
            <a:picLocks noChangeAspect="1"/>
          </p:cNvPicPr>
          <p:nvPr/>
        </p:nvPicPr>
        <p:blipFill>
          <a:blip r:embed="rId3">
            <a:lum/>
            <a:alphaModFix/>
          </a:blip>
          <a:srcRect/>
          <a:stretch>
            <a:fillRect/>
          </a:stretch>
        </p:blipFill>
        <p:spPr>
          <a:xfrm>
            <a:off x="4140000" y="1800000"/>
            <a:ext cx="5400000" cy="4680000"/>
          </a:xfrm>
          <a:prstGeom prst="rect">
            <a:avLst/>
          </a:prstGeom>
          <a:noFill/>
          <a:ln>
            <a:noFill/>
          </a:ln>
        </p:spPr>
      </p:pic>
    </p:spTree>
    <p:extLst>
      <p:ext uri="{BB962C8B-B14F-4D97-AF65-F5344CB8AC3E}">
        <p14:creationId xmlns:p14="http://schemas.microsoft.com/office/powerpoint/2010/main" val="24220746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503999" y="301320"/>
            <a:ext cx="9071640" cy="1262520"/>
          </a:xfrm>
        </p:spPr>
        <p:txBody>
          <a:bodyPr>
            <a:spAutoFit/>
          </a:bodyPr>
          <a:lstStyle/>
          <a:p>
            <a:pPr lvl="0"/>
            <a:r>
              <a:rPr lang="x-none" sz="3200" b="1">
                <a:latin typeface="Arial" pitchFamily="34"/>
                <a:cs typeface="Arial" pitchFamily="34"/>
              </a:rPr>
              <a:t>Асимптотичний аналіз</a:t>
            </a:r>
          </a:p>
        </p:txBody>
      </p:sp>
      <p:sp>
        <p:nvSpPr>
          <p:cNvPr id="3" name="Subtitle 2"/>
          <p:cNvSpPr txBox="1">
            <a:spLocks noGrp="1"/>
          </p:cNvSpPr>
          <p:nvPr>
            <p:ph type="subTitle" idx="4294967295"/>
          </p:nvPr>
        </p:nvSpPr>
        <p:spPr>
          <a:xfrm>
            <a:off x="503999" y="1769040"/>
            <a:ext cx="9071640" cy="4989600"/>
          </a:xfrm>
        </p:spPr>
        <p:txBody>
          <a:bodyPr anchor="ctr">
            <a:spAutoFit/>
          </a:bodyPr>
          <a:lstStyle/>
          <a:p>
            <a:pPr lvl="0" algn="ctr"/>
            <a:r>
              <a:rPr lang="en-US" i="1">
                <a:latin typeface="Times New Roman" pitchFamily="18"/>
              </a:rPr>
              <a:t>Асимптотична ефективність</a:t>
            </a:r>
            <a:r>
              <a:rPr lang="en-US">
                <a:latin typeface="Times New Roman" pitchFamily="18"/>
              </a:rPr>
              <a:t> алгоритмів показує, як змінюється час роботи алгоритму при прагненні до нескінченності розміру вхідного масиву. Нехай час роботи алгоритму виражається функцією </a:t>
            </a:r>
            <a:r>
              <a:rPr lang="en-US" b="1" i="1">
                <a:latin typeface="Times New Roman" pitchFamily="18"/>
              </a:rPr>
              <a:t>f (n)</a:t>
            </a:r>
            <a:r>
              <a:rPr lang="en-US">
                <a:latin typeface="Times New Roman" pitchFamily="18"/>
              </a:rPr>
              <a:t> від розміру входу </a:t>
            </a:r>
            <a:r>
              <a:rPr lang="en-US" b="1" i="1">
                <a:latin typeface="Times New Roman" pitchFamily="18"/>
              </a:rPr>
              <a:t>n</a:t>
            </a:r>
            <a:r>
              <a:rPr lang="en-US">
                <a:latin typeface="Times New Roman" pitchFamily="18"/>
              </a:rPr>
              <a:t>. Нас буде цікавити швидкість зростання цієї функції.</a:t>
            </a:r>
          </a:p>
        </p:txBody>
      </p:sp>
    </p:spTree>
    <p:extLst>
      <p:ext uri="{BB962C8B-B14F-4D97-AF65-F5344CB8AC3E}">
        <p14:creationId xmlns:p14="http://schemas.microsoft.com/office/powerpoint/2010/main" val="33265092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503999" y="345960"/>
            <a:ext cx="9071640" cy="1172160"/>
          </a:xfrm>
        </p:spPr>
        <p:txBody>
          <a:bodyPr/>
          <a:lstStyle/>
          <a:p>
            <a:pPr lvl="0"/>
            <a:r>
              <a:rPr lang="x-none"/>
              <a:t>Пошук наступного трикутника</a:t>
            </a:r>
          </a:p>
        </p:txBody>
      </p:sp>
      <p:sp>
        <p:nvSpPr>
          <p:cNvPr id="3" name="Subtitle 2"/>
          <p:cNvSpPr txBox="1">
            <a:spLocks noGrp="1"/>
          </p:cNvSpPr>
          <p:nvPr>
            <p:ph type="subTitle" idx="4294967295"/>
          </p:nvPr>
        </p:nvSpPr>
        <p:spPr>
          <a:xfrm>
            <a:off x="503999" y="1814040"/>
            <a:ext cx="9071640" cy="4899240"/>
          </a:xfrm>
        </p:spPr>
        <p:txBody>
          <a:bodyPr anchor="ctr"/>
          <a:lstStyle/>
          <a:p>
            <a:pPr lvl="0" algn="l"/>
            <a:r>
              <a:rPr lang="x-none" dirty="0"/>
              <a:t>Потім від базової лінії починається заповнення трикутниками проміжку між тріангуляціями. Для цього необхідно знайти найближчий до базової лінії вузол будь-якої з двох часткових тріангуляцій </a:t>
            </a:r>
            <a:r>
              <a:rPr lang="x-none" dirty="0" smtClean="0"/>
              <a:t>– так </a:t>
            </a:r>
            <a:r>
              <a:rPr lang="x-none" dirty="0"/>
              <a:t>званого сусіда Делоне для базової лінії.</a:t>
            </a:r>
          </a:p>
        </p:txBody>
      </p:sp>
    </p:spTree>
    <p:extLst>
      <p:ext uri="{BB962C8B-B14F-4D97-AF65-F5344CB8AC3E}">
        <p14:creationId xmlns:p14="http://schemas.microsoft.com/office/powerpoint/2010/main" val="28680056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503999" y="307080"/>
            <a:ext cx="9071640" cy="1250280"/>
          </a:xfrm>
        </p:spPr>
        <p:txBody>
          <a:bodyPr/>
          <a:lstStyle/>
          <a:p>
            <a:pPr lvl="0"/>
            <a:r>
              <a:rPr lang="x-none" dirty="0"/>
              <a:t>Згадаємо властивості </a:t>
            </a:r>
            <a:r>
              <a:rPr lang="x-none" dirty="0" smtClean="0"/>
              <a:t>тр</a:t>
            </a:r>
            <a:r>
              <a:rPr lang="uk-UA" dirty="0"/>
              <a:t>і</a:t>
            </a:r>
            <a:r>
              <a:rPr lang="x-none" dirty="0" smtClean="0"/>
              <a:t>ангуляції </a:t>
            </a:r>
            <a:r>
              <a:rPr lang="x-none" dirty="0"/>
              <a:t>Делоне</a:t>
            </a:r>
          </a:p>
        </p:txBody>
      </p:sp>
      <p:sp>
        <p:nvSpPr>
          <p:cNvPr id="3" name="Subtitle 2"/>
          <p:cNvSpPr txBox="1">
            <a:spLocks noGrp="1"/>
          </p:cNvSpPr>
          <p:nvPr>
            <p:ph type="subTitle" idx="4294967295"/>
          </p:nvPr>
        </p:nvSpPr>
        <p:spPr>
          <a:xfrm>
            <a:off x="503999" y="1814040"/>
            <a:ext cx="9071640" cy="4899240"/>
          </a:xfrm>
        </p:spPr>
        <p:txBody>
          <a:bodyPr anchor="ctr"/>
          <a:lstStyle/>
          <a:p>
            <a:pPr lvl="0" algn="l"/>
            <a:r>
              <a:rPr lang="en-US" sz="2800" dirty="0" err="1"/>
              <a:t>Кожна</a:t>
            </a:r>
            <a:r>
              <a:rPr lang="en-US" sz="2800" dirty="0"/>
              <a:t> </a:t>
            </a:r>
            <a:r>
              <a:rPr lang="en-US" sz="2800" dirty="0" err="1"/>
              <a:t>трикутна</a:t>
            </a:r>
            <a:r>
              <a:rPr lang="en-US" sz="2800" dirty="0"/>
              <a:t> </a:t>
            </a:r>
            <a:r>
              <a:rPr lang="en-US" sz="2800" dirty="0" err="1"/>
              <a:t>грань</a:t>
            </a:r>
            <a:r>
              <a:rPr lang="en-US" sz="2800" dirty="0"/>
              <a:t> </a:t>
            </a:r>
            <a:r>
              <a:rPr lang="en-US" sz="2800" dirty="0" err="1"/>
              <a:t>має</a:t>
            </a:r>
            <a:r>
              <a:rPr lang="en-US" sz="2800" dirty="0"/>
              <a:t> </a:t>
            </a:r>
            <a:r>
              <a:rPr lang="en-US" sz="2800" dirty="0" err="1"/>
              <a:t>описане</a:t>
            </a:r>
            <a:r>
              <a:rPr lang="en-US" sz="2800" dirty="0"/>
              <a:t> </a:t>
            </a:r>
            <a:r>
              <a:rPr lang="en-US" sz="2800" dirty="0" err="1"/>
              <a:t>коло</a:t>
            </a:r>
            <a:r>
              <a:rPr lang="en-US" sz="2800" dirty="0"/>
              <a:t> з </a:t>
            </a:r>
            <a:r>
              <a:rPr lang="en-US" sz="2800" dirty="0" err="1"/>
              <a:t>центром</a:t>
            </a:r>
            <a:r>
              <a:rPr lang="en-US" sz="2800" dirty="0"/>
              <a:t> у </a:t>
            </a:r>
            <a:r>
              <a:rPr lang="en-US" sz="2800" dirty="0" err="1"/>
              <a:t>вершині</a:t>
            </a:r>
            <a:r>
              <a:rPr lang="en-US" sz="2800" dirty="0"/>
              <a:t> </a:t>
            </a:r>
            <a:r>
              <a:rPr lang="en-US" sz="2800" dirty="0" err="1"/>
              <a:t>діаграми</a:t>
            </a:r>
            <a:r>
              <a:rPr lang="en-US" sz="2800" dirty="0"/>
              <a:t> </a:t>
            </a:r>
            <a:r>
              <a:rPr lang="en-US" sz="2800" dirty="0" err="1"/>
              <a:t>Вороного</a:t>
            </a:r>
            <a:r>
              <a:rPr lang="en-US" sz="2800" dirty="0"/>
              <a:t>, </a:t>
            </a:r>
            <a:r>
              <a:rPr lang="en-US" sz="2800" dirty="0" err="1"/>
              <a:t>що</a:t>
            </a:r>
            <a:r>
              <a:rPr lang="en-US" sz="2800" dirty="0"/>
              <a:t> </a:t>
            </a:r>
            <a:r>
              <a:rPr lang="en-US" sz="2800" dirty="0" err="1"/>
              <a:t>проходить</a:t>
            </a:r>
            <a:r>
              <a:rPr lang="en-US" sz="2800" dirty="0"/>
              <a:t> </a:t>
            </a:r>
            <a:r>
              <a:rPr lang="en-US" sz="2800" dirty="0" err="1"/>
              <a:t>через</a:t>
            </a:r>
            <a:r>
              <a:rPr lang="en-US" sz="2800" dirty="0"/>
              <a:t> </a:t>
            </a:r>
            <a:r>
              <a:rPr lang="en-US" sz="2800" dirty="0" err="1"/>
              <a:t>три</a:t>
            </a:r>
            <a:r>
              <a:rPr lang="en-US" sz="2800" dirty="0"/>
              <a:t> </a:t>
            </a:r>
            <a:r>
              <a:rPr lang="en-US" sz="2800" dirty="0" err="1"/>
              <a:t>полюси</a:t>
            </a:r>
            <a:r>
              <a:rPr lang="en-US" sz="2800" dirty="0"/>
              <a:t> і </a:t>
            </a:r>
            <a:r>
              <a:rPr lang="en-US" sz="2800" dirty="0" err="1"/>
              <a:t>не</a:t>
            </a:r>
            <a:r>
              <a:rPr lang="en-US" sz="2800" dirty="0"/>
              <a:t> </a:t>
            </a:r>
            <a:r>
              <a:rPr lang="en-US" sz="2800" dirty="0" err="1"/>
              <a:t>містить</a:t>
            </a:r>
            <a:r>
              <a:rPr lang="en-US" sz="2800" dirty="0"/>
              <a:t> </a:t>
            </a:r>
            <a:r>
              <a:rPr lang="en-US" sz="2800" dirty="0" err="1"/>
              <a:t>усередині</a:t>
            </a:r>
            <a:r>
              <a:rPr lang="en-US" sz="2800" dirty="0"/>
              <a:t> </a:t>
            </a:r>
            <a:r>
              <a:rPr lang="en-US" sz="2800" dirty="0" err="1"/>
              <a:t>себе</a:t>
            </a:r>
            <a:r>
              <a:rPr lang="en-US" sz="2800" dirty="0"/>
              <a:t> </a:t>
            </a:r>
            <a:r>
              <a:rPr lang="en-US" sz="2800" dirty="0" err="1"/>
              <a:t>інших</a:t>
            </a:r>
            <a:r>
              <a:rPr lang="en-US" sz="2800" dirty="0"/>
              <a:t> </a:t>
            </a:r>
            <a:r>
              <a:rPr lang="en-US" sz="2800" dirty="0" err="1"/>
              <a:t>полюсів</a:t>
            </a:r>
            <a:r>
              <a:rPr lang="en-US" sz="2800" dirty="0"/>
              <a:t> з S. </a:t>
            </a:r>
            <a:r>
              <a:rPr lang="en-US" sz="2800" dirty="0" err="1" smtClean="0"/>
              <a:t>Круг</a:t>
            </a:r>
            <a:r>
              <a:rPr lang="uk-UA" sz="2800" dirty="0" smtClean="0"/>
              <a:t>,</a:t>
            </a:r>
            <a:r>
              <a:rPr lang="en-US" sz="2800" dirty="0" smtClean="0"/>
              <a:t> </a:t>
            </a:r>
            <a:r>
              <a:rPr lang="en-US" sz="2800" dirty="0" err="1"/>
              <a:t>що</a:t>
            </a:r>
            <a:r>
              <a:rPr lang="en-US" sz="2800" dirty="0"/>
              <a:t> </a:t>
            </a:r>
            <a:r>
              <a:rPr lang="en-US" sz="2800" dirty="0" err="1"/>
              <a:t>задається</a:t>
            </a:r>
            <a:r>
              <a:rPr lang="en-US" sz="2800" dirty="0"/>
              <a:t> </a:t>
            </a:r>
            <a:r>
              <a:rPr lang="en-US" sz="2800" dirty="0" err="1"/>
              <a:t>таким</a:t>
            </a:r>
            <a:r>
              <a:rPr lang="en-US" sz="2800" dirty="0"/>
              <a:t> </a:t>
            </a:r>
            <a:r>
              <a:rPr lang="en-US" sz="2800" dirty="0" err="1" smtClean="0"/>
              <a:t>колом</a:t>
            </a:r>
            <a:r>
              <a:rPr lang="uk-UA" sz="2800" dirty="0" smtClean="0"/>
              <a:t>,</a:t>
            </a:r>
            <a:r>
              <a:rPr lang="en-US" sz="2800" dirty="0" smtClean="0"/>
              <a:t> </a:t>
            </a:r>
            <a:r>
              <a:rPr lang="en-US" sz="2800" dirty="0" err="1"/>
              <a:t>називається</a:t>
            </a:r>
            <a:r>
              <a:rPr lang="en-US" sz="2800" dirty="0"/>
              <a:t> </a:t>
            </a:r>
            <a:r>
              <a:rPr lang="en-US" sz="2800" i="1" dirty="0" err="1"/>
              <a:t>порожнім</a:t>
            </a:r>
            <a:r>
              <a:rPr lang="en-US" sz="2800" i="1" dirty="0"/>
              <a:t> </a:t>
            </a:r>
            <a:r>
              <a:rPr lang="en-US" sz="2800" i="1" dirty="0" err="1"/>
              <a:t>кругом</a:t>
            </a:r>
            <a:r>
              <a:rPr lang="en-US" sz="2800" i="1" dirty="0"/>
              <a:t>.</a:t>
            </a:r>
          </a:p>
        </p:txBody>
      </p:sp>
    </p:spTree>
    <p:extLst>
      <p:ext uri="{BB962C8B-B14F-4D97-AF65-F5344CB8AC3E}">
        <p14:creationId xmlns:p14="http://schemas.microsoft.com/office/powerpoint/2010/main" val="16271269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503999" y="345960"/>
            <a:ext cx="9071640" cy="1172160"/>
          </a:xfrm>
        </p:spPr>
        <p:txBody>
          <a:bodyPr/>
          <a:lstStyle/>
          <a:p>
            <a:pPr lvl="0"/>
            <a:r>
              <a:rPr lang="x-none"/>
              <a:t>Ріст "бульбашки"</a:t>
            </a:r>
          </a:p>
        </p:txBody>
      </p:sp>
      <p:sp>
        <p:nvSpPr>
          <p:cNvPr id="3" name="Subtitle 2"/>
          <p:cNvSpPr txBox="1">
            <a:spLocks noGrp="1"/>
          </p:cNvSpPr>
          <p:nvPr>
            <p:ph type="subTitle" idx="4294967295"/>
          </p:nvPr>
        </p:nvSpPr>
        <p:spPr>
          <a:xfrm>
            <a:off x="254833" y="1395359"/>
            <a:ext cx="5325166" cy="5736600"/>
          </a:xfrm>
        </p:spPr>
        <p:txBody>
          <a:bodyPr anchor="ctr"/>
          <a:lstStyle/>
          <a:p>
            <a:pPr lvl="0" algn="l"/>
            <a:r>
              <a:rPr lang="x-none" dirty="0"/>
              <a:t>Пошук цього сусіда можна представити як ріст "бульбашки" від базової лінії, поки не зустрінеться який-небудь вузол. "Бульбашка" - це коло, що проходить через точки P</a:t>
            </a:r>
            <a:r>
              <a:rPr lang="x-none" baseline="-25000" dirty="0"/>
              <a:t>0</a:t>
            </a:r>
            <a:r>
              <a:rPr lang="x-none" dirty="0"/>
              <a:t> і P</a:t>
            </a:r>
            <a:r>
              <a:rPr lang="x-none" baseline="-25000" dirty="0"/>
              <a:t>1</a:t>
            </a:r>
            <a:r>
              <a:rPr lang="x-none" dirty="0"/>
              <a:t>, і центр </a:t>
            </a:r>
            <a:r>
              <a:rPr lang="x-none" dirty="0" smtClean="0"/>
              <a:t>яко</a:t>
            </a:r>
            <a:r>
              <a:rPr lang="uk-UA" dirty="0" smtClean="0"/>
              <a:t>го</a:t>
            </a:r>
            <a:r>
              <a:rPr lang="x-none" dirty="0" smtClean="0"/>
              <a:t> </a:t>
            </a:r>
            <a:r>
              <a:rPr lang="x-none" dirty="0"/>
              <a:t>знаходиться на серединному перпендикулярі до базової лінії.</a:t>
            </a:r>
          </a:p>
        </p:txBody>
      </p:sp>
      <p:pic>
        <p:nvPicPr>
          <p:cNvPr id="4" name="Picture 3">
            <a:extLst>
              <a:ext uri="{FF2B5EF4-FFF2-40B4-BE49-F238E27FC236}">
                <a16:creationId xmlns:a16="http://schemas.microsoft.com/office/drawing/2014/main" id="{00000000-0000-0000-0000-000000000000}"/>
              </a:ext>
            </a:extLst>
          </p:cNvPr>
          <p:cNvPicPr>
            <a:picLocks noChangeAspect="1"/>
          </p:cNvPicPr>
          <p:nvPr/>
        </p:nvPicPr>
        <p:blipFill>
          <a:blip r:embed="rId3">
            <a:lum/>
            <a:alphaModFix/>
          </a:blip>
          <a:srcRect/>
          <a:stretch>
            <a:fillRect/>
          </a:stretch>
        </p:blipFill>
        <p:spPr>
          <a:xfrm>
            <a:off x="5594870" y="1440000"/>
            <a:ext cx="4500000" cy="3960000"/>
          </a:xfrm>
          <a:prstGeom prst="rect">
            <a:avLst/>
          </a:prstGeom>
          <a:noFill/>
          <a:ln>
            <a:noFill/>
          </a:ln>
        </p:spPr>
      </p:pic>
    </p:spTree>
    <p:extLst>
      <p:ext uri="{BB962C8B-B14F-4D97-AF65-F5344CB8AC3E}">
        <p14:creationId xmlns:p14="http://schemas.microsoft.com/office/powerpoint/2010/main" val="5879635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0000000-0000-0000-0000-000000000000}"/>
              </a:ext>
            </a:extLst>
          </p:cNvPr>
          <p:cNvPicPr>
            <a:picLocks noChangeAspect="1"/>
          </p:cNvPicPr>
          <p:nvPr/>
        </p:nvPicPr>
        <p:blipFill>
          <a:blip r:embed="rId3">
            <a:lum/>
            <a:alphaModFix/>
          </a:blip>
          <a:srcRect/>
          <a:stretch>
            <a:fillRect/>
          </a:stretch>
        </p:blipFill>
        <p:spPr>
          <a:xfrm>
            <a:off x="5400000" y="1440000"/>
            <a:ext cx="4500000" cy="3960000"/>
          </a:xfrm>
          <a:prstGeom prst="rect">
            <a:avLst/>
          </a:prstGeom>
          <a:noFill/>
          <a:ln>
            <a:noFill/>
          </a:ln>
        </p:spPr>
      </p:pic>
      <p:sp>
        <p:nvSpPr>
          <p:cNvPr id="2" name="Title 1"/>
          <p:cNvSpPr txBox="1">
            <a:spLocks noGrp="1"/>
          </p:cNvSpPr>
          <p:nvPr>
            <p:ph type="title" idx="4294967295"/>
          </p:nvPr>
        </p:nvSpPr>
        <p:spPr>
          <a:xfrm>
            <a:off x="503999" y="345960"/>
            <a:ext cx="9071640" cy="1172160"/>
          </a:xfrm>
        </p:spPr>
        <p:txBody>
          <a:bodyPr/>
          <a:lstStyle/>
          <a:p>
            <a:pPr lvl="0"/>
            <a:r>
              <a:rPr lang="x-none"/>
              <a:t>Побудова нового трикутника</a:t>
            </a:r>
          </a:p>
        </p:txBody>
      </p:sp>
      <p:sp>
        <p:nvSpPr>
          <p:cNvPr id="3" name="Subtitle 2"/>
          <p:cNvSpPr txBox="1">
            <a:spLocks noGrp="1"/>
          </p:cNvSpPr>
          <p:nvPr>
            <p:ph type="subTitle" idx="4294967295"/>
          </p:nvPr>
        </p:nvSpPr>
        <p:spPr>
          <a:xfrm>
            <a:off x="503999" y="1814040"/>
            <a:ext cx="5076000" cy="4899240"/>
          </a:xfrm>
        </p:spPr>
        <p:txBody>
          <a:bodyPr anchor="ctr"/>
          <a:lstStyle/>
          <a:p>
            <a:pPr lvl="0" algn="l"/>
            <a:r>
              <a:rPr lang="x-none">
                <a:latin typeface="TimesNewRoman" pitchFamily="18"/>
              </a:rPr>
              <a:t>На знайденому вузлі і базовій лінії будується новий трикутник (у нашому випадку ΔP</a:t>
            </a:r>
            <a:r>
              <a:rPr lang="x-none" baseline="-25000">
                <a:latin typeface="TimesNewRoman" pitchFamily="18"/>
              </a:rPr>
              <a:t>0</a:t>
            </a:r>
            <a:r>
              <a:rPr lang="x-none">
                <a:latin typeface="TimesNewRoman" pitchFamily="18"/>
              </a:rPr>
              <a:t>P</a:t>
            </a:r>
            <a:r>
              <a:rPr lang="x-none" baseline="-25000">
                <a:latin typeface="TimesNewRoman" pitchFamily="18"/>
              </a:rPr>
              <a:t>1</a:t>
            </a:r>
            <a:r>
              <a:rPr lang="x-none">
                <a:latin typeface="TimesNewRoman" pitchFamily="18"/>
              </a:rPr>
              <a:t>A). Проте при цьому іноді виникає необхідність заздалегідь видалити деякі раніше побудовані трикутники, які перекриваються новим трикутником.</a:t>
            </a:r>
          </a:p>
        </p:txBody>
      </p:sp>
    </p:spTree>
    <p:extLst>
      <p:ext uri="{BB962C8B-B14F-4D97-AF65-F5344CB8AC3E}">
        <p14:creationId xmlns:p14="http://schemas.microsoft.com/office/powerpoint/2010/main" val="17123682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503999" y="345960"/>
            <a:ext cx="9071640" cy="734039"/>
          </a:xfrm>
        </p:spPr>
        <p:txBody>
          <a:bodyPr/>
          <a:lstStyle/>
          <a:p>
            <a:pPr lvl="0"/>
            <a:r>
              <a:rPr lang="x-none"/>
              <a:t>Видалення трикутників</a:t>
            </a:r>
          </a:p>
        </p:txBody>
      </p:sp>
      <p:sp>
        <p:nvSpPr>
          <p:cNvPr id="3" name="Subtitle 2"/>
          <p:cNvSpPr txBox="1">
            <a:spLocks noGrp="1"/>
          </p:cNvSpPr>
          <p:nvPr>
            <p:ph type="subTitle" idx="4294967295"/>
          </p:nvPr>
        </p:nvSpPr>
        <p:spPr>
          <a:xfrm>
            <a:off x="503999" y="1814040"/>
            <a:ext cx="4176000" cy="4899240"/>
          </a:xfrm>
        </p:spPr>
        <p:txBody>
          <a:bodyPr anchor="ctr"/>
          <a:lstStyle/>
          <a:p>
            <a:pPr lvl="0" algn="l"/>
            <a:r>
              <a:rPr lang="x-none"/>
              <a:t>Так, на малюнку, має бути видалений ΔP</a:t>
            </a:r>
            <a:r>
              <a:rPr lang="x-none" baseline="-25000"/>
              <a:t>0</a:t>
            </a:r>
            <a:r>
              <a:rPr lang="x-none"/>
              <a:t>BA. Після цього відкрита сторона нового трикутника стає новою базовою лінією (AP</a:t>
            </a:r>
            <a:r>
              <a:rPr lang="x-none" baseline="-25000"/>
              <a:t>1</a:t>
            </a:r>
            <a:r>
              <a:rPr lang="x-none"/>
              <a:t> ), і цикл триває, поки не буде досягнута друга дотична.</a:t>
            </a:r>
          </a:p>
        </p:txBody>
      </p:sp>
      <p:pic>
        <p:nvPicPr>
          <p:cNvPr id="4" name="Picture 3">
            <a:extLst>
              <a:ext uri="{FF2B5EF4-FFF2-40B4-BE49-F238E27FC236}">
                <a16:creationId xmlns:a16="http://schemas.microsoft.com/office/drawing/2014/main" id="{00000000-0000-0000-0000-000000000000}"/>
              </a:ext>
            </a:extLst>
          </p:cNvPr>
          <p:cNvPicPr>
            <a:picLocks noChangeAspect="1"/>
          </p:cNvPicPr>
          <p:nvPr/>
        </p:nvPicPr>
        <p:blipFill>
          <a:blip r:embed="rId3">
            <a:lum/>
            <a:alphaModFix/>
          </a:blip>
          <a:srcRect/>
          <a:stretch>
            <a:fillRect/>
          </a:stretch>
        </p:blipFill>
        <p:spPr>
          <a:xfrm>
            <a:off x="5866561" y="4263659"/>
            <a:ext cx="3474388" cy="3083585"/>
          </a:xfrm>
          <a:prstGeom prst="rect">
            <a:avLst/>
          </a:prstGeom>
          <a:noFill/>
          <a:ln>
            <a:noFill/>
          </a:ln>
        </p:spPr>
      </p:pic>
      <p:pic>
        <p:nvPicPr>
          <p:cNvPr id="5" name="Picture 4">
            <a:extLst>
              <a:ext uri="{FF2B5EF4-FFF2-40B4-BE49-F238E27FC236}">
                <a16:creationId xmlns:a16="http://schemas.microsoft.com/office/drawing/2014/main" id="{00000000-0000-0000-0000-000000000000}"/>
              </a:ext>
            </a:extLst>
          </p:cNvPr>
          <p:cNvPicPr>
            <a:picLocks noChangeAspect="1"/>
          </p:cNvPicPr>
          <p:nvPr/>
        </p:nvPicPr>
        <p:blipFill>
          <a:blip r:embed="rId4">
            <a:lum/>
            <a:alphaModFix/>
          </a:blip>
          <a:srcRect/>
          <a:stretch>
            <a:fillRect/>
          </a:stretch>
        </p:blipFill>
        <p:spPr>
          <a:xfrm>
            <a:off x="5866561" y="1083372"/>
            <a:ext cx="3474388" cy="3180287"/>
          </a:xfrm>
          <a:prstGeom prst="rect">
            <a:avLst/>
          </a:prstGeom>
          <a:noFill/>
          <a:ln>
            <a:noFill/>
          </a:ln>
        </p:spPr>
      </p:pic>
    </p:spTree>
    <p:extLst>
      <p:ext uri="{BB962C8B-B14F-4D97-AF65-F5344CB8AC3E}">
        <p14:creationId xmlns:p14="http://schemas.microsoft.com/office/powerpoint/2010/main" val="21282805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503999" y="345960"/>
            <a:ext cx="9071640" cy="1172160"/>
          </a:xfrm>
        </p:spPr>
        <p:txBody>
          <a:bodyPr/>
          <a:lstStyle/>
          <a:p>
            <a:pPr lvl="0"/>
            <a:r>
              <a:rPr lang="x-none"/>
              <a:t>Оцінка трудомісткості</a:t>
            </a:r>
          </a:p>
        </p:txBody>
      </p:sp>
      <p:sp>
        <p:nvSpPr>
          <p:cNvPr id="3" name="Subtitle 2"/>
          <p:cNvSpPr txBox="1">
            <a:spLocks noGrp="1"/>
          </p:cNvSpPr>
          <p:nvPr>
            <p:ph type="subTitle" idx="4294967295"/>
          </p:nvPr>
        </p:nvSpPr>
        <p:spPr>
          <a:xfrm>
            <a:off x="503999" y="1814040"/>
            <a:ext cx="9071640" cy="4899240"/>
          </a:xfrm>
        </p:spPr>
        <p:txBody>
          <a:bodyPr anchor="ctr"/>
          <a:lstStyle/>
          <a:p>
            <a:pPr lvl="0" algn="l"/>
            <a:r>
              <a:rPr lang="x-none"/>
              <a:t>Процедура злиття має відносно великі витрати часу на пошук чергового сусіда Делоне. В цілому ця процедура має трудомісткість </a:t>
            </a:r>
            <a:r>
              <a:rPr lang="x-none" i="1"/>
              <a:t>O(N)</a:t>
            </a:r>
            <a:r>
              <a:rPr lang="x-none"/>
              <a:t> відносно загальної кількості точок в двох об'єднуваних тріангуляціях.</a:t>
            </a:r>
          </a:p>
        </p:txBody>
      </p:sp>
    </p:spTree>
    <p:extLst>
      <p:ext uri="{BB962C8B-B14F-4D97-AF65-F5344CB8AC3E}">
        <p14:creationId xmlns:p14="http://schemas.microsoft.com/office/powerpoint/2010/main" val="10617002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name="page3">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1" y="856034"/>
            <a:ext cx="10080625" cy="5909310"/>
          </a:xfrm>
        </p:spPr>
        <p:txBody>
          <a:bodyPr wrap="square">
            <a:spAutoFit/>
          </a:bodyPr>
          <a:lstStyle/>
          <a:p>
            <a:r>
              <a:rPr lang="uk-UA" sz="3200" dirty="0" smtClean="0"/>
              <a:t>Обчислювальна геометрія – розділ інформатики, у якому вивчаються алгоритми для вирішення геометричних задач (тріангуляція, побудова випуклої оболонки, побудова </a:t>
            </a:r>
            <a:r>
              <a:rPr lang="en-US" sz="3200" dirty="0" smtClean="0"/>
              <a:t>minimal bounding box, </a:t>
            </a:r>
            <a:r>
              <a:rPr lang="uk-UA" sz="3200" dirty="0" smtClean="0"/>
              <a:t>визначення приналежності одного об’єкта іншому, пошук їх перетину та </a:t>
            </a:r>
            <a:r>
              <a:rPr lang="uk-UA" sz="3200" dirty="0" err="1" smtClean="0"/>
              <a:t>т.і</a:t>
            </a:r>
            <a:r>
              <a:rPr lang="uk-UA" sz="3200" dirty="0" smtClean="0"/>
              <a:t>.) </a:t>
            </a:r>
            <a:r>
              <a:rPr lang="en-US" sz="3200" dirty="0" err="1"/>
              <a:t>та</a:t>
            </a:r>
            <a:r>
              <a:rPr lang="en-US" sz="3200" dirty="0"/>
              <a:t> </a:t>
            </a:r>
            <a:r>
              <a:rPr lang="en-US" sz="3200" dirty="0" err="1"/>
              <a:t>структури</a:t>
            </a:r>
            <a:r>
              <a:rPr lang="en-US" sz="3200" dirty="0"/>
              <a:t> </a:t>
            </a:r>
            <a:r>
              <a:rPr lang="en-US" sz="3200" dirty="0" err="1"/>
              <a:t>даних</a:t>
            </a:r>
            <a:r>
              <a:rPr lang="en-US" sz="3200" dirty="0"/>
              <a:t> </a:t>
            </a:r>
            <a:r>
              <a:rPr lang="en-US" sz="3200" dirty="0" err="1"/>
              <a:t>для</a:t>
            </a:r>
            <a:r>
              <a:rPr lang="en-US" sz="3200" dirty="0"/>
              <a:t> </a:t>
            </a:r>
            <a:r>
              <a:rPr lang="en-US" sz="3200" dirty="0" err="1"/>
              <a:t>зберігання</a:t>
            </a:r>
            <a:r>
              <a:rPr lang="en-US" sz="3200" dirty="0"/>
              <a:t> </a:t>
            </a:r>
            <a:r>
              <a:rPr lang="en-US" sz="3200" dirty="0" err="1"/>
              <a:t>та</a:t>
            </a:r>
            <a:r>
              <a:rPr lang="en-US" sz="3200" dirty="0"/>
              <a:t> </a:t>
            </a:r>
            <a:r>
              <a:rPr lang="en-US" sz="3200" dirty="0" err="1"/>
              <a:t>обробки</a:t>
            </a:r>
            <a:r>
              <a:rPr lang="en-US" sz="3200" dirty="0"/>
              <a:t> </a:t>
            </a:r>
            <a:r>
              <a:rPr lang="en-US" sz="3200" dirty="0" err="1"/>
              <a:t>геометричної</a:t>
            </a:r>
            <a:r>
              <a:rPr lang="en-US" sz="3200" dirty="0"/>
              <a:t> </a:t>
            </a:r>
            <a:r>
              <a:rPr lang="en-US" sz="3200" dirty="0" err="1"/>
              <a:t>інформації</a:t>
            </a:r>
            <a:r>
              <a:rPr lang="en-US" sz="3200" dirty="0"/>
              <a:t> з n-</a:t>
            </a:r>
            <a:r>
              <a:rPr lang="en-US" sz="3200" dirty="0" err="1"/>
              <a:t>мірного</a:t>
            </a:r>
            <a:r>
              <a:rPr lang="en-US" sz="3200" dirty="0"/>
              <a:t> </a:t>
            </a:r>
            <a:r>
              <a:rPr lang="en-US" sz="3200" dirty="0" err="1" smtClean="0"/>
              <a:t>простору</a:t>
            </a:r>
            <a:r>
              <a:rPr lang="uk-UA" sz="3200" dirty="0" smtClean="0"/>
              <a:t>.</a:t>
            </a:r>
            <a:br>
              <a:rPr lang="uk-UA" sz="3200" dirty="0" smtClean="0"/>
            </a:br>
            <a:r>
              <a:rPr lang="uk-UA" sz="3200" dirty="0" smtClean="0"/>
              <a:t/>
            </a:r>
            <a:br>
              <a:rPr lang="uk-UA" sz="3200" dirty="0" smtClean="0"/>
            </a:br>
            <a:r>
              <a:rPr lang="uk-UA" sz="3200" dirty="0" smtClean="0"/>
              <a:t>Обчислювальна геометрія використовується у розпізнаванні образів, машинній графіці, інженерному проектування та ін.</a:t>
            </a:r>
            <a:endParaRPr lang="uk-UA" sz="3200"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503999" y="301320"/>
            <a:ext cx="9071640" cy="1138680"/>
          </a:xfrm>
        </p:spPr>
        <p:txBody>
          <a:bodyPr>
            <a:spAutoFit/>
          </a:bodyPr>
          <a:lstStyle/>
          <a:p>
            <a:pPr lvl="0"/>
            <a:r>
              <a:rPr lang="x-none" sz="3200" b="1">
                <a:latin typeface="Arial" pitchFamily="34"/>
                <a:cs typeface="Arial" pitchFamily="34"/>
              </a:rPr>
              <a:t>Асимптотичний аналіз</a:t>
            </a:r>
          </a:p>
        </p:txBody>
      </p:sp>
      <p:sp>
        <p:nvSpPr>
          <p:cNvPr id="3" name="Subtitle 2"/>
          <p:cNvSpPr txBox="1">
            <a:spLocks noGrp="1"/>
          </p:cNvSpPr>
          <p:nvPr>
            <p:ph type="subTitle" idx="4294967295"/>
          </p:nvPr>
        </p:nvSpPr>
        <p:spPr>
          <a:xfrm>
            <a:off x="503999" y="1211582"/>
            <a:ext cx="9071640" cy="5955476"/>
          </a:xfrm>
        </p:spPr>
        <p:txBody>
          <a:bodyPr anchor="ctr">
            <a:spAutoFit/>
          </a:bodyPr>
          <a:lstStyle/>
          <a:p>
            <a:pPr lvl="0" algn="ctr"/>
            <a:r>
              <a:rPr lang="en-US" dirty="0" err="1">
                <a:latin typeface="Times New Roman" pitchFamily="18"/>
              </a:rPr>
              <a:t>При</a:t>
            </a:r>
            <a:r>
              <a:rPr lang="en-US" dirty="0">
                <a:latin typeface="Times New Roman" pitchFamily="18"/>
              </a:rPr>
              <a:t> </a:t>
            </a:r>
            <a:r>
              <a:rPr lang="en-US" dirty="0" err="1">
                <a:latin typeface="Times New Roman" pitchFamily="18"/>
              </a:rPr>
              <a:t>цьому</a:t>
            </a:r>
            <a:r>
              <a:rPr lang="en-US" dirty="0">
                <a:latin typeface="Times New Roman" pitchFamily="18"/>
              </a:rPr>
              <a:t> </a:t>
            </a:r>
            <a:r>
              <a:rPr lang="en-US" dirty="0" err="1">
                <a:latin typeface="Times New Roman" pitchFamily="18"/>
              </a:rPr>
              <a:t>ми</a:t>
            </a:r>
            <a:r>
              <a:rPr lang="en-US" dirty="0">
                <a:latin typeface="Times New Roman" pitchFamily="18"/>
              </a:rPr>
              <a:t> </a:t>
            </a:r>
            <a:r>
              <a:rPr lang="en-US" dirty="0" err="1">
                <a:latin typeface="Times New Roman" pitchFamily="18"/>
              </a:rPr>
              <a:t>будемо</a:t>
            </a:r>
            <a:r>
              <a:rPr lang="en-US" dirty="0">
                <a:latin typeface="Times New Roman" pitchFamily="18"/>
              </a:rPr>
              <a:t> </a:t>
            </a:r>
            <a:r>
              <a:rPr lang="en-US" dirty="0" err="1">
                <a:latin typeface="Times New Roman" pitchFamily="18"/>
              </a:rPr>
              <a:t>порівнювати</a:t>
            </a:r>
            <a:r>
              <a:rPr lang="en-US" dirty="0">
                <a:latin typeface="Times New Roman" pitchFamily="18"/>
              </a:rPr>
              <a:t> </a:t>
            </a:r>
            <a:r>
              <a:rPr lang="en-US" dirty="0" err="1">
                <a:latin typeface="Times New Roman" pitchFamily="18"/>
              </a:rPr>
              <a:t>цю</a:t>
            </a:r>
            <a:r>
              <a:rPr lang="en-US" dirty="0">
                <a:latin typeface="Times New Roman" pitchFamily="18"/>
              </a:rPr>
              <a:t> </a:t>
            </a:r>
            <a:r>
              <a:rPr lang="en-US" dirty="0" err="1">
                <a:latin typeface="Times New Roman" pitchFamily="18"/>
              </a:rPr>
              <a:t>швидкість</a:t>
            </a:r>
            <a:r>
              <a:rPr lang="en-US" dirty="0">
                <a:latin typeface="Times New Roman" pitchFamily="18"/>
              </a:rPr>
              <a:t> </a:t>
            </a:r>
            <a:r>
              <a:rPr lang="en-US" dirty="0" err="1">
                <a:latin typeface="Times New Roman" pitchFamily="18"/>
              </a:rPr>
              <a:t>росту</a:t>
            </a:r>
            <a:r>
              <a:rPr lang="en-US" dirty="0">
                <a:latin typeface="Times New Roman" pitchFamily="18"/>
              </a:rPr>
              <a:t> </a:t>
            </a:r>
            <a:r>
              <a:rPr lang="en-US" dirty="0" err="1">
                <a:latin typeface="Times New Roman" pitchFamily="18"/>
              </a:rPr>
              <a:t>зі</a:t>
            </a:r>
            <a:r>
              <a:rPr lang="en-US" dirty="0">
                <a:latin typeface="Times New Roman" pitchFamily="18"/>
              </a:rPr>
              <a:t> </a:t>
            </a:r>
            <a:r>
              <a:rPr lang="en-US" dirty="0" err="1">
                <a:latin typeface="Times New Roman" pitchFamily="18"/>
              </a:rPr>
              <a:t>швидкостями</a:t>
            </a:r>
            <a:r>
              <a:rPr lang="en-US" dirty="0">
                <a:latin typeface="Times New Roman" pitchFamily="18"/>
              </a:rPr>
              <a:t> </a:t>
            </a:r>
            <a:r>
              <a:rPr lang="en-US" dirty="0" err="1">
                <a:latin typeface="Times New Roman" pitchFamily="18"/>
              </a:rPr>
              <a:t>росту</a:t>
            </a:r>
            <a:r>
              <a:rPr lang="en-US" dirty="0">
                <a:latin typeface="Times New Roman" pitchFamily="18"/>
              </a:rPr>
              <a:t> </a:t>
            </a:r>
            <a:r>
              <a:rPr lang="en-US" dirty="0" err="1">
                <a:latin typeface="Times New Roman" pitchFamily="18"/>
              </a:rPr>
              <a:t>наступних</a:t>
            </a:r>
            <a:r>
              <a:rPr lang="en-US" dirty="0">
                <a:latin typeface="Times New Roman" pitchFamily="18"/>
              </a:rPr>
              <a:t> </a:t>
            </a:r>
            <a:r>
              <a:rPr lang="en-US" dirty="0" err="1">
                <a:latin typeface="Times New Roman" pitchFamily="18"/>
              </a:rPr>
              <a:t>найпростіших</a:t>
            </a:r>
            <a:r>
              <a:rPr lang="en-US" dirty="0">
                <a:latin typeface="Times New Roman" pitchFamily="18"/>
              </a:rPr>
              <a:t> </a:t>
            </a:r>
            <a:r>
              <a:rPr lang="en-US" dirty="0" err="1">
                <a:latin typeface="Times New Roman" pitchFamily="18"/>
              </a:rPr>
              <a:t>функцій</a:t>
            </a:r>
            <a:r>
              <a:rPr lang="en-US" dirty="0">
                <a:latin typeface="Times New Roman" pitchFamily="18"/>
              </a:rPr>
              <a:t> </a:t>
            </a:r>
            <a:r>
              <a:rPr lang="en-US" i="1" dirty="0">
                <a:latin typeface="Times New Roman" pitchFamily="18"/>
              </a:rPr>
              <a:t>T (n)</a:t>
            </a:r>
            <a:r>
              <a:rPr lang="en-US" dirty="0">
                <a:latin typeface="Times New Roman" pitchFamily="18"/>
              </a:rPr>
              <a:t>:</a:t>
            </a:r>
          </a:p>
          <a:p>
            <a:pPr lvl="0" algn="ctr"/>
            <a:r>
              <a:rPr lang="en-US" b="1" i="1" dirty="0">
                <a:latin typeface="Times New Roman" pitchFamily="18"/>
              </a:rPr>
              <a:t>T (n) = 1</a:t>
            </a:r>
            <a:r>
              <a:rPr lang="en-US" dirty="0">
                <a:latin typeface="Times New Roman" pitchFamily="18"/>
              </a:rPr>
              <a:t> (</a:t>
            </a:r>
            <a:r>
              <a:rPr lang="en-US" dirty="0" err="1">
                <a:latin typeface="Times New Roman" pitchFamily="18"/>
              </a:rPr>
              <a:t>постійний</a:t>
            </a:r>
            <a:r>
              <a:rPr lang="en-US" dirty="0">
                <a:latin typeface="Times New Roman" pitchFamily="18"/>
              </a:rPr>
              <a:t> </a:t>
            </a:r>
            <a:r>
              <a:rPr lang="en-US" dirty="0" err="1">
                <a:latin typeface="Times New Roman" pitchFamily="18"/>
              </a:rPr>
              <a:t>час</a:t>
            </a:r>
            <a:r>
              <a:rPr lang="en-US" dirty="0">
                <a:latin typeface="Times New Roman" pitchFamily="18"/>
              </a:rPr>
              <a:t>) - </a:t>
            </a:r>
            <a:r>
              <a:rPr lang="en-US" dirty="0" err="1">
                <a:latin typeface="Times New Roman" pitchFamily="18"/>
              </a:rPr>
              <a:t>алгоритм</a:t>
            </a:r>
            <a:r>
              <a:rPr lang="en-US" dirty="0">
                <a:latin typeface="Times New Roman" pitchFamily="18"/>
              </a:rPr>
              <a:t> </a:t>
            </a:r>
            <a:r>
              <a:rPr lang="en-US" dirty="0" err="1">
                <a:latin typeface="Times New Roman" pitchFamily="18"/>
              </a:rPr>
              <a:t>виконується</a:t>
            </a:r>
            <a:r>
              <a:rPr lang="en-US" dirty="0">
                <a:latin typeface="Times New Roman" pitchFamily="18"/>
              </a:rPr>
              <a:t> </a:t>
            </a:r>
            <a:r>
              <a:rPr lang="en-US" dirty="0" err="1">
                <a:latin typeface="Times New Roman" pitchFamily="18"/>
              </a:rPr>
              <a:t>за</a:t>
            </a:r>
            <a:r>
              <a:rPr lang="en-US" dirty="0">
                <a:latin typeface="Times New Roman" pitchFamily="18"/>
              </a:rPr>
              <a:t> </a:t>
            </a:r>
            <a:r>
              <a:rPr lang="en-US" dirty="0" err="1">
                <a:latin typeface="Times New Roman" pitchFamily="18"/>
              </a:rPr>
              <a:t>час</a:t>
            </a:r>
            <a:r>
              <a:rPr lang="en-US" dirty="0">
                <a:latin typeface="Times New Roman" pitchFamily="18"/>
              </a:rPr>
              <a:t>, </a:t>
            </a:r>
            <a:r>
              <a:rPr lang="en-US" dirty="0" err="1" smtClean="0">
                <a:latin typeface="Times New Roman" pitchFamily="18"/>
              </a:rPr>
              <a:t>незалежн</a:t>
            </a:r>
            <a:r>
              <a:rPr lang="uk-UA" dirty="0" err="1" smtClean="0">
                <a:latin typeface="Times New Roman" pitchFamily="18"/>
              </a:rPr>
              <a:t>ий</a:t>
            </a:r>
            <a:r>
              <a:rPr lang="en-US" dirty="0" smtClean="0">
                <a:latin typeface="Times New Roman" pitchFamily="18"/>
              </a:rPr>
              <a:t> </a:t>
            </a:r>
            <a:r>
              <a:rPr lang="en-US" dirty="0" err="1">
                <a:latin typeface="Times New Roman" pitchFamily="18"/>
              </a:rPr>
              <a:t>від</a:t>
            </a:r>
            <a:r>
              <a:rPr lang="en-US" dirty="0">
                <a:latin typeface="Times New Roman" pitchFamily="18"/>
              </a:rPr>
              <a:t> </a:t>
            </a:r>
            <a:r>
              <a:rPr lang="en-US" i="1" dirty="0">
                <a:latin typeface="Times New Roman" pitchFamily="18"/>
              </a:rPr>
              <a:t>n</a:t>
            </a:r>
            <a:r>
              <a:rPr lang="en-US" dirty="0">
                <a:latin typeface="Times New Roman" pitchFamily="18"/>
              </a:rPr>
              <a:t>;</a:t>
            </a:r>
          </a:p>
          <a:p>
            <a:pPr lvl="0" algn="ctr"/>
            <a:r>
              <a:rPr lang="en-US" b="1" i="1" dirty="0">
                <a:latin typeface="Times New Roman" pitchFamily="18"/>
              </a:rPr>
              <a:t>T (n) = log n</a:t>
            </a:r>
            <a:r>
              <a:rPr lang="en-US" dirty="0">
                <a:latin typeface="Times New Roman" pitchFamily="18"/>
              </a:rPr>
              <a:t> (</a:t>
            </a:r>
            <a:r>
              <a:rPr lang="en-US" dirty="0" err="1" smtClean="0">
                <a:latin typeface="Times New Roman" pitchFamily="18"/>
              </a:rPr>
              <a:t>логарифмічн</a:t>
            </a:r>
            <a:r>
              <a:rPr lang="uk-UA" dirty="0" err="1" smtClean="0">
                <a:latin typeface="Times New Roman" pitchFamily="18"/>
              </a:rPr>
              <a:t>ий</a:t>
            </a:r>
            <a:r>
              <a:rPr lang="uk-UA" dirty="0" smtClean="0">
                <a:latin typeface="Times New Roman" pitchFamily="18"/>
              </a:rPr>
              <a:t> </a:t>
            </a:r>
            <a:r>
              <a:rPr lang="en-US" dirty="0" err="1" smtClean="0">
                <a:latin typeface="Times New Roman" pitchFamily="18"/>
              </a:rPr>
              <a:t>час</a:t>
            </a:r>
            <a:r>
              <a:rPr lang="en-US" dirty="0">
                <a:latin typeface="Times New Roman" pitchFamily="18"/>
              </a:rPr>
              <a:t>) - </a:t>
            </a:r>
            <a:r>
              <a:rPr lang="en-US" dirty="0" err="1">
                <a:latin typeface="Times New Roman" pitchFamily="18"/>
              </a:rPr>
              <a:t>алгоритм</a:t>
            </a:r>
            <a:r>
              <a:rPr lang="en-US" dirty="0">
                <a:latin typeface="Times New Roman" pitchFamily="18"/>
              </a:rPr>
              <a:t> </a:t>
            </a:r>
            <a:r>
              <a:rPr lang="en-US" dirty="0" err="1">
                <a:latin typeface="Times New Roman" pitchFamily="18"/>
              </a:rPr>
              <a:t>заснований</a:t>
            </a:r>
            <a:r>
              <a:rPr lang="en-US" dirty="0">
                <a:latin typeface="Times New Roman" pitchFamily="18"/>
              </a:rPr>
              <a:t> </a:t>
            </a:r>
            <a:r>
              <a:rPr lang="en-US" dirty="0" err="1">
                <a:latin typeface="Times New Roman" pitchFamily="18"/>
              </a:rPr>
              <a:t>на</a:t>
            </a:r>
            <a:r>
              <a:rPr lang="en-US" dirty="0">
                <a:latin typeface="Times New Roman" pitchFamily="18"/>
              </a:rPr>
              <a:t> </a:t>
            </a:r>
            <a:r>
              <a:rPr lang="en-US" dirty="0" err="1">
                <a:latin typeface="Times New Roman" pitchFamily="18"/>
              </a:rPr>
              <a:t>парадигмі</a:t>
            </a:r>
            <a:r>
              <a:rPr lang="en-US" dirty="0">
                <a:latin typeface="Times New Roman" pitchFamily="18"/>
              </a:rPr>
              <a:t> </a:t>
            </a:r>
            <a:r>
              <a:rPr lang="en-US" dirty="0" err="1">
                <a:latin typeface="Times New Roman" pitchFamily="18"/>
              </a:rPr>
              <a:t>багаторазового</a:t>
            </a:r>
            <a:r>
              <a:rPr lang="en-US" dirty="0">
                <a:latin typeface="Times New Roman" pitchFamily="18"/>
              </a:rPr>
              <a:t> </a:t>
            </a:r>
            <a:r>
              <a:rPr lang="en-US" dirty="0" err="1">
                <a:latin typeface="Times New Roman" pitchFamily="18"/>
              </a:rPr>
              <a:t>розбиття</a:t>
            </a:r>
            <a:r>
              <a:rPr lang="en-US" dirty="0">
                <a:latin typeface="Times New Roman" pitchFamily="18"/>
              </a:rPr>
              <a:t> </a:t>
            </a:r>
            <a:r>
              <a:rPr lang="en-US" dirty="0" err="1">
                <a:latin typeface="Times New Roman" pitchFamily="18"/>
              </a:rPr>
              <a:t>задачі</a:t>
            </a:r>
            <a:r>
              <a:rPr lang="en-US" dirty="0">
                <a:latin typeface="Times New Roman" pitchFamily="18"/>
              </a:rPr>
              <a:t> </a:t>
            </a:r>
            <a:r>
              <a:rPr lang="en-US" dirty="0" err="1">
                <a:latin typeface="Times New Roman" pitchFamily="18"/>
              </a:rPr>
              <a:t>на</a:t>
            </a:r>
            <a:r>
              <a:rPr lang="en-US" dirty="0">
                <a:latin typeface="Times New Roman" pitchFamily="18"/>
              </a:rPr>
              <a:t> </a:t>
            </a:r>
            <a:r>
              <a:rPr lang="en-US" dirty="0" err="1">
                <a:latin typeface="Times New Roman" pitchFamily="18"/>
              </a:rPr>
              <a:t>підзадачі</a:t>
            </a:r>
            <a:r>
              <a:rPr lang="en-US" dirty="0">
                <a:latin typeface="Times New Roman" pitchFamily="18"/>
              </a:rPr>
              <a:t> </a:t>
            </a:r>
            <a:r>
              <a:rPr lang="en-US" dirty="0" err="1">
                <a:latin typeface="Times New Roman" pitchFamily="18"/>
              </a:rPr>
              <a:t>фіксованого</a:t>
            </a:r>
            <a:r>
              <a:rPr lang="en-US" dirty="0">
                <a:latin typeface="Times New Roman" pitchFamily="18"/>
              </a:rPr>
              <a:t> </a:t>
            </a:r>
            <a:r>
              <a:rPr lang="en-US" dirty="0" err="1">
                <a:latin typeface="Times New Roman" pitchFamily="18"/>
              </a:rPr>
              <a:t>розміру</a:t>
            </a:r>
            <a:r>
              <a:rPr lang="en-US" dirty="0">
                <a:latin typeface="Times New Roman" pitchFamily="18"/>
              </a:rPr>
              <a:t>;</a:t>
            </a:r>
          </a:p>
          <a:p>
            <a:pPr lvl="0" algn="ctr"/>
            <a:r>
              <a:rPr lang="en-US" b="1" i="1" dirty="0">
                <a:latin typeface="Times New Roman" pitchFamily="18"/>
              </a:rPr>
              <a:t>T (n) = n </a:t>
            </a:r>
            <a:r>
              <a:rPr lang="en-US" dirty="0">
                <a:latin typeface="Times New Roman" pitchFamily="18"/>
              </a:rPr>
              <a:t>(</a:t>
            </a:r>
            <a:r>
              <a:rPr lang="en-US" dirty="0" err="1">
                <a:latin typeface="Times New Roman" pitchFamily="18"/>
              </a:rPr>
              <a:t>лінійний</a:t>
            </a:r>
            <a:r>
              <a:rPr lang="en-US" dirty="0">
                <a:latin typeface="Times New Roman" pitchFamily="18"/>
              </a:rPr>
              <a:t> </a:t>
            </a:r>
            <a:r>
              <a:rPr lang="en-US" dirty="0" err="1">
                <a:latin typeface="Times New Roman" pitchFamily="18"/>
              </a:rPr>
              <a:t>час</a:t>
            </a:r>
            <a:r>
              <a:rPr lang="en-US" dirty="0">
                <a:latin typeface="Times New Roman" pitchFamily="18"/>
              </a:rPr>
              <a:t>) - </a:t>
            </a:r>
            <a:r>
              <a:rPr lang="en-US" dirty="0" err="1">
                <a:latin typeface="Times New Roman" pitchFamily="18"/>
              </a:rPr>
              <a:t>алгоритм</a:t>
            </a:r>
            <a:r>
              <a:rPr lang="en-US" dirty="0">
                <a:latin typeface="Times New Roman" pitchFamily="18"/>
              </a:rPr>
              <a:t> </a:t>
            </a:r>
            <a:r>
              <a:rPr lang="en-US" dirty="0" err="1">
                <a:latin typeface="Times New Roman" pitchFamily="18"/>
              </a:rPr>
              <a:t>витрачає</a:t>
            </a:r>
            <a:r>
              <a:rPr lang="en-US" dirty="0">
                <a:latin typeface="Times New Roman" pitchFamily="18"/>
              </a:rPr>
              <a:t> </a:t>
            </a:r>
            <a:r>
              <a:rPr lang="en-US" dirty="0" err="1">
                <a:latin typeface="Times New Roman" pitchFamily="18"/>
              </a:rPr>
              <a:t>фіксований</a:t>
            </a:r>
            <a:r>
              <a:rPr lang="en-US" dirty="0">
                <a:latin typeface="Times New Roman" pitchFamily="18"/>
              </a:rPr>
              <a:t> </a:t>
            </a:r>
            <a:r>
              <a:rPr lang="en-US" dirty="0" err="1">
                <a:latin typeface="Times New Roman" pitchFamily="18"/>
              </a:rPr>
              <a:t>час</a:t>
            </a:r>
            <a:r>
              <a:rPr lang="en-US" dirty="0">
                <a:latin typeface="Times New Roman" pitchFamily="18"/>
              </a:rPr>
              <a:t> </a:t>
            </a:r>
            <a:r>
              <a:rPr lang="en-US" dirty="0" err="1">
                <a:latin typeface="Times New Roman" pitchFamily="18"/>
              </a:rPr>
              <a:t>на</a:t>
            </a:r>
            <a:r>
              <a:rPr lang="en-US" dirty="0">
                <a:latin typeface="Times New Roman" pitchFamily="18"/>
              </a:rPr>
              <a:t> </a:t>
            </a:r>
            <a:r>
              <a:rPr lang="en-US" dirty="0" err="1">
                <a:latin typeface="Times New Roman" pitchFamily="18"/>
              </a:rPr>
              <a:t>обробку</a:t>
            </a:r>
            <a:r>
              <a:rPr lang="en-US" dirty="0">
                <a:latin typeface="Times New Roman" pitchFamily="18"/>
              </a:rPr>
              <a:t> </a:t>
            </a:r>
            <a:r>
              <a:rPr lang="en-US" dirty="0" err="1">
                <a:latin typeface="Times New Roman" pitchFamily="18"/>
              </a:rPr>
              <a:t>кожного</a:t>
            </a:r>
            <a:r>
              <a:rPr lang="en-US" dirty="0">
                <a:latin typeface="Times New Roman" pitchFamily="18"/>
              </a:rPr>
              <a:t> </a:t>
            </a:r>
            <a:r>
              <a:rPr lang="en-US" dirty="0" err="1">
                <a:latin typeface="Times New Roman" pitchFamily="18"/>
              </a:rPr>
              <a:t>елемента</a:t>
            </a:r>
            <a:r>
              <a:rPr lang="en-US" dirty="0">
                <a:latin typeface="Times New Roman" pitchFamily="18"/>
              </a:rPr>
              <a:t> </a:t>
            </a:r>
            <a:r>
              <a:rPr lang="en-US" dirty="0" err="1">
                <a:latin typeface="Times New Roman" pitchFamily="18"/>
              </a:rPr>
              <a:t>вхідного</a:t>
            </a:r>
            <a:r>
              <a:rPr lang="en-US" dirty="0">
                <a:latin typeface="Times New Roman" pitchFamily="18"/>
              </a:rPr>
              <a:t> </a:t>
            </a:r>
            <a:r>
              <a:rPr lang="en-US" dirty="0" err="1">
                <a:latin typeface="Times New Roman" pitchFamily="18"/>
              </a:rPr>
              <a:t>масиву</a:t>
            </a:r>
            <a:r>
              <a:rPr lang="en-US" dirty="0">
                <a:latin typeface="Times New Roman" pitchFamily="18"/>
              </a:rPr>
              <a:t> </a:t>
            </a:r>
            <a:r>
              <a:rPr lang="en-US" dirty="0" err="1">
                <a:latin typeface="Times New Roman" pitchFamily="18"/>
              </a:rPr>
              <a:t>незалежно</a:t>
            </a:r>
            <a:r>
              <a:rPr lang="en-US" dirty="0">
                <a:latin typeface="Times New Roman" pitchFamily="18"/>
              </a:rPr>
              <a:t> </a:t>
            </a:r>
            <a:r>
              <a:rPr lang="en-US" dirty="0" err="1">
                <a:latin typeface="Times New Roman" pitchFamily="18"/>
              </a:rPr>
              <a:t>від</a:t>
            </a:r>
            <a:r>
              <a:rPr lang="en-US" dirty="0">
                <a:latin typeface="Times New Roman" pitchFamily="18"/>
              </a:rPr>
              <a:t> </a:t>
            </a:r>
            <a:r>
              <a:rPr lang="en-US" i="1" dirty="0">
                <a:latin typeface="Times New Roman" pitchFamily="18"/>
              </a:rPr>
              <a:t>n</a:t>
            </a:r>
            <a:r>
              <a:rPr lang="en-US" dirty="0">
                <a:latin typeface="Times New Roman" pitchFamily="18"/>
              </a:rPr>
              <a:t>;</a:t>
            </a:r>
          </a:p>
        </p:txBody>
      </p:sp>
    </p:spTree>
    <p:extLst>
      <p:ext uri="{BB962C8B-B14F-4D97-AF65-F5344CB8AC3E}">
        <p14:creationId xmlns:p14="http://schemas.microsoft.com/office/powerpoint/2010/main" val="7926031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503999" y="301320"/>
            <a:ext cx="9071640" cy="1262520"/>
          </a:xfrm>
        </p:spPr>
        <p:txBody>
          <a:bodyPr>
            <a:spAutoFit/>
          </a:bodyPr>
          <a:lstStyle/>
          <a:p>
            <a:pPr lvl="0"/>
            <a:r>
              <a:rPr lang="x-none" sz="3200" b="1">
                <a:latin typeface="Arial" pitchFamily="34"/>
                <a:cs typeface="Arial" pitchFamily="34"/>
              </a:rPr>
              <a:t>Асимптотичний аналіз</a:t>
            </a:r>
          </a:p>
        </p:txBody>
      </p:sp>
      <p:sp>
        <p:nvSpPr>
          <p:cNvPr id="3" name="Subtitle 2"/>
          <p:cNvSpPr txBox="1">
            <a:spLocks noGrp="1"/>
          </p:cNvSpPr>
          <p:nvPr>
            <p:ph type="subTitle" idx="4294967295"/>
          </p:nvPr>
        </p:nvSpPr>
        <p:spPr>
          <a:xfrm>
            <a:off x="503999" y="1532323"/>
            <a:ext cx="9071640" cy="5463034"/>
          </a:xfrm>
        </p:spPr>
        <p:txBody>
          <a:bodyPr anchor="ctr">
            <a:spAutoFit/>
          </a:bodyPr>
          <a:lstStyle/>
          <a:p>
            <a:pPr lvl="0" algn="ctr"/>
            <a:r>
              <a:rPr lang="en-US" b="1" i="1" dirty="0">
                <a:latin typeface="Times New Roman" pitchFamily="18"/>
              </a:rPr>
              <a:t>T (n) = n log n</a:t>
            </a:r>
            <a:r>
              <a:rPr lang="en-US" dirty="0">
                <a:latin typeface="Times New Roman" pitchFamily="18"/>
              </a:rPr>
              <a:t> («</a:t>
            </a:r>
            <a:r>
              <a:rPr lang="en-US" dirty="0" err="1">
                <a:latin typeface="Times New Roman" pitchFamily="18"/>
              </a:rPr>
              <a:t>майже</a:t>
            </a:r>
            <a:r>
              <a:rPr lang="en-US" dirty="0">
                <a:latin typeface="Times New Roman" pitchFamily="18"/>
              </a:rPr>
              <a:t> </a:t>
            </a:r>
            <a:r>
              <a:rPr lang="en-US" dirty="0" err="1">
                <a:latin typeface="Times New Roman" pitchFamily="18"/>
              </a:rPr>
              <a:t>лінійний</a:t>
            </a:r>
            <a:r>
              <a:rPr lang="en-US" dirty="0">
                <a:latin typeface="Times New Roman" pitchFamily="18"/>
              </a:rPr>
              <a:t> </a:t>
            </a:r>
            <a:r>
              <a:rPr lang="en-US" dirty="0" err="1">
                <a:latin typeface="Times New Roman" pitchFamily="18"/>
              </a:rPr>
              <a:t>час</a:t>
            </a:r>
            <a:r>
              <a:rPr lang="en-US" dirty="0">
                <a:latin typeface="Times New Roman" pitchFamily="18"/>
              </a:rPr>
              <a:t>») - </a:t>
            </a:r>
            <a:r>
              <a:rPr lang="en-US" dirty="0" err="1">
                <a:latin typeface="Times New Roman" pitchFamily="18"/>
              </a:rPr>
              <a:t>такий</a:t>
            </a:r>
            <a:r>
              <a:rPr lang="en-US" dirty="0">
                <a:latin typeface="Times New Roman" pitchFamily="18"/>
              </a:rPr>
              <a:t> </a:t>
            </a:r>
            <a:r>
              <a:rPr lang="en-US" dirty="0" err="1">
                <a:latin typeface="Times New Roman" pitchFamily="18"/>
              </a:rPr>
              <a:t>час</a:t>
            </a:r>
            <a:r>
              <a:rPr lang="en-US" dirty="0">
                <a:latin typeface="Times New Roman" pitchFamily="18"/>
              </a:rPr>
              <a:t> </a:t>
            </a:r>
            <a:r>
              <a:rPr lang="en-US" dirty="0" err="1">
                <a:latin typeface="Times New Roman" pitchFamily="18"/>
              </a:rPr>
              <a:t>мають</a:t>
            </a:r>
            <a:r>
              <a:rPr lang="en-US" dirty="0">
                <a:latin typeface="Times New Roman" pitchFamily="18"/>
              </a:rPr>
              <a:t> </a:t>
            </a:r>
            <a:r>
              <a:rPr lang="en-US" dirty="0" err="1">
                <a:latin typeface="Times New Roman" pitchFamily="18"/>
              </a:rPr>
              <a:t>багато</a:t>
            </a:r>
            <a:r>
              <a:rPr lang="en-US" dirty="0">
                <a:latin typeface="Times New Roman" pitchFamily="18"/>
              </a:rPr>
              <a:t> </a:t>
            </a:r>
            <a:r>
              <a:rPr lang="en-US" dirty="0" err="1">
                <a:latin typeface="Times New Roman" pitchFamily="18"/>
              </a:rPr>
              <a:t>алгоритми</a:t>
            </a:r>
            <a:r>
              <a:rPr lang="en-US" dirty="0">
                <a:latin typeface="Times New Roman" pitchFamily="18"/>
              </a:rPr>
              <a:t>, </a:t>
            </a:r>
            <a:r>
              <a:rPr lang="en-US" dirty="0" err="1">
                <a:latin typeface="Times New Roman" pitchFamily="18"/>
              </a:rPr>
              <a:t>засновані</a:t>
            </a:r>
            <a:r>
              <a:rPr lang="en-US" dirty="0">
                <a:latin typeface="Times New Roman" pitchFamily="18"/>
              </a:rPr>
              <a:t> </a:t>
            </a:r>
            <a:r>
              <a:rPr lang="en-US" dirty="0" err="1">
                <a:latin typeface="Times New Roman" pitchFamily="18"/>
              </a:rPr>
              <a:t>на</a:t>
            </a:r>
            <a:r>
              <a:rPr lang="en-US" dirty="0">
                <a:latin typeface="Times New Roman" pitchFamily="18"/>
              </a:rPr>
              <a:t> </a:t>
            </a:r>
            <a:r>
              <a:rPr lang="en-US" dirty="0" err="1">
                <a:latin typeface="Times New Roman" pitchFamily="18"/>
              </a:rPr>
              <a:t>парадигмах</a:t>
            </a:r>
            <a:r>
              <a:rPr lang="en-US" dirty="0">
                <a:latin typeface="Times New Roman" pitchFamily="18"/>
              </a:rPr>
              <a:t> «</a:t>
            </a:r>
            <a:r>
              <a:rPr lang="en-US" dirty="0" err="1">
                <a:latin typeface="Times New Roman" pitchFamily="18"/>
              </a:rPr>
              <a:t>розділяй</a:t>
            </a:r>
            <a:r>
              <a:rPr lang="en-US" dirty="0">
                <a:latin typeface="Times New Roman" pitchFamily="18"/>
              </a:rPr>
              <a:t> і </a:t>
            </a:r>
            <a:r>
              <a:rPr lang="en-US" dirty="0" err="1">
                <a:latin typeface="Times New Roman" pitchFamily="18"/>
              </a:rPr>
              <a:t>володарюй</a:t>
            </a:r>
            <a:r>
              <a:rPr lang="en-US" dirty="0">
                <a:latin typeface="Times New Roman" pitchFamily="18"/>
              </a:rPr>
              <a:t>», </a:t>
            </a:r>
            <a:r>
              <a:rPr lang="en-US" dirty="0" err="1">
                <a:latin typeface="Times New Roman" pitchFamily="18"/>
              </a:rPr>
              <a:t>плоского</a:t>
            </a:r>
            <a:r>
              <a:rPr lang="en-US" dirty="0">
                <a:latin typeface="Times New Roman" pitchFamily="18"/>
              </a:rPr>
              <a:t> </a:t>
            </a:r>
            <a:r>
              <a:rPr lang="en-US" dirty="0" err="1">
                <a:latin typeface="Times New Roman" pitchFamily="18"/>
              </a:rPr>
              <a:t>замітання</a:t>
            </a:r>
            <a:r>
              <a:rPr lang="en-US" dirty="0">
                <a:latin typeface="Times New Roman" pitchFamily="18"/>
              </a:rPr>
              <a:t>, </a:t>
            </a:r>
            <a:r>
              <a:rPr lang="en-US" dirty="0" err="1">
                <a:latin typeface="Times New Roman" pitchFamily="18"/>
              </a:rPr>
              <a:t>балансування</a:t>
            </a:r>
            <a:r>
              <a:rPr lang="en-US" dirty="0">
                <a:latin typeface="Times New Roman" pitchFamily="18"/>
              </a:rPr>
              <a:t>;</a:t>
            </a:r>
          </a:p>
          <a:p>
            <a:pPr lvl="0" algn="ctr"/>
            <a:r>
              <a:rPr lang="en-US" b="1" i="1" dirty="0">
                <a:latin typeface="Times New Roman" pitchFamily="18"/>
              </a:rPr>
              <a:t>T (n) = n</a:t>
            </a:r>
            <a:r>
              <a:rPr lang="en-US" b="1" i="1" baseline="30000" dirty="0">
                <a:latin typeface="Times New Roman" pitchFamily="18"/>
              </a:rPr>
              <a:t>2</a:t>
            </a:r>
            <a:r>
              <a:rPr lang="en-US" b="1" i="1" dirty="0">
                <a:latin typeface="Times New Roman" pitchFamily="18"/>
              </a:rPr>
              <a:t> </a:t>
            </a:r>
            <a:r>
              <a:rPr lang="en-US" dirty="0">
                <a:latin typeface="Times New Roman" pitchFamily="18"/>
              </a:rPr>
              <a:t>(</a:t>
            </a:r>
            <a:r>
              <a:rPr lang="en-US" dirty="0" err="1">
                <a:latin typeface="Times New Roman" pitchFamily="18"/>
              </a:rPr>
              <a:t>квадратичний</a:t>
            </a:r>
            <a:r>
              <a:rPr lang="en-US" dirty="0">
                <a:latin typeface="Times New Roman" pitchFamily="18"/>
              </a:rPr>
              <a:t> </a:t>
            </a:r>
            <a:r>
              <a:rPr lang="en-US" dirty="0" err="1">
                <a:latin typeface="Times New Roman" pitchFamily="18"/>
              </a:rPr>
              <a:t>час</a:t>
            </a:r>
            <a:r>
              <a:rPr lang="en-US" dirty="0">
                <a:latin typeface="Times New Roman" pitchFamily="18"/>
              </a:rPr>
              <a:t>) - </a:t>
            </a:r>
            <a:r>
              <a:rPr lang="en-US" dirty="0" err="1">
                <a:latin typeface="Times New Roman" pitchFamily="18"/>
              </a:rPr>
              <a:t>алгоритм</a:t>
            </a:r>
            <a:r>
              <a:rPr lang="en-US" dirty="0">
                <a:latin typeface="Times New Roman" pitchFamily="18"/>
              </a:rPr>
              <a:t> </a:t>
            </a:r>
            <a:r>
              <a:rPr lang="en-US" dirty="0" err="1">
                <a:latin typeface="Times New Roman" pitchFamily="18"/>
              </a:rPr>
              <a:t>витрачає</a:t>
            </a:r>
            <a:r>
              <a:rPr lang="en-US" dirty="0">
                <a:latin typeface="Times New Roman" pitchFamily="18"/>
              </a:rPr>
              <a:t> </a:t>
            </a:r>
            <a:r>
              <a:rPr lang="en-US" dirty="0" err="1" smtClean="0">
                <a:latin typeface="Times New Roman" pitchFamily="18"/>
              </a:rPr>
              <a:t>постійн</a:t>
            </a:r>
            <a:r>
              <a:rPr lang="uk-UA" dirty="0" err="1" smtClean="0">
                <a:latin typeface="Times New Roman" pitchFamily="18"/>
              </a:rPr>
              <a:t>ий</a:t>
            </a:r>
            <a:r>
              <a:rPr lang="en-US" dirty="0" smtClean="0">
                <a:latin typeface="Times New Roman" pitchFamily="18"/>
              </a:rPr>
              <a:t> </a:t>
            </a:r>
            <a:r>
              <a:rPr lang="en-US" dirty="0" err="1">
                <a:latin typeface="Times New Roman" pitchFamily="18"/>
              </a:rPr>
              <a:t>час</a:t>
            </a:r>
            <a:r>
              <a:rPr lang="en-US" dirty="0">
                <a:latin typeface="Times New Roman" pitchFamily="18"/>
              </a:rPr>
              <a:t> </a:t>
            </a:r>
            <a:r>
              <a:rPr lang="en-US" dirty="0" err="1">
                <a:latin typeface="Times New Roman" pitchFamily="18"/>
              </a:rPr>
              <a:t>на</a:t>
            </a:r>
            <a:r>
              <a:rPr lang="en-US" dirty="0">
                <a:latin typeface="Times New Roman" pitchFamily="18"/>
              </a:rPr>
              <a:t> </a:t>
            </a:r>
            <a:r>
              <a:rPr lang="en-US" dirty="0" err="1">
                <a:latin typeface="Times New Roman" pitchFamily="18"/>
              </a:rPr>
              <a:t>обробку</a:t>
            </a:r>
            <a:r>
              <a:rPr lang="en-US" dirty="0">
                <a:latin typeface="Times New Roman" pitchFamily="18"/>
              </a:rPr>
              <a:t> </a:t>
            </a:r>
            <a:r>
              <a:rPr lang="en-US" dirty="0" err="1">
                <a:latin typeface="Times New Roman" pitchFamily="18"/>
              </a:rPr>
              <a:t>всіх</a:t>
            </a:r>
            <a:r>
              <a:rPr lang="en-US" dirty="0">
                <a:latin typeface="Times New Roman" pitchFamily="18"/>
              </a:rPr>
              <a:t> </a:t>
            </a:r>
            <a:r>
              <a:rPr lang="en-US" dirty="0" err="1">
                <a:latin typeface="Times New Roman" pitchFamily="18"/>
              </a:rPr>
              <a:t>пар</a:t>
            </a:r>
            <a:r>
              <a:rPr lang="en-US" dirty="0">
                <a:latin typeface="Times New Roman" pitchFamily="18"/>
              </a:rPr>
              <a:t> </a:t>
            </a:r>
            <a:r>
              <a:rPr lang="en-US" dirty="0" err="1">
                <a:latin typeface="Times New Roman" pitchFamily="18"/>
              </a:rPr>
              <a:t>елементів</a:t>
            </a:r>
            <a:r>
              <a:rPr lang="en-US" dirty="0">
                <a:latin typeface="Times New Roman" pitchFamily="18"/>
              </a:rPr>
              <a:t> </a:t>
            </a:r>
            <a:r>
              <a:rPr lang="en-US" dirty="0" err="1">
                <a:latin typeface="Times New Roman" pitchFamily="18"/>
              </a:rPr>
              <a:t>вхідного</a:t>
            </a:r>
            <a:r>
              <a:rPr lang="en-US" dirty="0">
                <a:latin typeface="Times New Roman" pitchFamily="18"/>
              </a:rPr>
              <a:t> </a:t>
            </a:r>
            <a:r>
              <a:rPr lang="en-US" dirty="0" err="1">
                <a:latin typeface="Times New Roman" pitchFamily="18"/>
              </a:rPr>
              <a:t>масиву</a:t>
            </a:r>
            <a:r>
              <a:rPr lang="en-US" dirty="0">
                <a:latin typeface="Times New Roman" pitchFamily="18"/>
              </a:rPr>
              <a:t>;</a:t>
            </a:r>
          </a:p>
          <a:p>
            <a:pPr lvl="0" algn="ctr"/>
            <a:r>
              <a:rPr lang="en-US" b="1" i="1" dirty="0">
                <a:latin typeface="Times New Roman" pitchFamily="18"/>
              </a:rPr>
              <a:t>T (n) = n</a:t>
            </a:r>
            <a:r>
              <a:rPr lang="en-US" b="1" i="1" baseline="30000" dirty="0">
                <a:latin typeface="Times New Roman" pitchFamily="18"/>
              </a:rPr>
              <a:t>3</a:t>
            </a:r>
            <a:r>
              <a:rPr lang="en-US" dirty="0">
                <a:latin typeface="Times New Roman" pitchFamily="18"/>
              </a:rPr>
              <a:t> (</a:t>
            </a:r>
            <a:r>
              <a:rPr lang="en-US" dirty="0" err="1">
                <a:latin typeface="Times New Roman" pitchFamily="18"/>
              </a:rPr>
              <a:t>кубічний</a:t>
            </a:r>
            <a:r>
              <a:rPr lang="en-US" dirty="0">
                <a:latin typeface="Times New Roman" pitchFamily="18"/>
              </a:rPr>
              <a:t> </a:t>
            </a:r>
            <a:r>
              <a:rPr lang="en-US" dirty="0" err="1">
                <a:latin typeface="Times New Roman" pitchFamily="18"/>
              </a:rPr>
              <a:t>час</a:t>
            </a:r>
            <a:r>
              <a:rPr lang="en-US" dirty="0">
                <a:latin typeface="Times New Roman" pitchFamily="18"/>
              </a:rPr>
              <a:t>) - </a:t>
            </a:r>
            <a:r>
              <a:rPr lang="en-US" dirty="0" err="1">
                <a:latin typeface="Times New Roman" pitchFamily="18"/>
              </a:rPr>
              <a:t>на</a:t>
            </a:r>
            <a:r>
              <a:rPr lang="en-US" dirty="0">
                <a:latin typeface="Times New Roman" pitchFamily="18"/>
              </a:rPr>
              <a:t> </a:t>
            </a:r>
            <a:r>
              <a:rPr lang="en-US" dirty="0" err="1">
                <a:latin typeface="Times New Roman" pitchFamily="18"/>
              </a:rPr>
              <a:t>обробку</a:t>
            </a:r>
            <a:r>
              <a:rPr lang="en-US" dirty="0">
                <a:latin typeface="Times New Roman" pitchFamily="18"/>
              </a:rPr>
              <a:t> </a:t>
            </a:r>
            <a:r>
              <a:rPr lang="en-US" dirty="0" err="1">
                <a:latin typeface="Times New Roman" pitchFamily="18"/>
              </a:rPr>
              <a:t>кожної</a:t>
            </a:r>
            <a:r>
              <a:rPr lang="en-US" dirty="0">
                <a:latin typeface="Times New Roman" pitchFamily="18"/>
              </a:rPr>
              <a:t> </a:t>
            </a:r>
            <a:r>
              <a:rPr lang="en-US" dirty="0" err="1">
                <a:latin typeface="Times New Roman" pitchFamily="18"/>
              </a:rPr>
              <a:t>пари</a:t>
            </a:r>
            <a:r>
              <a:rPr lang="en-US" dirty="0">
                <a:latin typeface="Times New Roman" pitchFamily="18"/>
              </a:rPr>
              <a:t> </a:t>
            </a:r>
            <a:r>
              <a:rPr lang="en-US" dirty="0" err="1">
                <a:latin typeface="Times New Roman" pitchFamily="18"/>
              </a:rPr>
              <a:t>елементів</a:t>
            </a:r>
            <a:r>
              <a:rPr lang="en-US" dirty="0">
                <a:latin typeface="Times New Roman" pitchFamily="18"/>
              </a:rPr>
              <a:t> </a:t>
            </a:r>
            <a:r>
              <a:rPr lang="en-US" dirty="0" err="1">
                <a:latin typeface="Times New Roman" pitchFamily="18"/>
              </a:rPr>
              <a:t>витрачається</a:t>
            </a:r>
            <a:r>
              <a:rPr lang="en-US" dirty="0">
                <a:latin typeface="Times New Roman" pitchFamily="18"/>
              </a:rPr>
              <a:t> </a:t>
            </a:r>
            <a:r>
              <a:rPr lang="en-US" dirty="0" err="1">
                <a:latin typeface="Times New Roman" pitchFamily="18"/>
              </a:rPr>
              <a:t>лінійний</a:t>
            </a:r>
            <a:r>
              <a:rPr lang="en-US" dirty="0">
                <a:latin typeface="Times New Roman" pitchFamily="18"/>
              </a:rPr>
              <a:t> </a:t>
            </a:r>
            <a:r>
              <a:rPr lang="en-US" dirty="0" err="1">
                <a:latin typeface="Times New Roman" pitchFamily="18"/>
              </a:rPr>
              <a:t>час</a:t>
            </a:r>
            <a:r>
              <a:rPr lang="en-US" dirty="0">
                <a:latin typeface="Times New Roman" pitchFamily="18"/>
              </a:rPr>
              <a:t>.</a:t>
            </a:r>
          </a:p>
          <a:p>
            <a:pPr lvl="0" algn="ctr"/>
            <a:endParaRPr lang="en-US" dirty="0">
              <a:latin typeface="Times New Roman" pitchFamily="18"/>
            </a:endParaRPr>
          </a:p>
        </p:txBody>
      </p:sp>
    </p:spTree>
    <p:extLst>
      <p:ext uri="{BB962C8B-B14F-4D97-AF65-F5344CB8AC3E}">
        <p14:creationId xmlns:p14="http://schemas.microsoft.com/office/powerpoint/2010/main" val="3307275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503999" y="301320"/>
            <a:ext cx="9071640" cy="1262520"/>
          </a:xfrm>
        </p:spPr>
        <p:txBody>
          <a:bodyPr>
            <a:spAutoFit/>
          </a:bodyPr>
          <a:lstStyle/>
          <a:p>
            <a:pPr lvl="0"/>
            <a:r>
              <a:rPr lang="x-none" sz="3200" b="1">
                <a:latin typeface="Arial" pitchFamily="34"/>
                <a:cs typeface="Arial" pitchFamily="34"/>
              </a:rPr>
              <a:t>Асимптотична нотація</a:t>
            </a:r>
          </a:p>
        </p:txBody>
      </p:sp>
      <p:sp>
        <p:nvSpPr>
          <p:cNvPr id="3" name="Subtitle 2"/>
          <p:cNvSpPr txBox="1">
            <a:spLocks noGrp="1"/>
          </p:cNvSpPr>
          <p:nvPr>
            <p:ph type="subTitle" idx="4294967295"/>
          </p:nvPr>
        </p:nvSpPr>
        <p:spPr>
          <a:xfrm>
            <a:off x="503999" y="1622091"/>
            <a:ext cx="9071640" cy="5283498"/>
          </a:xfrm>
        </p:spPr>
        <p:txBody>
          <a:bodyPr anchor="ctr">
            <a:spAutoFit/>
          </a:bodyPr>
          <a:lstStyle/>
          <a:p>
            <a:pPr lvl="0" algn="ctr"/>
            <a:r>
              <a:rPr lang="en-US" dirty="0" err="1">
                <a:latin typeface="Times New Roman" pitchFamily="18"/>
              </a:rPr>
              <a:t>Асимптотична</a:t>
            </a:r>
            <a:r>
              <a:rPr lang="en-US" dirty="0">
                <a:latin typeface="Times New Roman" pitchFamily="18"/>
              </a:rPr>
              <a:t> </a:t>
            </a:r>
            <a:r>
              <a:rPr lang="en-US" dirty="0" err="1">
                <a:latin typeface="Times New Roman" pitchFamily="18"/>
              </a:rPr>
              <a:t>нотація</a:t>
            </a:r>
            <a:r>
              <a:rPr lang="en-US" dirty="0">
                <a:latin typeface="Times New Roman" pitchFamily="18"/>
              </a:rPr>
              <a:t> є </a:t>
            </a:r>
            <a:r>
              <a:rPr lang="en-US" dirty="0" err="1">
                <a:latin typeface="Times New Roman" pitchFamily="18"/>
              </a:rPr>
              <a:t>зручною</a:t>
            </a:r>
            <a:r>
              <a:rPr lang="en-US" dirty="0">
                <a:latin typeface="Times New Roman" pitchFamily="18"/>
              </a:rPr>
              <a:t> </a:t>
            </a:r>
            <a:r>
              <a:rPr lang="en-US" dirty="0" err="1">
                <a:latin typeface="Times New Roman" pitchFamily="18"/>
              </a:rPr>
              <a:t>мовою</a:t>
            </a:r>
            <a:r>
              <a:rPr lang="en-US" dirty="0">
                <a:latin typeface="Times New Roman" pitchFamily="18"/>
              </a:rPr>
              <a:t> </a:t>
            </a:r>
            <a:r>
              <a:rPr lang="en-US" dirty="0" err="1">
                <a:latin typeface="Times New Roman" pitchFamily="18"/>
              </a:rPr>
              <a:t>для</a:t>
            </a:r>
            <a:r>
              <a:rPr lang="en-US" dirty="0">
                <a:latin typeface="Times New Roman" pitchFamily="18"/>
              </a:rPr>
              <a:t> </a:t>
            </a:r>
            <a:r>
              <a:rPr lang="en-US" dirty="0" err="1">
                <a:latin typeface="Times New Roman" pitchFamily="18"/>
              </a:rPr>
              <a:t>опису</a:t>
            </a:r>
            <a:r>
              <a:rPr lang="en-US" dirty="0">
                <a:latin typeface="Times New Roman" pitchFamily="18"/>
              </a:rPr>
              <a:t> </a:t>
            </a:r>
            <a:r>
              <a:rPr lang="en-US" dirty="0" err="1">
                <a:latin typeface="Times New Roman" pitchFamily="18"/>
              </a:rPr>
              <a:t>швидкості</a:t>
            </a:r>
            <a:r>
              <a:rPr lang="en-US" dirty="0">
                <a:latin typeface="Times New Roman" pitchFamily="18"/>
              </a:rPr>
              <a:t> </a:t>
            </a:r>
            <a:r>
              <a:rPr lang="en-US" dirty="0" err="1">
                <a:latin typeface="Times New Roman" pitchFamily="18"/>
              </a:rPr>
              <a:t>росту</a:t>
            </a:r>
            <a:r>
              <a:rPr lang="en-US" dirty="0">
                <a:latin typeface="Times New Roman" pitchFamily="18"/>
              </a:rPr>
              <a:t> </a:t>
            </a:r>
            <a:r>
              <a:rPr lang="en-US" dirty="0" err="1">
                <a:latin typeface="Times New Roman" pitchFamily="18"/>
              </a:rPr>
              <a:t>функцій</a:t>
            </a:r>
            <a:r>
              <a:rPr lang="en-US" dirty="0">
                <a:latin typeface="Times New Roman" pitchFamily="18"/>
              </a:rPr>
              <a:t>.</a:t>
            </a:r>
          </a:p>
          <a:p>
            <a:pPr lvl="0" algn="ctr"/>
            <a:r>
              <a:rPr lang="en-US" dirty="0" err="1">
                <a:latin typeface="Times New Roman" pitchFamily="18"/>
              </a:rPr>
              <a:t>Нехай</a:t>
            </a:r>
            <a:r>
              <a:rPr lang="en-US" dirty="0">
                <a:latin typeface="Times New Roman" pitchFamily="18"/>
              </a:rPr>
              <a:t> </a:t>
            </a:r>
            <a:r>
              <a:rPr lang="en-US" dirty="0" err="1">
                <a:latin typeface="Times New Roman" pitchFamily="18"/>
              </a:rPr>
              <a:t>задана</a:t>
            </a:r>
            <a:r>
              <a:rPr lang="en-US" dirty="0">
                <a:latin typeface="Times New Roman" pitchFamily="18"/>
              </a:rPr>
              <a:t> </a:t>
            </a:r>
            <a:r>
              <a:rPr lang="en-US" dirty="0" err="1">
                <a:latin typeface="Times New Roman" pitchFamily="18"/>
              </a:rPr>
              <a:t>функція</a:t>
            </a:r>
            <a:r>
              <a:rPr lang="en-US" dirty="0">
                <a:latin typeface="Times New Roman" pitchFamily="18"/>
              </a:rPr>
              <a:t> </a:t>
            </a:r>
            <a:r>
              <a:rPr lang="en-US" b="1" i="1" dirty="0">
                <a:latin typeface="Times New Roman" pitchFamily="18"/>
              </a:rPr>
              <a:t>f (n)</a:t>
            </a:r>
            <a:r>
              <a:rPr lang="en-US" dirty="0">
                <a:latin typeface="Times New Roman" pitchFamily="18"/>
              </a:rPr>
              <a:t>.</a:t>
            </a:r>
          </a:p>
          <a:p>
            <a:pPr lvl="0" algn="ctr"/>
            <a:r>
              <a:rPr lang="en-US" dirty="0" err="1">
                <a:latin typeface="Times New Roman" pitchFamily="18"/>
              </a:rPr>
              <a:t>Запис</a:t>
            </a:r>
            <a:r>
              <a:rPr lang="en-US" dirty="0">
                <a:latin typeface="Times New Roman" pitchFamily="18"/>
              </a:rPr>
              <a:t> </a:t>
            </a:r>
            <a:r>
              <a:rPr lang="en-US" b="1" i="1" dirty="0">
                <a:latin typeface="Times New Roman" pitchFamily="18"/>
              </a:rPr>
              <a:t>O (f (n))</a:t>
            </a:r>
            <a:r>
              <a:rPr lang="en-US" dirty="0">
                <a:latin typeface="Times New Roman" pitchFamily="18"/>
              </a:rPr>
              <a:t> </a:t>
            </a:r>
            <a:r>
              <a:rPr lang="en-US" dirty="0" err="1">
                <a:latin typeface="Times New Roman" pitchFamily="18"/>
              </a:rPr>
              <a:t>позначає</a:t>
            </a:r>
            <a:r>
              <a:rPr lang="en-US" dirty="0">
                <a:latin typeface="Times New Roman" pitchFamily="18"/>
              </a:rPr>
              <a:t> </a:t>
            </a:r>
            <a:r>
              <a:rPr lang="en-US" dirty="0" err="1">
                <a:latin typeface="Times New Roman" pitchFamily="18"/>
              </a:rPr>
              <a:t>безліч</a:t>
            </a:r>
            <a:r>
              <a:rPr lang="en-US" dirty="0">
                <a:latin typeface="Times New Roman" pitchFamily="18"/>
              </a:rPr>
              <a:t> </a:t>
            </a:r>
            <a:r>
              <a:rPr lang="en-US" dirty="0" err="1">
                <a:latin typeface="Times New Roman" pitchFamily="18"/>
              </a:rPr>
              <a:t>всіх</a:t>
            </a:r>
            <a:r>
              <a:rPr lang="en-US" dirty="0">
                <a:latin typeface="Times New Roman" pitchFamily="18"/>
              </a:rPr>
              <a:t> </a:t>
            </a:r>
            <a:r>
              <a:rPr lang="en-US" dirty="0" err="1">
                <a:latin typeface="Times New Roman" pitchFamily="18"/>
              </a:rPr>
              <a:t>функцій</a:t>
            </a:r>
            <a:r>
              <a:rPr lang="en-US" dirty="0">
                <a:latin typeface="Times New Roman" pitchFamily="18"/>
              </a:rPr>
              <a:t>, </a:t>
            </a:r>
            <a:r>
              <a:rPr lang="en-US" dirty="0" err="1">
                <a:latin typeface="Times New Roman" pitchFamily="18"/>
              </a:rPr>
              <a:t>які</a:t>
            </a:r>
            <a:r>
              <a:rPr lang="en-US" dirty="0">
                <a:latin typeface="Times New Roman" pitchFamily="18"/>
              </a:rPr>
              <a:t> </a:t>
            </a:r>
            <a:r>
              <a:rPr lang="en-US" dirty="0" err="1">
                <a:latin typeface="Times New Roman" pitchFamily="18"/>
              </a:rPr>
              <a:t>ростуть</a:t>
            </a:r>
            <a:r>
              <a:rPr lang="en-US" dirty="0">
                <a:latin typeface="Times New Roman" pitchFamily="18"/>
              </a:rPr>
              <a:t> </a:t>
            </a:r>
            <a:r>
              <a:rPr lang="en-US" dirty="0" err="1">
                <a:latin typeface="Times New Roman" pitchFamily="18"/>
              </a:rPr>
              <a:t>не</a:t>
            </a:r>
            <a:r>
              <a:rPr lang="en-US" dirty="0">
                <a:latin typeface="Times New Roman" pitchFamily="18"/>
              </a:rPr>
              <a:t> </a:t>
            </a:r>
            <a:r>
              <a:rPr lang="en-US" dirty="0" err="1">
                <a:latin typeface="Times New Roman" pitchFamily="18"/>
              </a:rPr>
              <a:t>швидше</a:t>
            </a:r>
            <a:r>
              <a:rPr lang="en-US" dirty="0">
                <a:latin typeface="Times New Roman" pitchFamily="18"/>
              </a:rPr>
              <a:t>, </a:t>
            </a:r>
            <a:r>
              <a:rPr lang="en-US" dirty="0" err="1">
                <a:latin typeface="Times New Roman" pitchFamily="18"/>
              </a:rPr>
              <a:t>ніж</a:t>
            </a:r>
            <a:r>
              <a:rPr lang="en-US" dirty="0">
                <a:latin typeface="Times New Roman" pitchFamily="18"/>
              </a:rPr>
              <a:t> </a:t>
            </a:r>
            <a:r>
              <a:rPr lang="en-US" b="1" i="1" dirty="0">
                <a:latin typeface="Times New Roman" pitchFamily="18"/>
              </a:rPr>
              <a:t>f (n)</a:t>
            </a:r>
            <a:r>
              <a:rPr lang="en-US" dirty="0">
                <a:latin typeface="Times New Roman" pitchFamily="18"/>
              </a:rPr>
              <a:t>. </a:t>
            </a:r>
            <a:r>
              <a:rPr lang="en-US" dirty="0" err="1">
                <a:latin typeface="Times New Roman" pitchFamily="18"/>
              </a:rPr>
              <a:t>Функція</a:t>
            </a:r>
            <a:r>
              <a:rPr lang="en-US" dirty="0">
                <a:latin typeface="Times New Roman" pitchFamily="18"/>
              </a:rPr>
              <a:t> </a:t>
            </a:r>
            <a:r>
              <a:rPr lang="en-US" b="1" i="1" dirty="0">
                <a:latin typeface="Times New Roman" pitchFamily="18"/>
              </a:rPr>
              <a:t>g (n)</a:t>
            </a:r>
            <a:r>
              <a:rPr lang="en-US" dirty="0">
                <a:latin typeface="Times New Roman" pitchFamily="18"/>
              </a:rPr>
              <a:t> </a:t>
            </a:r>
            <a:r>
              <a:rPr lang="en-US" dirty="0" err="1">
                <a:latin typeface="Times New Roman" pitchFamily="18"/>
              </a:rPr>
              <a:t>належить</a:t>
            </a:r>
            <a:r>
              <a:rPr lang="en-US" dirty="0">
                <a:latin typeface="Times New Roman" pitchFamily="18"/>
              </a:rPr>
              <a:t> </a:t>
            </a:r>
            <a:r>
              <a:rPr lang="en-US" dirty="0" err="1">
                <a:latin typeface="Times New Roman" pitchFamily="18"/>
              </a:rPr>
              <a:t>множині</a:t>
            </a:r>
            <a:r>
              <a:rPr lang="en-US" dirty="0">
                <a:latin typeface="Times New Roman" pitchFamily="18"/>
              </a:rPr>
              <a:t> </a:t>
            </a:r>
            <a:r>
              <a:rPr lang="en-US" b="1" i="1" dirty="0">
                <a:latin typeface="Times New Roman" pitchFamily="18"/>
              </a:rPr>
              <a:t>O (f (n))</a:t>
            </a:r>
            <a:r>
              <a:rPr lang="en-US" dirty="0">
                <a:latin typeface="Times New Roman" pitchFamily="18"/>
              </a:rPr>
              <a:t>, </a:t>
            </a:r>
            <a:r>
              <a:rPr lang="en-US" dirty="0" err="1">
                <a:latin typeface="Times New Roman" pitchFamily="18"/>
              </a:rPr>
              <a:t>якщо</a:t>
            </a:r>
            <a:r>
              <a:rPr lang="en-US" dirty="0">
                <a:latin typeface="Times New Roman" pitchFamily="18"/>
              </a:rPr>
              <a:t> </a:t>
            </a:r>
            <a:r>
              <a:rPr lang="en-US" b="1" i="1" dirty="0">
                <a:latin typeface="Times New Roman" pitchFamily="18"/>
              </a:rPr>
              <a:t>g (n)</a:t>
            </a:r>
            <a:r>
              <a:rPr lang="en-US" dirty="0">
                <a:latin typeface="Times New Roman" pitchFamily="18"/>
              </a:rPr>
              <a:t> </a:t>
            </a:r>
            <a:r>
              <a:rPr lang="en-US" dirty="0" err="1">
                <a:latin typeface="Times New Roman" pitchFamily="18"/>
              </a:rPr>
              <a:t>не</a:t>
            </a:r>
            <a:r>
              <a:rPr lang="en-US" dirty="0">
                <a:latin typeface="Times New Roman" pitchFamily="18"/>
              </a:rPr>
              <a:t> </a:t>
            </a:r>
            <a:r>
              <a:rPr lang="en-US" dirty="0" err="1">
                <a:latin typeface="Times New Roman" pitchFamily="18"/>
              </a:rPr>
              <a:t>більше</a:t>
            </a:r>
            <a:r>
              <a:rPr lang="en-US" dirty="0">
                <a:latin typeface="Times New Roman" pitchFamily="18"/>
              </a:rPr>
              <a:t>, </a:t>
            </a:r>
            <a:r>
              <a:rPr lang="en-US" dirty="0" err="1">
                <a:latin typeface="Times New Roman" pitchFamily="18"/>
              </a:rPr>
              <a:t>ніж</a:t>
            </a:r>
            <a:r>
              <a:rPr lang="en-US" dirty="0">
                <a:latin typeface="Times New Roman" pitchFamily="18"/>
              </a:rPr>
              <a:t> у </a:t>
            </a:r>
            <a:r>
              <a:rPr lang="en-US" dirty="0" err="1">
                <a:latin typeface="Times New Roman" pitchFamily="18"/>
              </a:rPr>
              <a:t>постійне</a:t>
            </a:r>
            <a:r>
              <a:rPr lang="en-US" dirty="0">
                <a:latin typeface="Times New Roman" pitchFamily="18"/>
              </a:rPr>
              <a:t> </a:t>
            </a:r>
            <a:r>
              <a:rPr lang="en-US" dirty="0" err="1">
                <a:latin typeface="Times New Roman" pitchFamily="18"/>
              </a:rPr>
              <a:t>число</a:t>
            </a:r>
            <a:r>
              <a:rPr lang="en-US" dirty="0">
                <a:latin typeface="Times New Roman" pitchFamily="18"/>
              </a:rPr>
              <a:t> </a:t>
            </a:r>
            <a:r>
              <a:rPr lang="en-US" dirty="0" err="1">
                <a:latin typeface="Times New Roman" pitchFamily="18"/>
              </a:rPr>
              <a:t>разів</a:t>
            </a:r>
            <a:r>
              <a:rPr lang="en-US" dirty="0">
                <a:latin typeface="Times New Roman" pitchFamily="18"/>
              </a:rPr>
              <a:t> </a:t>
            </a:r>
            <a:r>
              <a:rPr lang="en-US" dirty="0" err="1">
                <a:latin typeface="Times New Roman" pitchFamily="18"/>
              </a:rPr>
              <a:t>перевищує</a:t>
            </a:r>
            <a:r>
              <a:rPr lang="en-US" dirty="0">
                <a:latin typeface="Times New Roman" pitchFamily="18"/>
              </a:rPr>
              <a:t> </a:t>
            </a:r>
            <a:r>
              <a:rPr lang="en-US" b="1" i="1" dirty="0">
                <a:latin typeface="Times New Roman" pitchFamily="18"/>
              </a:rPr>
              <a:t>f (n)</a:t>
            </a:r>
            <a:r>
              <a:rPr lang="en-US" dirty="0">
                <a:latin typeface="Times New Roman" pitchFamily="18"/>
              </a:rPr>
              <a:t> </a:t>
            </a:r>
            <a:r>
              <a:rPr lang="en-US" dirty="0" err="1">
                <a:latin typeface="Times New Roman" pitchFamily="18"/>
              </a:rPr>
              <a:t>при</a:t>
            </a:r>
            <a:r>
              <a:rPr lang="en-US" dirty="0">
                <a:latin typeface="Times New Roman" pitchFamily="18"/>
              </a:rPr>
              <a:t> </a:t>
            </a:r>
            <a:r>
              <a:rPr lang="en-US" dirty="0" err="1">
                <a:latin typeface="Times New Roman" pitchFamily="18"/>
              </a:rPr>
              <a:t>достатньо</a:t>
            </a:r>
            <a:r>
              <a:rPr lang="en-US" dirty="0">
                <a:latin typeface="Times New Roman" pitchFamily="18"/>
              </a:rPr>
              <a:t> </a:t>
            </a:r>
            <a:r>
              <a:rPr lang="en-US" dirty="0" err="1">
                <a:latin typeface="Times New Roman" pitchFamily="18"/>
              </a:rPr>
              <a:t>великому</a:t>
            </a:r>
            <a:r>
              <a:rPr lang="en-US" dirty="0">
                <a:latin typeface="Times New Roman" pitchFamily="18"/>
              </a:rPr>
              <a:t> </a:t>
            </a:r>
            <a:r>
              <a:rPr lang="en-US" b="1" i="1" dirty="0">
                <a:latin typeface="Times New Roman" pitchFamily="18"/>
              </a:rPr>
              <a:t>n</a:t>
            </a:r>
            <a:r>
              <a:rPr lang="en-US" dirty="0">
                <a:latin typeface="Times New Roman" pitchFamily="18"/>
              </a:rPr>
              <a:t>. </a:t>
            </a:r>
            <a:r>
              <a:rPr lang="en-US" dirty="0" err="1">
                <a:latin typeface="Times New Roman" pitchFamily="18"/>
              </a:rPr>
              <a:t>Більш</a:t>
            </a:r>
            <a:r>
              <a:rPr lang="en-US" dirty="0">
                <a:latin typeface="Times New Roman" pitchFamily="18"/>
              </a:rPr>
              <a:t> </a:t>
            </a:r>
            <a:r>
              <a:rPr lang="en-US" dirty="0" err="1">
                <a:latin typeface="Times New Roman" pitchFamily="18"/>
              </a:rPr>
              <a:t>формально</a:t>
            </a:r>
            <a:r>
              <a:rPr lang="en-US" dirty="0">
                <a:latin typeface="Times New Roman" pitchFamily="18"/>
              </a:rPr>
              <a:t>, </a:t>
            </a:r>
            <a:r>
              <a:rPr lang="en-US" b="1" i="1" dirty="0">
                <a:latin typeface="Times New Roman" pitchFamily="18"/>
              </a:rPr>
              <a:t>g(n)</a:t>
            </a:r>
            <a:r>
              <a:rPr lang="en-US" b="1" i="1" dirty="0">
                <a:latin typeface="Symbol" pitchFamily="18"/>
              </a:rPr>
              <a:t></a:t>
            </a:r>
            <a:r>
              <a:rPr lang="en-US" b="1" i="1" dirty="0">
                <a:latin typeface="Times New Roman" pitchFamily="18"/>
              </a:rPr>
              <a:t>O(f(n))</a:t>
            </a:r>
            <a:r>
              <a:rPr lang="en-US" dirty="0">
                <a:latin typeface="Times New Roman" pitchFamily="18"/>
              </a:rPr>
              <a:t>, </a:t>
            </a:r>
            <a:r>
              <a:rPr lang="en-US" dirty="0" err="1">
                <a:latin typeface="Times New Roman" pitchFamily="18"/>
              </a:rPr>
              <a:t>якщо</a:t>
            </a:r>
            <a:r>
              <a:rPr lang="en-US" dirty="0">
                <a:latin typeface="Times New Roman" pitchFamily="18"/>
              </a:rPr>
              <a:t> </a:t>
            </a:r>
            <a:r>
              <a:rPr lang="en-US" dirty="0" err="1">
                <a:latin typeface="Times New Roman" pitchFamily="18"/>
              </a:rPr>
              <a:t>існує</a:t>
            </a:r>
            <a:r>
              <a:rPr lang="en-US" dirty="0">
                <a:latin typeface="Times New Roman" pitchFamily="18"/>
              </a:rPr>
              <a:t> </a:t>
            </a:r>
            <a:r>
              <a:rPr lang="en-US" dirty="0" err="1">
                <a:latin typeface="Times New Roman" pitchFamily="18"/>
              </a:rPr>
              <a:t>дійсне</a:t>
            </a:r>
            <a:r>
              <a:rPr lang="en-US" dirty="0">
                <a:latin typeface="Times New Roman" pitchFamily="18"/>
              </a:rPr>
              <a:t> </a:t>
            </a:r>
            <a:r>
              <a:rPr lang="en-US" dirty="0" err="1">
                <a:latin typeface="Times New Roman" pitchFamily="18"/>
              </a:rPr>
              <a:t>число</a:t>
            </a:r>
            <a:r>
              <a:rPr lang="en-US" dirty="0">
                <a:latin typeface="Times New Roman" pitchFamily="18"/>
              </a:rPr>
              <a:t> </a:t>
            </a:r>
            <a:r>
              <a:rPr lang="en-US" b="1" i="1" dirty="0">
                <a:latin typeface="Times New Roman" pitchFamily="18"/>
              </a:rPr>
              <a:t>c&gt;0</a:t>
            </a:r>
            <a:r>
              <a:rPr lang="en-US" dirty="0">
                <a:latin typeface="Times New Roman" pitchFamily="18"/>
              </a:rPr>
              <a:t> </a:t>
            </a:r>
            <a:r>
              <a:rPr lang="uk-UA" dirty="0" smtClean="0">
                <a:latin typeface="Times New Roman" pitchFamily="18"/>
              </a:rPr>
              <a:t>та</a:t>
            </a:r>
            <a:r>
              <a:rPr lang="en-US" dirty="0" smtClean="0">
                <a:latin typeface="Times New Roman" pitchFamily="18"/>
              </a:rPr>
              <a:t> </a:t>
            </a:r>
            <a:r>
              <a:rPr lang="en-US" dirty="0" err="1">
                <a:latin typeface="Times New Roman" pitchFamily="18"/>
              </a:rPr>
              <a:t>ціле</a:t>
            </a:r>
            <a:r>
              <a:rPr lang="en-US" dirty="0">
                <a:latin typeface="Times New Roman" pitchFamily="18"/>
              </a:rPr>
              <a:t> </a:t>
            </a:r>
            <a:r>
              <a:rPr lang="en-US" dirty="0" err="1">
                <a:latin typeface="Times New Roman" pitchFamily="18"/>
              </a:rPr>
              <a:t>число</a:t>
            </a:r>
            <a:r>
              <a:rPr lang="en-US" dirty="0">
                <a:latin typeface="Times New Roman" pitchFamily="18"/>
              </a:rPr>
              <a:t> </a:t>
            </a:r>
            <a:r>
              <a:rPr lang="en-US" b="1" i="1" dirty="0">
                <a:latin typeface="Times New Roman" pitchFamily="18"/>
              </a:rPr>
              <a:t>n</a:t>
            </a:r>
            <a:r>
              <a:rPr lang="en-US" b="1" i="1" baseline="-24000" dirty="0">
                <a:latin typeface="Times New Roman" pitchFamily="18"/>
              </a:rPr>
              <a:t>0</a:t>
            </a:r>
            <a:r>
              <a:rPr lang="en-US" b="1" i="1" dirty="0">
                <a:latin typeface="Symbol" pitchFamily="18"/>
              </a:rPr>
              <a:t></a:t>
            </a:r>
            <a:r>
              <a:rPr lang="en-US" b="1" i="1" dirty="0">
                <a:latin typeface="Times New Roman" pitchFamily="18"/>
              </a:rPr>
              <a:t>1</a:t>
            </a:r>
            <a:r>
              <a:rPr lang="en-US" dirty="0">
                <a:latin typeface="Times New Roman" pitchFamily="18"/>
              </a:rPr>
              <a:t> </a:t>
            </a:r>
            <a:r>
              <a:rPr lang="en-US" dirty="0" err="1">
                <a:latin typeface="Times New Roman" pitchFamily="18"/>
              </a:rPr>
              <a:t>такі</a:t>
            </a:r>
            <a:r>
              <a:rPr lang="en-US" dirty="0">
                <a:latin typeface="Times New Roman" pitchFamily="18"/>
              </a:rPr>
              <a:t>, </a:t>
            </a:r>
            <a:r>
              <a:rPr lang="en-US" dirty="0" err="1">
                <a:latin typeface="Times New Roman" pitchFamily="18"/>
              </a:rPr>
              <a:t>що</a:t>
            </a:r>
            <a:r>
              <a:rPr lang="en-US" dirty="0">
                <a:latin typeface="Times New Roman" pitchFamily="18"/>
              </a:rPr>
              <a:t> </a:t>
            </a:r>
            <a:r>
              <a:rPr lang="en-US" b="1" i="1" dirty="0">
                <a:latin typeface="Times New Roman" pitchFamily="18"/>
              </a:rPr>
              <a:t>g(n)</a:t>
            </a:r>
            <a:r>
              <a:rPr lang="en-US" b="1" i="1" dirty="0">
                <a:latin typeface="Symbol" pitchFamily="18"/>
              </a:rPr>
              <a:t></a:t>
            </a:r>
            <a:r>
              <a:rPr lang="en-US" b="1" i="1" dirty="0">
                <a:latin typeface="Times New Roman" pitchFamily="18"/>
              </a:rPr>
              <a:t>c f(n)</a:t>
            </a:r>
            <a:r>
              <a:rPr lang="en-US" dirty="0">
                <a:latin typeface="Times New Roman" pitchFamily="18"/>
              </a:rPr>
              <a:t> </a:t>
            </a:r>
            <a:r>
              <a:rPr lang="en-US" dirty="0" err="1">
                <a:latin typeface="Times New Roman" pitchFamily="18"/>
              </a:rPr>
              <a:t>для</a:t>
            </a:r>
            <a:r>
              <a:rPr lang="en-US" dirty="0">
                <a:latin typeface="Times New Roman" pitchFamily="18"/>
              </a:rPr>
              <a:t> </a:t>
            </a:r>
            <a:r>
              <a:rPr lang="en-US" dirty="0" err="1">
                <a:latin typeface="Times New Roman" pitchFamily="18"/>
              </a:rPr>
              <a:t>всіх</a:t>
            </a:r>
            <a:r>
              <a:rPr lang="en-US" dirty="0">
                <a:latin typeface="Times New Roman" pitchFamily="18"/>
              </a:rPr>
              <a:t> </a:t>
            </a:r>
            <a:r>
              <a:rPr lang="en-US" b="1" i="1" dirty="0">
                <a:latin typeface="Times New Roman" pitchFamily="18"/>
              </a:rPr>
              <a:t>n</a:t>
            </a:r>
            <a:r>
              <a:rPr lang="en-US" b="1" i="1" dirty="0">
                <a:latin typeface="Symbol" pitchFamily="18"/>
              </a:rPr>
              <a:t></a:t>
            </a:r>
            <a:r>
              <a:rPr lang="en-US" b="1" i="1" dirty="0">
                <a:latin typeface="Times New Roman" pitchFamily="18"/>
              </a:rPr>
              <a:t>n</a:t>
            </a:r>
            <a:r>
              <a:rPr lang="en-US" b="1" i="1" baseline="-24000" dirty="0">
                <a:latin typeface="Times New Roman" pitchFamily="18"/>
              </a:rPr>
              <a:t>0</a:t>
            </a:r>
            <a:r>
              <a:rPr lang="en-US" dirty="0">
                <a:latin typeface="Times New Roman" pitchFamily="18"/>
              </a:rPr>
              <a:t>.</a:t>
            </a:r>
          </a:p>
        </p:txBody>
      </p:sp>
    </p:spTree>
    <p:extLst>
      <p:ext uri="{BB962C8B-B14F-4D97-AF65-F5344CB8AC3E}">
        <p14:creationId xmlns:p14="http://schemas.microsoft.com/office/powerpoint/2010/main" val="7244939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503999" y="301320"/>
            <a:ext cx="9071640" cy="1262520"/>
          </a:xfrm>
        </p:spPr>
        <p:txBody>
          <a:bodyPr>
            <a:spAutoFit/>
          </a:bodyPr>
          <a:lstStyle/>
          <a:p>
            <a:pPr lvl="0"/>
            <a:r>
              <a:rPr lang="x-none" sz="3200" b="1">
                <a:latin typeface="Arial" pitchFamily="34"/>
                <a:cs typeface="Arial" pitchFamily="34"/>
              </a:rPr>
              <a:t>Асимптотична нотація</a:t>
            </a:r>
          </a:p>
        </p:txBody>
      </p:sp>
      <p:sp>
        <p:nvSpPr>
          <p:cNvPr id="3" name="Subtitle 2"/>
          <p:cNvSpPr txBox="1">
            <a:spLocks noGrp="1"/>
          </p:cNvSpPr>
          <p:nvPr>
            <p:ph type="subTitle" idx="4294967295"/>
          </p:nvPr>
        </p:nvSpPr>
        <p:spPr>
          <a:xfrm>
            <a:off x="503999" y="1769040"/>
            <a:ext cx="9071640" cy="4989600"/>
          </a:xfrm>
        </p:spPr>
        <p:txBody>
          <a:bodyPr anchor="ctr">
            <a:spAutoFit/>
          </a:bodyPr>
          <a:lstStyle/>
          <a:p>
            <a:pPr lvl="0" algn="ctr"/>
            <a:r>
              <a:rPr lang="x-none" dirty="0">
                <a:latin typeface="Times New Roman" pitchFamily="18"/>
              </a:rPr>
              <a:t>Запис </a:t>
            </a:r>
            <a:r>
              <a:rPr lang="en-US" b="1" i="1" dirty="0">
                <a:latin typeface="Symbol" pitchFamily="18"/>
              </a:rPr>
              <a:t></a:t>
            </a:r>
            <a:r>
              <a:rPr lang="x-none" b="1" i="1" dirty="0">
                <a:latin typeface="Times New Roman" pitchFamily="18"/>
              </a:rPr>
              <a:t>(</a:t>
            </a:r>
            <a:r>
              <a:rPr lang="en-US" b="1" i="1" dirty="0">
                <a:latin typeface="Times New Roman" pitchFamily="18"/>
              </a:rPr>
              <a:t>f</a:t>
            </a:r>
            <a:r>
              <a:rPr lang="x-none" b="1" i="1" dirty="0">
                <a:latin typeface="Times New Roman" pitchFamily="18"/>
              </a:rPr>
              <a:t>(</a:t>
            </a:r>
            <a:r>
              <a:rPr lang="en-US" b="1" i="1" dirty="0">
                <a:latin typeface="Times New Roman" pitchFamily="18"/>
              </a:rPr>
              <a:t>n</a:t>
            </a:r>
            <a:r>
              <a:rPr lang="x-none" b="1" i="1" dirty="0">
                <a:latin typeface="Times New Roman" pitchFamily="18"/>
              </a:rPr>
              <a:t>))</a:t>
            </a:r>
            <a:r>
              <a:rPr lang="x-none" dirty="0">
                <a:latin typeface="Times New Roman" pitchFamily="18"/>
              </a:rPr>
              <a:t> позначає множину всіх функцій, які ростуть не більш повільно, ніж </a:t>
            </a:r>
            <a:r>
              <a:rPr lang="en-US" b="1" i="1" dirty="0">
                <a:latin typeface="Times New Roman" pitchFamily="18"/>
              </a:rPr>
              <a:t>f</a:t>
            </a:r>
            <a:r>
              <a:rPr lang="x-none" b="1" i="1" dirty="0">
                <a:latin typeface="Times New Roman" pitchFamily="18"/>
              </a:rPr>
              <a:t>(</a:t>
            </a:r>
            <a:r>
              <a:rPr lang="en-US" b="1" i="1" dirty="0">
                <a:latin typeface="Times New Roman" pitchFamily="18"/>
              </a:rPr>
              <a:t>n</a:t>
            </a:r>
            <a:r>
              <a:rPr lang="x-none" b="1" i="1" dirty="0">
                <a:latin typeface="Times New Roman" pitchFamily="18"/>
              </a:rPr>
              <a:t>)</a:t>
            </a:r>
            <a:r>
              <a:rPr lang="x-none" dirty="0">
                <a:latin typeface="Times New Roman" pitchFamily="18"/>
              </a:rPr>
              <a:t>. Функція </a:t>
            </a:r>
            <a:r>
              <a:rPr lang="en-US" b="1" i="1" dirty="0">
                <a:latin typeface="Times New Roman" pitchFamily="18"/>
              </a:rPr>
              <a:t>g</a:t>
            </a:r>
            <a:r>
              <a:rPr lang="x-none" b="1" i="1" dirty="0">
                <a:latin typeface="Times New Roman" pitchFamily="18"/>
              </a:rPr>
              <a:t>(</a:t>
            </a:r>
            <a:r>
              <a:rPr lang="en-US" b="1" i="1" dirty="0">
                <a:latin typeface="Times New Roman" pitchFamily="18"/>
              </a:rPr>
              <a:t>n</a:t>
            </a:r>
            <a:r>
              <a:rPr lang="x-none" b="1" i="1" dirty="0">
                <a:latin typeface="Times New Roman" pitchFamily="18"/>
              </a:rPr>
              <a:t>)</a:t>
            </a:r>
            <a:r>
              <a:rPr lang="x-none" dirty="0">
                <a:latin typeface="Times New Roman" pitchFamily="18"/>
              </a:rPr>
              <a:t> належить множині </a:t>
            </a:r>
            <a:r>
              <a:rPr lang="en-US" b="1" i="1" dirty="0">
                <a:latin typeface="Symbol" pitchFamily="18"/>
              </a:rPr>
              <a:t></a:t>
            </a:r>
            <a:r>
              <a:rPr lang="x-none" b="1" i="1" dirty="0">
                <a:latin typeface="Times New Roman" pitchFamily="18"/>
              </a:rPr>
              <a:t> (</a:t>
            </a:r>
            <a:r>
              <a:rPr lang="en-US" b="1" i="1" dirty="0">
                <a:latin typeface="Times New Roman" pitchFamily="18"/>
              </a:rPr>
              <a:t>f</a:t>
            </a:r>
            <a:r>
              <a:rPr lang="x-none" b="1" i="1" dirty="0">
                <a:latin typeface="Times New Roman" pitchFamily="18"/>
              </a:rPr>
              <a:t>(</a:t>
            </a:r>
            <a:r>
              <a:rPr lang="en-US" b="1" i="1" dirty="0">
                <a:latin typeface="Times New Roman" pitchFamily="18"/>
              </a:rPr>
              <a:t>n</a:t>
            </a:r>
            <a:r>
              <a:rPr lang="x-none" b="1" i="1" dirty="0">
                <a:latin typeface="Times New Roman" pitchFamily="18"/>
              </a:rPr>
              <a:t>))</a:t>
            </a:r>
            <a:r>
              <a:rPr lang="x-none" dirty="0">
                <a:latin typeface="Times New Roman" pitchFamily="18"/>
              </a:rPr>
              <a:t>, якщо існує дійсне число </a:t>
            </a:r>
            <a:r>
              <a:rPr lang="en-US" b="1" i="1" dirty="0">
                <a:latin typeface="Times New Roman" pitchFamily="18"/>
              </a:rPr>
              <a:t>c</a:t>
            </a:r>
            <a:r>
              <a:rPr lang="x-none" b="1" i="1" dirty="0">
                <a:latin typeface="Times New Roman" pitchFamily="18"/>
              </a:rPr>
              <a:t>&gt;0</a:t>
            </a:r>
            <a:r>
              <a:rPr lang="x-none" dirty="0">
                <a:latin typeface="Times New Roman" pitchFamily="18"/>
              </a:rPr>
              <a:t> и цілое число </a:t>
            </a:r>
            <a:r>
              <a:rPr lang="en-US" b="1" i="1" dirty="0">
                <a:latin typeface="Times New Roman" pitchFamily="18"/>
              </a:rPr>
              <a:t>n</a:t>
            </a:r>
            <a:r>
              <a:rPr lang="x-none" b="1" i="1" baseline="-24000" dirty="0">
                <a:latin typeface="Times New Roman" pitchFamily="18"/>
              </a:rPr>
              <a:t>0</a:t>
            </a:r>
            <a:r>
              <a:rPr lang="en-US" b="1" i="1" dirty="0">
                <a:latin typeface="Symbol" pitchFamily="18"/>
              </a:rPr>
              <a:t></a:t>
            </a:r>
            <a:r>
              <a:rPr lang="x-none" b="1" i="1" dirty="0">
                <a:latin typeface="Times New Roman" pitchFamily="18"/>
              </a:rPr>
              <a:t>1</a:t>
            </a:r>
            <a:r>
              <a:rPr lang="x-none" dirty="0">
                <a:latin typeface="Times New Roman" pitchFamily="18"/>
              </a:rPr>
              <a:t> такі, що </a:t>
            </a:r>
            <a:r>
              <a:rPr lang="en-US" b="1" i="1" dirty="0">
                <a:latin typeface="Times New Roman" pitchFamily="18"/>
              </a:rPr>
              <a:t>g</a:t>
            </a:r>
            <a:r>
              <a:rPr lang="x-none" b="1" i="1" dirty="0">
                <a:latin typeface="Times New Roman" pitchFamily="18"/>
              </a:rPr>
              <a:t>(</a:t>
            </a:r>
            <a:r>
              <a:rPr lang="en-US" b="1" i="1" dirty="0">
                <a:latin typeface="Times New Roman" pitchFamily="18"/>
              </a:rPr>
              <a:t>n</a:t>
            </a:r>
            <a:r>
              <a:rPr lang="x-none" b="1" i="1" dirty="0">
                <a:latin typeface="Times New Roman" pitchFamily="18"/>
              </a:rPr>
              <a:t>)</a:t>
            </a:r>
            <a:r>
              <a:rPr lang="en-US" b="1" i="1" dirty="0">
                <a:latin typeface="Symbol" pitchFamily="18"/>
              </a:rPr>
              <a:t></a:t>
            </a:r>
            <a:r>
              <a:rPr lang="en-US" b="1" i="1" dirty="0">
                <a:latin typeface="Times New Roman" pitchFamily="18"/>
              </a:rPr>
              <a:t>c</a:t>
            </a:r>
            <a:r>
              <a:rPr lang="x-none" b="1" i="1" dirty="0">
                <a:latin typeface="Times New Roman" pitchFamily="18"/>
              </a:rPr>
              <a:t> </a:t>
            </a:r>
            <a:r>
              <a:rPr lang="en-US" b="1" i="1" dirty="0">
                <a:latin typeface="Times New Roman" pitchFamily="18"/>
              </a:rPr>
              <a:t>f</a:t>
            </a:r>
            <a:r>
              <a:rPr lang="x-none" b="1" i="1" dirty="0">
                <a:latin typeface="Times New Roman" pitchFamily="18"/>
              </a:rPr>
              <a:t>(</a:t>
            </a:r>
            <a:r>
              <a:rPr lang="en-US" b="1" i="1" dirty="0">
                <a:latin typeface="Times New Roman" pitchFamily="18"/>
              </a:rPr>
              <a:t>n</a:t>
            </a:r>
            <a:r>
              <a:rPr lang="x-none" b="1" i="1" dirty="0">
                <a:latin typeface="Times New Roman" pitchFamily="18"/>
              </a:rPr>
              <a:t>)</a:t>
            </a:r>
            <a:r>
              <a:rPr lang="x-none" dirty="0">
                <a:latin typeface="Times New Roman" pitchFamily="18"/>
              </a:rPr>
              <a:t> для всіх </a:t>
            </a:r>
            <a:r>
              <a:rPr lang="en-US" b="1" i="1" dirty="0" err="1">
                <a:latin typeface="Times New Roman" pitchFamily="18"/>
              </a:rPr>
              <a:t>n</a:t>
            </a:r>
            <a:r>
              <a:rPr lang="en-US" b="1" i="1" dirty="0" err="1">
                <a:latin typeface="Symbol" pitchFamily="18"/>
              </a:rPr>
              <a:t></a:t>
            </a:r>
            <a:r>
              <a:rPr lang="en-US" b="1" i="1" dirty="0" err="1">
                <a:latin typeface="Times New Roman" pitchFamily="18"/>
              </a:rPr>
              <a:t>n</a:t>
            </a:r>
            <a:r>
              <a:rPr lang="x-none" b="1" i="1" baseline="-24000" dirty="0">
                <a:latin typeface="Times New Roman" pitchFamily="18"/>
              </a:rPr>
              <a:t>0</a:t>
            </a:r>
            <a:r>
              <a:rPr lang="x-none" dirty="0">
                <a:latin typeface="Times New Roman" pitchFamily="18"/>
              </a:rPr>
              <a:t>.</a:t>
            </a:r>
          </a:p>
        </p:txBody>
      </p:sp>
    </p:spTree>
    <p:extLst>
      <p:ext uri="{BB962C8B-B14F-4D97-AF65-F5344CB8AC3E}">
        <p14:creationId xmlns:p14="http://schemas.microsoft.com/office/powerpoint/2010/main" val="21570334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503999" y="301320"/>
            <a:ext cx="9071640" cy="1262520"/>
          </a:xfrm>
        </p:spPr>
        <p:txBody>
          <a:bodyPr>
            <a:spAutoFit/>
          </a:bodyPr>
          <a:lstStyle/>
          <a:p>
            <a:pPr lvl="0"/>
            <a:r>
              <a:rPr lang="x-none" sz="3200" b="1">
                <a:latin typeface="Arial" pitchFamily="34"/>
                <a:cs typeface="Arial" pitchFamily="34"/>
              </a:rPr>
              <a:t>Асимптотична нотація</a:t>
            </a:r>
          </a:p>
        </p:txBody>
      </p:sp>
      <p:sp>
        <p:nvSpPr>
          <p:cNvPr id="3" name="Subtitle 2"/>
          <p:cNvSpPr txBox="1">
            <a:spLocks noGrp="1"/>
          </p:cNvSpPr>
          <p:nvPr>
            <p:ph type="subTitle" idx="4294967295"/>
          </p:nvPr>
        </p:nvSpPr>
        <p:spPr>
          <a:xfrm>
            <a:off x="503999" y="1769040"/>
            <a:ext cx="9071640" cy="4989600"/>
          </a:xfrm>
        </p:spPr>
        <p:txBody>
          <a:bodyPr anchor="ctr">
            <a:spAutoFit/>
          </a:bodyPr>
          <a:lstStyle/>
          <a:p>
            <a:pPr lvl="0" algn="ctr"/>
            <a:r>
              <a:rPr lang="en-US">
                <a:latin typeface="Times New Roman" pitchFamily="18"/>
              </a:rPr>
              <a:t>Запис </a:t>
            </a:r>
            <a:r>
              <a:rPr lang="en-US" b="1" i="1">
                <a:latin typeface="Symbol" pitchFamily="18"/>
              </a:rPr>
              <a:t></a:t>
            </a:r>
            <a:r>
              <a:rPr lang="en-US" b="1" i="1">
                <a:latin typeface="Times New Roman" pitchFamily="18"/>
              </a:rPr>
              <a:t>(f(n))</a:t>
            </a:r>
            <a:r>
              <a:rPr lang="en-US">
                <a:latin typeface="Times New Roman" pitchFamily="18"/>
              </a:rPr>
              <a:t> позначає множину всіх функцій, що мають швидкість росту таку ж, як і функція  </a:t>
            </a:r>
            <a:r>
              <a:rPr lang="en-US" b="1" i="1">
                <a:latin typeface="Times New Roman" pitchFamily="18"/>
              </a:rPr>
              <a:t>f(n)</a:t>
            </a:r>
            <a:r>
              <a:rPr lang="en-US">
                <a:latin typeface="Times New Roman" pitchFamily="18"/>
              </a:rPr>
              <a:t>. Формально, </a:t>
            </a:r>
            <a:r>
              <a:rPr lang="en-US" b="1" i="1">
                <a:latin typeface="Times New Roman" pitchFamily="18"/>
              </a:rPr>
              <a:t>g(n)</a:t>
            </a:r>
            <a:r>
              <a:rPr lang="en-US" b="1" i="1">
                <a:latin typeface="Symbol" pitchFamily="18"/>
              </a:rPr>
              <a:t></a:t>
            </a:r>
            <a:r>
              <a:rPr lang="en-US" b="1" i="1">
                <a:latin typeface="Times New Roman" pitchFamily="18"/>
              </a:rPr>
              <a:t> </a:t>
            </a:r>
            <a:r>
              <a:rPr lang="en-US" b="1" i="1">
                <a:latin typeface="Symbol" pitchFamily="18"/>
              </a:rPr>
              <a:t></a:t>
            </a:r>
            <a:r>
              <a:rPr lang="en-US" b="1" i="1">
                <a:latin typeface="Times New Roman" pitchFamily="18"/>
              </a:rPr>
              <a:t>(f(n))</a:t>
            </a:r>
            <a:r>
              <a:rPr lang="en-US">
                <a:latin typeface="Times New Roman" pitchFamily="18"/>
              </a:rPr>
              <a:t>, якщо існують дійсні числа </a:t>
            </a:r>
            <a:r>
              <a:rPr lang="en-US" b="1" i="1">
                <a:latin typeface="Times New Roman" pitchFamily="18"/>
              </a:rPr>
              <a:t>c</a:t>
            </a:r>
            <a:r>
              <a:rPr lang="en-US" b="1" i="1" baseline="-24000">
                <a:latin typeface="Times New Roman" pitchFamily="18"/>
              </a:rPr>
              <a:t>1</a:t>
            </a:r>
            <a:r>
              <a:rPr lang="en-US" b="1" i="1">
                <a:latin typeface="Times New Roman" pitchFamily="18"/>
              </a:rPr>
              <a:t>&gt;0</a:t>
            </a:r>
            <a:r>
              <a:rPr lang="en-US">
                <a:latin typeface="Times New Roman" pitchFamily="18"/>
              </a:rPr>
              <a:t> и </a:t>
            </a:r>
            <a:r>
              <a:rPr lang="en-US" b="1" i="1">
                <a:latin typeface="Times New Roman" pitchFamily="18"/>
              </a:rPr>
              <a:t>c</a:t>
            </a:r>
            <a:r>
              <a:rPr lang="en-US" b="1" i="1" baseline="-24000">
                <a:latin typeface="Times New Roman" pitchFamily="18"/>
              </a:rPr>
              <a:t>2</a:t>
            </a:r>
            <a:r>
              <a:rPr lang="en-US" b="1" i="1">
                <a:latin typeface="Times New Roman" pitchFamily="18"/>
              </a:rPr>
              <a:t>&gt;0</a:t>
            </a:r>
            <a:r>
              <a:rPr lang="en-US">
                <a:latin typeface="Times New Roman" pitchFamily="18"/>
              </a:rPr>
              <a:t> і ціле число </a:t>
            </a:r>
            <a:r>
              <a:rPr lang="en-US" b="1" i="1">
                <a:latin typeface="Times New Roman" pitchFamily="18"/>
              </a:rPr>
              <a:t>n</a:t>
            </a:r>
            <a:r>
              <a:rPr lang="en-US" b="1" i="1" baseline="-24000">
                <a:latin typeface="Times New Roman" pitchFamily="18"/>
              </a:rPr>
              <a:t>0</a:t>
            </a:r>
            <a:r>
              <a:rPr lang="en-US" b="1" i="1">
                <a:latin typeface="Symbol" pitchFamily="18"/>
              </a:rPr>
              <a:t></a:t>
            </a:r>
            <a:r>
              <a:rPr lang="en-US" b="1" i="1">
                <a:latin typeface="Times New Roman" pitchFamily="18"/>
              </a:rPr>
              <a:t>1</a:t>
            </a:r>
            <a:r>
              <a:rPr lang="en-US">
                <a:latin typeface="Times New Roman" pitchFamily="18"/>
              </a:rPr>
              <a:t> такі, що для всіх </a:t>
            </a:r>
            <a:r>
              <a:rPr lang="en-US" b="1" i="1">
                <a:latin typeface="Times New Roman" pitchFamily="18"/>
              </a:rPr>
              <a:t>n</a:t>
            </a:r>
            <a:r>
              <a:rPr lang="en-US" b="1" i="1">
                <a:latin typeface="Symbol" pitchFamily="18"/>
              </a:rPr>
              <a:t></a:t>
            </a:r>
            <a:r>
              <a:rPr lang="en-US" b="1" i="1">
                <a:latin typeface="Times New Roman" pitchFamily="18"/>
              </a:rPr>
              <a:t>n</a:t>
            </a:r>
            <a:r>
              <a:rPr lang="en-US" b="1" i="1" baseline="-24000">
                <a:latin typeface="Times New Roman" pitchFamily="18"/>
              </a:rPr>
              <a:t>0 </a:t>
            </a:r>
            <a:r>
              <a:rPr lang="en-US">
                <a:latin typeface="Times New Roman" pitchFamily="18"/>
              </a:rPr>
              <a:t>має місце</a:t>
            </a:r>
            <a:r>
              <a:rPr lang="en-US" b="1" i="1" baseline="-24000">
                <a:latin typeface="Times New Roman" pitchFamily="18"/>
              </a:rPr>
              <a:t> </a:t>
            </a:r>
            <a:r>
              <a:rPr lang="en-US" b="1" i="1">
                <a:latin typeface="Times New Roman" pitchFamily="18"/>
              </a:rPr>
              <a:t>c</a:t>
            </a:r>
            <a:r>
              <a:rPr lang="en-US" b="1" i="1" baseline="-24000">
                <a:latin typeface="Times New Roman" pitchFamily="18"/>
              </a:rPr>
              <a:t>1</a:t>
            </a:r>
            <a:r>
              <a:rPr lang="en-US" b="1" i="1">
                <a:latin typeface="Times New Roman" pitchFamily="18"/>
              </a:rPr>
              <a:t>f(n)</a:t>
            </a:r>
            <a:r>
              <a:rPr lang="en-US" b="1" i="1">
                <a:latin typeface="Symbol" pitchFamily="18"/>
              </a:rPr>
              <a:t></a:t>
            </a:r>
            <a:r>
              <a:rPr lang="en-US" b="1" i="1">
                <a:latin typeface="Times New Roman" pitchFamily="18"/>
              </a:rPr>
              <a:t>g(n)</a:t>
            </a:r>
            <a:r>
              <a:rPr lang="en-US" b="1" i="1">
                <a:latin typeface="Symbol" pitchFamily="18"/>
              </a:rPr>
              <a:t></a:t>
            </a:r>
            <a:r>
              <a:rPr lang="en-US" b="1" i="1">
                <a:latin typeface="Times New Roman" pitchFamily="18"/>
              </a:rPr>
              <a:t> c</a:t>
            </a:r>
            <a:r>
              <a:rPr lang="en-US" b="1" i="1" baseline="-24000">
                <a:latin typeface="Times New Roman" pitchFamily="18"/>
              </a:rPr>
              <a:t>2</a:t>
            </a:r>
            <a:r>
              <a:rPr lang="en-US" b="1" i="1">
                <a:latin typeface="Times New Roman" pitchFamily="18"/>
              </a:rPr>
              <a:t>f(n)</a:t>
            </a:r>
            <a:r>
              <a:rPr lang="en-US">
                <a:latin typeface="Times New Roman" pitchFamily="18"/>
              </a:rPr>
              <a:t>.</a:t>
            </a:r>
          </a:p>
          <a:p>
            <a:pPr lvl="0" algn="ctr"/>
            <a:r>
              <a:rPr lang="en-US">
                <a:latin typeface="Times New Roman" pitchFamily="18"/>
              </a:rPr>
              <a:t>Таким чином, </a:t>
            </a:r>
            <a:r>
              <a:rPr lang="en-US" b="1" i="1">
                <a:solidFill>
                  <a:srgbClr val="FF0000"/>
                </a:solidFill>
                <a:latin typeface="Symbol" pitchFamily="18"/>
              </a:rPr>
              <a:t></a:t>
            </a:r>
            <a:r>
              <a:rPr lang="en-US" b="1" i="1">
                <a:solidFill>
                  <a:srgbClr val="FF0000"/>
                </a:solidFill>
                <a:latin typeface="Times New Roman" pitchFamily="18"/>
              </a:rPr>
              <a:t>(f(n))= O(f(n))</a:t>
            </a:r>
            <a:r>
              <a:rPr lang="en-US" b="1" i="1">
                <a:solidFill>
                  <a:srgbClr val="FF0000"/>
                </a:solidFill>
                <a:latin typeface="Symbol" pitchFamily="18"/>
              </a:rPr>
              <a:t></a:t>
            </a:r>
            <a:r>
              <a:rPr lang="en-US" b="1" i="1">
                <a:solidFill>
                  <a:srgbClr val="FF0000"/>
                </a:solidFill>
                <a:latin typeface="Times New Roman" pitchFamily="18"/>
              </a:rPr>
              <a:t> </a:t>
            </a:r>
            <a:r>
              <a:rPr lang="en-US" b="1" i="1">
                <a:solidFill>
                  <a:srgbClr val="FF0000"/>
                </a:solidFill>
                <a:latin typeface="Symbol" pitchFamily="18"/>
              </a:rPr>
              <a:t></a:t>
            </a:r>
            <a:r>
              <a:rPr lang="en-US" b="1" i="1">
                <a:solidFill>
                  <a:srgbClr val="FF0000"/>
                </a:solidFill>
                <a:latin typeface="Times New Roman" pitchFamily="18"/>
              </a:rPr>
              <a:t>(f(n))</a:t>
            </a:r>
            <a:r>
              <a:rPr lang="en-US">
                <a:latin typeface="Times New Roman" pitchFamily="18"/>
              </a:rPr>
              <a:t>.</a:t>
            </a:r>
          </a:p>
        </p:txBody>
      </p:sp>
    </p:spTree>
    <p:extLst>
      <p:ext uri="{BB962C8B-B14F-4D97-AF65-F5344CB8AC3E}">
        <p14:creationId xmlns:p14="http://schemas.microsoft.com/office/powerpoint/2010/main" val="33741440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503999" y="301320"/>
            <a:ext cx="9071640" cy="1262520"/>
          </a:xfrm>
        </p:spPr>
        <p:txBody>
          <a:bodyPr>
            <a:spAutoFit/>
          </a:bodyPr>
          <a:lstStyle/>
          <a:p>
            <a:pPr lvl="0"/>
            <a:r>
              <a:rPr lang="x-none" sz="3200" b="1">
                <a:latin typeface="Arial" pitchFamily="34"/>
                <a:cs typeface="Arial" pitchFamily="34"/>
              </a:rPr>
              <a:t>Рекурсиві алгоритми</a:t>
            </a:r>
          </a:p>
        </p:txBody>
      </p:sp>
      <p:sp>
        <p:nvSpPr>
          <p:cNvPr id="3" name="Subtitle 2"/>
          <p:cNvSpPr txBox="1">
            <a:spLocks noGrp="1"/>
          </p:cNvSpPr>
          <p:nvPr>
            <p:ph type="subTitle" idx="4294967295"/>
          </p:nvPr>
        </p:nvSpPr>
        <p:spPr>
          <a:xfrm>
            <a:off x="468360" y="1589672"/>
            <a:ext cx="9071640" cy="4791055"/>
          </a:xfrm>
        </p:spPr>
        <p:txBody>
          <a:bodyPr anchor="ctr">
            <a:spAutoFit/>
          </a:bodyPr>
          <a:lstStyle/>
          <a:p>
            <a:pPr lvl="0" algn="ctr"/>
            <a:r>
              <a:rPr lang="x-none" dirty="0">
                <a:latin typeface="Times New Roman" pitchFamily="18"/>
              </a:rPr>
              <a:t>Рекурсивне рішення задачі полягає в декомпозиції великого завдання на більш дрібні підзадачі того ж виду, вирішенні цих підзадач і в подальшому об'єднанні отриманих рішень для формування рішення вихідної задачі.</a:t>
            </a:r>
          </a:p>
          <a:p>
            <a:pPr lvl="0" algn="ctr"/>
            <a:r>
              <a:rPr lang="x-none" dirty="0" smtClean="0">
                <a:latin typeface="Times New Roman" pitchFamily="18"/>
              </a:rPr>
              <a:t>Підзадачі </a:t>
            </a:r>
            <a:r>
              <a:rPr lang="x-none" dirty="0">
                <a:latin typeface="Times New Roman" pitchFamily="18"/>
              </a:rPr>
              <a:t>вирішуються рекурсивно тим же самим алгоритмом.</a:t>
            </a:r>
          </a:p>
          <a:p>
            <a:pPr lvl="0" algn="ctr"/>
            <a:r>
              <a:rPr lang="x-none" dirty="0" smtClean="0">
                <a:latin typeface="Times New Roman" pitchFamily="18"/>
              </a:rPr>
              <a:t>Рекурсивна </a:t>
            </a:r>
            <a:r>
              <a:rPr lang="x-none" dirty="0">
                <a:latin typeface="Times New Roman" pitchFamily="18"/>
              </a:rPr>
              <a:t>задача викликає сама себе для вирішення великої спільної задачі.</a:t>
            </a:r>
          </a:p>
        </p:txBody>
      </p:sp>
    </p:spTree>
    <p:extLst>
      <p:ext uri="{BB962C8B-B14F-4D97-AF65-F5344CB8AC3E}">
        <p14:creationId xmlns:p14="http://schemas.microsoft.com/office/powerpoint/2010/main" val="33747451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503999" y="301320"/>
            <a:ext cx="9071640" cy="1262520"/>
          </a:xfrm>
        </p:spPr>
        <p:txBody>
          <a:bodyPr>
            <a:spAutoFit/>
          </a:bodyPr>
          <a:lstStyle/>
          <a:p>
            <a:pPr lvl="0"/>
            <a:r>
              <a:rPr lang="x-none" sz="3200" b="1">
                <a:latin typeface="Arial" pitchFamily="34"/>
                <a:cs typeface="Arial" pitchFamily="34"/>
              </a:rPr>
              <a:t>Рекурсивні алгоритми</a:t>
            </a:r>
          </a:p>
        </p:txBody>
      </p:sp>
      <p:sp>
        <p:nvSpPr>
          <p:cNvPr id="3" name="Subtitle 2"/>
          <p:cNvSpPr txBox="1">
            <a:spLocks noGrp="1"/>
          </p:cNvSpPr>
          <p:nvPr>
            <p:ph type="subTitle" idx="4294967295"/>
          </p:nvPr>
        </p:nvSpPr>
        <p:spPr>
          <a:xfrm>
            <a:off x="468360" y="3309915"/>
            <a:ext cx="9071640" cy="1969770"/>
          </a:xfrm>
        </p:spPr>
        <p:txBody>
          <a:bodyPr anchor="ctr">
            <a:spAutoFit/>
          </a:bodyPr>
          <a:lstStyle/>
          <a:p>
            <a:pPr lvl="0" algn="just"/>
            <a:r>
              <a:rPr lang="x-none" dirty="0">
                <a:latin typeface="Times New Roman" pitchFamily="18"/>
              </a:rPr>
              <a:t>Така алгоритмічна </a:t>
            </a:r>
            <a:r>
              <a:rPr lang="x-none" i="1" dirty="0">
                <a:latin typeface="Times New Roman" pitchFamily="18"/>
              </a:rPr>
              <a:t>парадигма</a:t>
            </a:r>
            <a:r>
              <a:rPr lang="x-none" dirty="0">
                <a:latin typeface="Times New Roman" pitchFamily="18"/>
              </a:rPr>
              <a:t> називається </a:t>
            </a:r>
            <a:r>
              <a:rPr lang="x-none" b="1" i="1" dirty="0">
                <a:latin typeface="Times New Roman" pitchFamily="18"/>
              </a:rPr>
              <a:t>рекурсивної декомпозицією</a:t>
            </a:r>
            <a:r>
              <a:rPr lang="x-none" dirty="0">
                <a:latin typeface="Times New Roman" pitchFamily="18"/>
              </a:rPr>
              <a:t>. Алгоритми, засновані на </a:t>
            </a:r>
            <a:r>
              <a:rPr lang="x-none" dirty="0" smtClean="0">
                <a:latin typeface="Times New Roman" pitchFamily="18"/>
              </a:rPr>
              <a:t>рекурсивн</a:t>
            </a:r>
            <a:r>
              <a:rPr lang="uk-UA" dirty="0" err="1" smtClean="0">
                <a:latin typeface="Times New Roman" pitchFamily="18"/>
              </a:rPr>
              <a:t>ій</a:t>
            </a:r>
            <a:r>
              <a:rPr lang="x-none" dirty="0" smtClean="0">
                <a:latin typeface="Times New Roman" pitchFamily="18"/>
              </a:rPr>
              <a:t> </a:t>
            </a:r>
            <a:r>
              <a:rPr lang="x-none" dirty="0">
                <a:latin typeface="Times New Roman" pitchFamily="18"/>
              </a:rPr>
              <a:t>декомпозиції, аналізуються за допомогою </a:t>
            </a:r>
            <a:r>
              <a:rPr lang="x-none" i="1" dirty="0">
                <a:latin typeface="Times New Roman" pitchFamily="18"/>
              </a:rPr>
              <a:t>рекурентних формул</a:t>
            </a:r>
            <a:r>
              <a:rPr lang="x-none" dirty="0">
                <a:latin typeface="Times New Roman" pitchFamily="18"/>
              </a:rPr>
              <a:t>.</a:t>
            </a:r>
          </a:p>
        </p:txBody>
      </p:sp>
    </p:spTree>
    <p:extLst>
      <p:ext uri="{BB962C8B-B14F-4D97-AF65-F5344CB8AC3E}">
        <p14:creationId xmlns:p14="http://schemas.microsoft.com/office/powerpoint/2010/main" val="8900482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503999" y="301320"/>
            <a:ext cx="9071640" cy="1262520"/>
          </a:xfrm>
        </p:spPr>
        <p:txBody>
          <a:bodyPr>
            <a:spAutoFit/>
          </a:bodyPr>
          <a:lstStyle/>
          <a:p>
            <a:pPr lvl="0"/>
            <a:r>
              <a:rPr lang="x-none" sz="3200" b="1">
                <a:latin typeface="Arial" pitchFamily="34"/>
                <a:cs typeface="Arial" pitchFamily="34"/>
              </a:rPr>
              <a:t>Рекурсивні алгоритми</a:t>
            </a:r>
          </a:p>
        </p:txBody>
      </p:sp>
      <p:sp>
        <p:nvSpPr>
          <p:cNvPr id="3" name="Subtitle 2"/>
          <p:cNvSpPr txBox="1">
            <a:spLocks noGrp="1"/>
          </p:cNvSpPr>
          <p:nvPr>
            <p:ph type="subTitle" idx="4294967295"/>
          </p:nvPr>
        </p:nvSpPr>
        <p:spPr>
          <a:xfrm>
            <a:off x="503999" y="3099418"/>
            <a:ext cx="9071640" cy="2328843"/>
          </a:xfrm>
        </p:spPr>
        <p:txBody>
          <a:bodyPr anchor="ctr">
            <a:spAutoFit/>
          </a:bodyPr>
          <a:lstStyle/>
          <a:p>
            <a:pPr lvl="0" algn="ctr"/>
            <a:r>
              <a:rPr lang="en-US" dirty="0" err="1">
                <a:latin typeface="Times New Roman" pitchFamily="18"/>
              </a:rPr>
              <a:t>Приклад</a:t>
            </a:r>
            <a:r>
              <a:rPr lang="en-US" dirty="0">
                <a:latin typeface="Times New Roman" pitchFamily="18"/>
              </a:rPr>
              <a:t> </a:t>
            </a:r>
            <a:r>
              <a:rPr lang="en-US" dirty="0" err="1">
                <a:latin typeface="Times New Roman" pitchFamily="18"/>
              </a:rPr>
              <a:t>рекурентного</a:t>
            </a:r>
            <a:r>
              <a:rPr lang="en-US" dirty="0">
                <a:latin typeface="Times New Roman" pitchFamily="18"/>
              </a:rPr>
              <a:t> </a:t>
            </a:r>
            <a:r>
              <a:rPr lang="en-US" dirty="0" err="1">
                <a:latin typeface="Times New Roman" pitchFamily="18"/>
              </a:rPr>
              <a:t>виразу</a:t>
            </a:r>
            <a:r>
              <a:rPr lang="en-US" dirty="0">
                <a:latin typeface="Times New Roman" pitchFamily="18"/>
              </a:rPr>
              <a:t> </a:t>
            </a:r>
            <a:r>
              <a:rPr lang="en-US" dirty="0" smtClean="0">
                <a:latin typeface="Times New Roman" pitchFamily="18"/>
              </a:rPr>
              <a:t>– </a:t>
            </a:r>
            <a:r>
              <a:rPr lang="en-US" dirty="0" err="1" smtClean="0">
                <a:latin typeface="Times New Roman" pitchFamily="18"/>
              </a:rPr>
              <a:t>визначення</a:t>
            </a:r>
            <a:r>
              <a:rPr lang="en-US" dirty="0" smtClean="0">
                <a:latin typeface="Times New Roman" pitchFamily="18"/>
              </a:rPr>
              <a:t> </a:t>
            </a:r>
            <a:r>
              <a:rPr lang="en-US" dirty="0" err="1">
                <a:latin typeface="Times New Roman" pitchFamily="18"/>
              </a:rPr>
              <a:t>функції</a:t>
            </a:r>
            <a:r>
              <a:rPr lang="en-US" dirty="0">
                <a:latin typeface="Times New Roman" pitchFamily="18"/>
              </a:rPr>
              <a:t> </a:t>
            </a:r>
            <a:r>
              <a:rPr lang="en-US" dirty="0" err="1">
                <a:latin typeface="Times New Roman" pitchFamily="18"/>
              </a:rPr>
              <a:t>факторіала</a:t>
            </a:r>
            <a:r>
              <a:rPr lang="en-US" dirty="0">
                <a:latin typeface="Times New Roman" pitchFamily="18"/>
              </a:rPr>
              <a:t>:</a:t>
            </a:r>
          </a:p>
          <a:p>
            <a:pPr lvl="0" algn="ctr"/>
            <a:r>
              <a:rPr lang="en-US" b="1" i="1" dirty="0">
                <a:latin typeface="Times New Roman" pitchFamily="18"/>
              </a:rPr>
              <a:t>n!=n*(n-1)!</a:t>
            </a:r>
            <a:r>
              <a:rPr lang="en-US" dirty="0">
                <a:latin typeface="Times New Roman" pitchFamily="18"/>
              </a:rPr>
              <a:t>  </a:t>
            </a:r>
            <a:r>
              <a:rPr lang="ru-RU" dirty="0">
                <a:latin typeface="Times New Roman" pitchFamily="18"/>
              </a:rPr>
              <a:t>при </a:t>
            </a:r>
            <a:r>
              <a:rPr lang="ru-RU" b="1" i="1" dirty="0">
                <a:latin typeface="Times New Roman" pitchFamily="18"/>
              </a:rPr>
              <a:t>n</a:t>
            </a:r>
            <a:r>
              <a:rPr lang="en-US" b="1" i="1" dirty="0">
                <a:latin typeface="Symbol" pitchFamily="18"/>
              </a:rPr>
              <a:t></a:t>
            </a:r>
            <a:r>
              <a:rPr lang="ru-RU" b="1" i="1" dirty="0">
                <a:latin typeface="Times New Roman" pitchFamily="18"/>
              </a:rPr>
              <a:t>1</a:t>
            </a:r>
          </a:p>
          <a:p>
            <a:pPr lvl="0" algn="ctr"/>
            <a:r>
              <a:rPr lang="en-US" b="1" i="1" dirty="0">
                <a:latin typeface="Times New Roman" pitchFamily="18"/>
              </a:rPr>
              <a:t>n</a:t>
            </a:r>
            <a:r>
              <a:rPr lang="ru-RU" b="1" i="1" dirty="0">
                <a:latin typeface="Times New Roman" pitchFamily="18"/>
              </a:rPr>
              <a:t>!=1</a:t>
            </a:r>
            <a:r>
              <a:rPr lang="ru-RU" dirty="0">
                <a:latin typeface="Times New Roman" pitchFamily="18"/>
              </a:rPr>
              <a:t> при </a:t>
            </a:r>
            <a:r>
              <a:rPr lang="ru-RU" b="1" i="1" dirty="0">
                <a:latin typeface="Times New Roman" pitchFamily="18"/>
              </a:rPr>
              <a:t>n=0</a:t>
            </a:r>
            <a:r>
              <a:rPr lang="ru-RU" dirty="0">
                <a:latin typeface="Times New Roman" pitchFamily="18"/>
              </a:rPr>
              <a:t>.</a:t>
            </a:r>
          </a:p>
        </p:txBody>
      </p:sp>
    </p:spTree>
    <p:extLst>
      <p:ext uri="{BB962C8B-B14F-4D97-AF65-F5344CB8AC3E}">
        <p14:creationId xmlns:p14="http://schemas.microsoft.com/office/powerpoint/2010/main" val="20052225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503999" y="301320"/>
            <a:ext cx="9071640" cy="1262520"/>
          </a:xfrm>
        </p:spPr>
        <p:txBody>
          <a:bodyPr>
            <a:spAutoFit/>
          </a:bodyPr>
          <a:lstStyle/>
          <a:p>
            <a:pPr lvl="0"/>
            <a:r>
              <a:rPr lang="en-US" sz="3200" b="1" dirty="0" err="1">
                <a:latin typeface="Times New Roman" pitchFamily="18"/>
              </a:rPr>
              <a:t>Алгоритм</a:t>
            </a:r>
            <a:r>
              <a:rPr lang="en-US" sz="3200" b="1" dirty="0">
                <a:latin typeface="Times New Roman" pitchFamily="18"/>
              </a:rPr>
              <a:t> </a:t>
            </a:r>
            <a:r>
              <a:rPr lang="en-US" sz="3200" b="1" dirty="0" err="1">
                <a:latin typeface="Times New Roman" pitchFamily="18"/>
              </a:rPr>
              <a:t>сортування</a:t>
            </a:r>
            <a:r>
              <a:rPr lang="en-US" sz="3200" b="1" dirty="0">
                <a:latin typeface="Times New Roman" pitchFamily="18"/>
              </a:rPr>
              <a:t> </a:t>
            </a:r>
            <a:r>
              <a:rPr lang="en-US" sz="3200" b="1" dirty="0" err="1">
                <a:latin typeface="Times New Roman" pitchFamily="18"/>
              </a:rPr>
              <a:t>шляхом</a:t>
            </a:r>
            <a:r>
              <a:rPr lang="en-US" sz="3200" b="1" dirty="0">
                <a:latin typeface="Times New Roman" pitchFamily="18"/>
              </a:rPr>
              <a:t> </a:t>
            </a:r>
            <a:r>
              <a:rPr lang="en-US" sz="3200" b="1" dirty="0" err="1">
                <a:latin typeface="Times New Roman" pitchFamily="18"/>
              </a:rPr>
              <a:t>вибірки</a:t>
            </a:r>
            <a:endParaRPr lang="en-US" sz="3200" b="1" dirty="0">
              <a:latin typeface="Times New Roman" pitchFamily="18"/>
            </a:endParaRPr>
          </a:p>
        </p:txBody>
      </p:sp>
      <p:sp>
        <p:nvSpPr>
          <p:cNvPr id="3" name="Subtitle 2"/>
          <p:cNvSpPr txBox="1">
            <a:spLocks noGrp="1"/>
          </p:cNvSpPr>
          <p:nvPr>
            <p:ph type="subTitle" idx="4294967295"/>
          </p:nvPr>
        </p:nvSpPr>
        <p:spPr>
          <a:xfrm>
            <a:off x="503999" y="1216672"/>
            <a:ext cx="9071640" cy="6093976"/>
          </a:xfrm>
        </p:spPr>
        <p:txBody>
          <a:bodyPr anchor="ctr">
            <a:spAutoFit/>
          </a:bodyPr>
          <a:lstStyle/>
          <a:p>
            <a:pPr lvl="0" algn="ctr"/>
            <a:r>
              <a:rPr lang="en-US" sz="1600" dirty="0" err="1">
                <a:latin typeface="Courier New" panose="02070309020205020404" pitchFamily="49" charset="0"/>
                <a:cs typeface="Courier New" panose="02070309020205020404" pitchFamily="49" charset="0"/>
              </a:rPr>
              <a:t>Розглянемо</a:t>
            </a:r>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алгоритм</a:t>
            </a:r>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сортування</a:t>
            </a:r>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шляхом</a:t>
            </a:r>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вибірки</a:t>
            </a:r>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Для</a:t>
            </a:r>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сортування</a:t>
            </a:r>
            <a:r>
              <a:rPr lang="en-US" sz="1600" dirty="0">
                <a:latin typeface="Courier New" panose="02070309020205020404" pitchFamily="49" charset="0"/>
                <a:cs typeface="Courier New" panose="02070309020205020404" pitchFamily="49" charset="0"/>
              </a:rPr>
              <a:t> </a:t>
            </a:r>
            <a:r>
              <a:rPr lang="en-US" sz="1600" b="1" i="1" dirty="0">
                <a:latin typeface="Courier New" panose="02070309020205020404" pitchFamily="49" charset="0"/>
                <a:cs typeface="Courier New" panose="02070309020205020404" pitchFamily="49" charset="0"/>
              </a:rPr>
              <a:t>n</a:t>
            </a:r>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цілих</a:t>
            </a:r>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чисел</a:t>
            </a:r>
            <a:r>
              <a:rPr lang="en-US" sz="1600" dirty="0">
                <a:latin typeface="Courier New" panose="02070309020205020404" pitchFamily="49" charset="0"/>
                <a:cs typeface="Courier New" panose="02070309020205020404" pitchFamily="49" charset="0"/>
              </a:rPr>
              <a:t> з </a:t>
            </a:r>
            <a:r>
              <a:rPr lang="en-US" sz="1600" dirty="0" err="1">
                <a:latin typeface="Courier New" panose="02070309020205020404" pitchFamily="49" charset="0"/>
                <a:cs typeface="Courier New" panose="02070309020205020404" pitchFamily="49" charset="0"/>
              </a:rPr>
              <a:t>набору</a:t>
            </a:r>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спочатку</a:t>
            </a:r>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виділяється</a:t>
            </a:r>
            <a:r>
              <a:rPr lang="en-US" sz="1600" dirty="0">
                <a:latin typeface="Courier New" panose="02070309020205020404" pitchFamily="49" charset="0"/>
                <a:cs typeface="Courier New" panose="02070309020205020404" pitchFamily="49" charset="0"/>
              </a:rPr>
              <a:t> </a:t>
            </a:r>
            <a:r>
              <a:rPr lang="en-US" sz="1600" dirty="0" err="1" smtClean="0">
                <a:latin typeface="Courier New" panose="02070309020205020404" pitchFamily="49" charset="0"/>
                <a:cs typeface="Courier New" panose="02070309020205020404" pitchFamily="49" charset="0"/>
              </a:rPr>
              <a:t>найбільш</a:t>
            </a:r>
            <a:r>
              <a:rPr lang="uk-UA" sz="1600" dirty="0" smtClean="0">
                <a:latin typeface="Courier New" panose="02070309020205020404" pitchFamily="49" charset="0"/>
                <a:cs typeface="Courier New" panose="02070309020205020404" pitchFamily="49" charset="0"/>
              </a:rPr>
              <a:t>е</a:t>
            </a:r>
            <a:r>
              <a:rPr lang="en-US" sz="1600" dirty="0" smtClean="0">
                <a:latin typeface="Courier New" panose="02070309020205020404" pitchFamily="49" charset="0"/>
                <a:cs typeface="Courier New" panose="02070309020205020404" pitchFamily="49" charset="0"/>
              </a:rPr>
              <a:t> </a:t>
            </a:r>
            <a:r>
              <a:rPr lang="uk-UA" sz="1600" dirty="0" smtClean="0">
                <a:latin typeface="Courier New" panose="02070309020205020404" pitchFamily="49" charset="0"/>
                <a:cs typeface="Courier New" panose="02070309020205020404" pitchFamily="49" charset="0"/>
              </a:rPr>
              <a:t>значення</a:t>
            </a:r>
            <a:r>
              <a:rPr lang="en-US" sz="1600" dirty="0" smtClean="0">
                <a:latin typeface="Courier New" panose="02070309020205020404" pitchFamily="49" charset="0"/>
                <a:cs typeface="Courier New" panose="02070309020205020404" pitchFamily="49" charset="0"/>
              </a:rPr>
              <a:t>, </a:t>
            </a:r>
            <a:r>
              <a:rPr lang="en-US" sz="1600" dirty="0">
                <a:latin typeface="Courier New" panose="02070309020205020404" pitchFamily="49" charset="0"/>
                <a:cs typeface="Courier New" panose="02070309020205020404" pitchFamily="49" charset="0"/>
              </a:rPr>
              <a:t>а </a:t>
            </a:r>
            <a:r>
              <a:rPr lang="en-US" sz="1600" dirty="0" err="1">
                <a:latin typeface="Courier New" panose="02070309020205020404" pitchFamily="49" charset="0"/>
                <a:cs typeface="Courier New" panose="02070309020205020404" pitchFamily="49" charset="0"/>
              </a:rPr>
              <a:t>потім</a:t>
            </a:r>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цей</a:t>
            </a:r>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же</a:t>
            </a:r>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алгоритм</a:t>
            </a:r>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застосовується</a:t>
            </a:r>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до</a:t>
            </a:r>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решти</a:t>
            </a:r>
            <a:r>
              <a:rPr lang="en-US" sz="1600" dirty="0">
                <a:latin typeface="Courier New" panose="02070309020205020404" pitchFamily="49" charset="0"/>
                <a:cs typeface="Courier New" panose="02070309020205020404" pitchFamily="49" charset="0"/>
              </a:rPr>
              <a:t> </a:t>
            </a:r>
            <a:r>
              <a:rPr lang="en-US" sz="1600" b="1" i="1" dirty="0">
                <a:latin typeface="Courier New" panose="02070309020205020404" pitchFamily="49" charset="0"/>
                <a:cs typeface="Courier New" panose="02070309020205020404" pitchFamily="49" charset="0"/>
              </a:rPr>
              <a:t>n-1</a:t>
            </a:r>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чисел</a:t>
            </a:r>
            <a:r>
              <a:rPr lang="en-US" sz="1600" dirty="0">
                <a:latin typeface="Courier New" panose="02070309020205020404" pitchFamily="49" charset="0"/>
                <a:cs typeface="Courier New" panose="02070309020205020404" pitchFamily="49" charset="0"/>
              </a:rPr>
              <a:t>.</a:t>
            </a:r>
          </a:p>
          <a:p>
            <a:pPr lvl="0" algn="ctr"/>
            <a:endParaRPr lang="en-US" sz="1600" dirty="0">
              <a:latin typeface="Courier New" panose="02070309020205020404" pitchFamily="49" charset="0"/>
              <a:cs typeface="Courier New" panose="02070309020205020404" pitchFamily="49" charset="0"/>
            </a:endParaRPr>
          </a:p>
          <a:p>
            <a:pPr lvl="0" algn="l"/>
            <a:r>
              <a:rPr lang="en-US" sz="1600" dirty="0">
                <a:latin typeface="Courier New" panose="02070309020205020404" pitchFamily="49" charset="0"/>
                <a:cs typeface="Courier New" panose="02070309020205020404" pitchFamily="49" charset="0"/>
              </a:rPr>
              <a:t>PROCEDURE </a:t>
            </a:r>
            <a:r>
              <a:rPr lang="en-US" sz="1600" dirty="0" err="1">
                <a:latin typeface="Courier New" panose="02070309020205020404" pitchFamily="49" charset="0"/>
                <a:cs typeface="Courier New" panose="02070309020205020404" pitchFamily="49" charset="0"/>
              </a:rPr>
              <a:t>SelectionSort</a:t>
            </a:r>
            <a:r>
              <a:rPr lang="en-US" sz="1600" dirty="0">
                <a:latin typeface="Courier New" panose="02070309020205020404" pitchFamily="49" charset="0"/>
                <a:cs typeface="Courier New" panose="02070309020205020404" pitchFamily="49" charset="0"/>
              </a:rPr>
              <a:t>(VAR a: </a:t>
            </a:r>
            <a:r>
              <a:rPr lang="en-US" sz="1600" dirty="0" err="1">
                <a:latin typeface="Courier New" panose="02070309020205020404" pitchFamily="49" charset="0"/>
                <a:cs typeface="Courier New" panose="02070309020205020404" pitchFamily="49" charset="0"/>
              </a:rPr>
              <a:t>SortArray</a:t>
            </a:r>
            <a:r>
              <a:rPr lang="en-US" sz="1600" dirty="0">
                <a:latin typeface="Courier New" panose="02070309020205020404" pitchFamily="49" charset="0"/>
                <a:cs typeface="Courier New" panose="02070309020205020404" pitchFamily="49" charset="0"/>
              </a:rPr>
              <a:t>; n:INTEGER);</a:t>
            </a:r>
          </a:p>
          <a:p>
            <a:pPr lvl="0" algn="l"/>
            <a:r>
              <a:rPr lang="en-US" sz="1600" dirty="0">
                <a:latin typeface="Courier New" panose="02070309020205020404" pitchFamily="49" charset="0"/>
                <a:cs typeface="Courier New" panose="02070309020205020404" pitchFamily="49" charset="0"/>
              </a:rPr>
              <a:t>  (* </a:t>
            </a:r>
            <a:r>
              <a:rPr lang="en-US" sz="1600" dirty="0" err="1">
                <a:latin typeface="Courier New" panose="02070309020205020404" pitchFamily="49" charset="0"/>
                <a:cs typeface="Courier New" panose="02070309020205020404" pitchFamily="49" charset="0"/>
              </a:rPr>
              <a:t>рекурсивне</a:t>
            </a:r>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сортування</a:t>
            </a:r>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масиву</a:t>
            </a:r>
            <a:r>
              <a:rPr lang="en-US" sz="1600" dirty="0">
                <a:latin typeface="Courier New" panose="02070309020205020404" pitchFamily="49" charset="0"/>
                <a:cs typeface="Courier New" panose="02070309020205020404" pitchFamily="49" charset="0"/>
              </a:rPr>
              <a:t> a з n </a:t>
            </a:r>
            <a:r>
              <a:rPr lang="en-US" sz="1600" dirty="0" err="1">
                <a:latin typeface="Courier New" panose="02070309020205020404" pitchFamily="49" charset="0"/>
                <a:cs typeface="Courier New" panose="02070309020205020404" pitchFamily="49" charset="0"/>
              </a:rPr>
              <a:t>елементів</a:t>
            </a:r>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шляхом</a:t>
            </a:r>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вибірки</a:t>
            </a:r>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максимального</a:t>
            </a:r>
            <a:r>
              <a:rPr lang="en-US" sz="1600" dirty="0">
                <a:latin typeface="Courier New" panose="02070309020205020404" pitchFamily="49" charset="0"/>
                <a:cs typeface="Courier New" panose="02070309020205020404" pitchFamily="49" charset="0"/>
              </a:rPr>
              <a:t> *)</a:t>
            </a:r>
          </a:p>
          <a:p>
            <a:pPr lvl="0" algn="l"/>
            <a:r>
              <a:rPr lang="en-US" sz="1600" dirty="0">
                <a:latin typeface="Courier New" panose="02070309020205020404" pitchFamily="49" charset="0"/>
                <a:cs typeface="Courier New" panose="02070309020205020404" pitchFamily="49" charset="0"/>
              </a:rPr>
              <a:t>VAR i: INTEGER;</a:t>
            </a:r>
          </a:p>
          <a:p>
            <a:pPr lvl="0" algn="l"/>
            <a:r>
              <a:rPr lang="en-US" sz="1600" dirty="0">
                <a:latin typeface="Courier New" panose="02070309020205020404" pitchFamily="49" charset="0"/>
                <a:cs typeface="Courier New" panose="02070309020205020404" pitchFamily="49" charset="0"/>
              </a:rPr>
              <a:t>BEGIN</a:t>
            </a:r>
          </a:p>
          <a:p>
            <a:pPr lvl="0" algn="l"/>
            <a:r>
              <a:rPr lang="en-US" sz="1600" dirty="0">
                <a:latin typeface="Courier New" panose="02070309020205020404" pitchFamily="49" charset="0"/>
                <a:cs typeface="Courier New" panose="02070309020205020404" pitchFamily="49" charset="0"/>
              </a:rPr>
              <a:t>  IF n&gt;0 THEN</a:t>
            </a:r>
          </a:p>
          <a:p>
            <a:pPr lvl="0" algn="l"/>
            <a:r>
              <a:rPr lang="en-US" sz="1600" dirty="0">
                <a:latin typeface="Courier New" panose="02070309020205020404" pitchFamily="49" charset="0"/>
                <a:cs typeface="Courier New" panose="02070309020205020404" pitchFamily="49" charset="0"/>
              </a:rPr>
              <a:t>  BEGIN</a:t>
            </a:r>
          </a:p>
          <a:p>
            <a:pPr lvl="0" algn="l"/>
            <a:r>
              <a:rPr lang="en-US" sz="1600" dirty="0">
                <a:latin typeface="Courier New" panose="02070309020205020404" pitchFamily="49" charset="0"/>
                <a:cs typeface="Courier New" panose="02070309020205020404" pitchFamily="49" charset="0"/>
              </a:rPr>
              <a:t>    i:=PositionOfMax(a,n);(*індекс </a:t>
            </a:r>
            <a:r>
              <a:rPr lang="en-US" sz="1600" dirty="0" err="1">
                <a:latin typeface="Courier New" panose="02070309020205020404" pitchFamily="49" charset="0"/>
                <a:cs typeface="Courier New" panose="02070309020205020404" pitchFamily="49" charset="0"/>
              </a:rPr>
              <a:t>найбільшого</a:t>
            </a:r>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числа</a:t>
            </a:r>
            <a:r>
              <a:rPr lang="en-US" sz="1600" dirty="0">
                <a:latin typeface="Courier New" panose="02070309020205020404" pitchFamily="49" charset="0"/>
                <a:cs typeface="Courier New" panose="02070309020205020404" pitchFamily="49" charset="0"/>
              </a:rPr>
              <a:t>*)</a:t>
            </a:r>
          </a:p>
          <a:p>
            <a:pPr lvl="0" algn="l"/>
            <a:r>
              <a:rPr lang="en-US" sz="1600" dirty="0">
                <a:latin typeface="Courier New" panose="02070309020205020404" pitchFamily="49" charset="0"/>
                <a:cs typeface="Courier New" panose="02070309020205020404" pitchFamily="49" charset="0"/>
              </a:rPr>
              <a:t>    Swap(a[</a:t>
            </a:r>
            <a:r>
              <a:rPr lang="en-US" sz="1600" dirty="0" err="1">
                <a:latin typeface="Courier New" panose="02070309020205020404" pitchFamily="49" charset="0"/>
                <a:cs typeface="Courier New" panose="02070309020205020404" pitchFamily="49" charset="0"/>
              </a:rPr>
              <a:t>i</a:t>
            </a:r>
            <a:r>
              <a:rPr lang="en-US" sz="1600" dirty="0">
                <a:latin typeface="Courier New" panose="02070309020205020404" pitchFamily="49" charset="0"/>
                <a:cs typeface="Courier New" panose="02070309020205020404" pitchFamily="49" charset="0"/>
              </a:rPr>
              <a:t>],a[n]);	(* </a:t>
            </a:r>
            <a:r>
              <a:rPr lang="en-US" sz="1600" dirty="0" err="1">
                <a:latin typeface="Courier New" panose="02070309020205020404" pitchFamily="49" charset="0"/>
                <a:cs typeface="Courier New" panose="02070309020205020404" pitchFamily="49" charset="0"/>
              </a:rPr>
              <a:t>перестановка</a:t>
            </a:r>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елементов</a:t>
            </a:r>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масива</a:t>
            </a:r>
            <a:r>
              <a:rPr lang="en-US" sz="1600" dirty="0">
                <a:latin typeface="Courier New" panose="02070309020205020404" pitchFamily="49" charset="0"/>
                <a:cs typeface="Courier New" panose="02070309020205020404" pitchFamily="49" charset="0"/>
              </a:rPr>
              <a:t> *)</a:t>
            </a:r>
          </a:p>
          <a:p>
            <a:pPr lvl="0" algn="l"/>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SelectionSort</a:t>
            </a:r>
            <a:r>
              <a:rPr lang="en-US" sz="1600" dirty="0">
                <a:latin typeface="Courier New" panose="02070309020205020404" pitchFamily="49" charset="0"/>
                <a:cs typeface="Courier New" panose="02070309020205020404" pitchFamily="49" charset="0"/>
              </a:rPr>
              <a:t>(a,n-1);</a:t>
            </a:r>
          </a:p>
          <a:p>
            <a:pPr lvl="0" algn="l"/>
            <a:r>
              <a:rPr lang="en-US" sz="1600" dirty="0">
                <a:latin typeface="Courier New" panose="02070309020205020404" pitchFamily="49" charset="0"/>
                <a:cs typeface="Courier New" panose="02070309020205020404" pitchFamily="49" charset="0"/>
              </a:rPr>
              <a:t>  END;</a:t>
            </a:r>
          </a:p>
          <a:p>
            <a:pPr lvl="0" algn="l"/>
            <a:r>
              <a:rPr lang="en-US" sz="1600" dirty="0">
                <a:latin typeface="Courier New" panose="02070309020205020404" pitchFamily="49" charset="0"/>
                <a:cs typeface="Courier New" panose="02070309020205020404" pitchFamily="49" charset="0"/>
              </a:rPr>
              <a:t>END;</a:t>
            </a:r>
          </a:p>
        </p:txBody>
      </p:sp>
    </p:spTree>
    <p:extLst>
      <p:ext uri="{BB962C8B-B14F-4D97-AF65-F5344CB8AC3E}">
        <p14:creationId xmlns:p14="http://schemas.microsoft.com/office/powerpoint/2010/main" val="36262555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503999" y="301320"/>
            <a:ext cx="9071640" cy="1262520"/>
          </a:xfrm>
        </p:spPr>
        <p:txBody>
          <a:bodyPr>
            <a:spAutoFit/>
          </a:bodyPr>
          <a:lstStyle/>
          <a:p>
            <a:pPr lvl="0"/>
            <a:r>
              <a:rPr lang="en-US" sz="3200" b="1">
                <a:latin typeface="Times New Roman" pitchFamily="18"/>
              </a:rPr>
              <a:t>Алгоритм сортування шляхом вибірки</a:t>
            </a:r>
          </a:p>
        </p:txBody>
      </p:sp>
      <p:sp>
        <p:nvSpPr>
          <p:cNvPr id="3" name="Subtitle 2"/>
          <p:cNvSpPr txBox="1">
            <a:spLocks noGrp="1"/>
          </p:cNvSpPr>
          <p:nvPr>
            <p:ph type="subTitle" idx="4294967295"/>
          </p:nvPr>
        </p:nvSpPr>
        <p:spPr>
          <a:xfrm>
            <a:off x="360000" y="1336221"/>
            <a:ext cx="9071640" cy="5657959"/>
          </a:xfrm>
        </p:spPr>
        <p:txBody>
          <a:bodyPr anchor="ctr">
            <a:spAutoFit/>
          </a:bodyPr>
          <a:lstStyle/>
          <a:p>
            <a:pPr lvl="0" algn="just"/>
            <a:r>
              <a:rPr lang="en-US" sz="2600" dirty="0" err="1">
                <a:latin typeface="Times New Roman" pitchFamily="18"/>
              </a:rPr>
              <a:t>Процедура</a:t>
            </a:r>
            <a:r>
              <a:rPr lang="en-US" sz="2600" dirty="0">
                <a:latin typeface="Times New Roman" pitchFamily="18"/>
              </a:rPr>
              <a:t> </a:t>
            </a:r>
            <a:r>
              <a:rPr lang="en-US" sz="2600" dirty="0" err="1">
                <a:latin typeface="Courier New" pitchFamily="49"/>
                <a:cs typeface="Courier New" pitchFamily="49"/>
              </a:rPr>
              <a:t>PositionOfMax</a:t>
            </a:r>
            <a:r>
              <a:rPr lang="en-US" sz="2600" dirty="0">
                <a:latin typeface="Arial" pitchFamily="34"/>
                <a:cs typeface="Arial" pitchFamily="34"/>
              </a:rPr>
              <a:t> </a:t>
            </a:r>
            <a:r>
              <a:rPr lang="en-US" sz="2600" dirty="0" err="1">
                <a:latin typeface="Times New Roman" pitchFamily="18"/>
                <a:cs typeface="Arial" pitchFamily="34"/>
              </a:rPr>
              <a:t>має</a:t>
            </a:r>
            <a:r>
              <a:rPr lang="en-US" sz="2600" dirty="0">
                <a:latin typeface="Times New Roman" pitchFamily="18"/>
              </a:rPr>
              <a:t> </a:t>
            </a:r>
            <a:r>
              <a:rPr lang="en-US" sz="2600" err="1">
                <a:latin typeface="Times New Roman" pitchFamily="18"/>
              </a:rPr>
              <a:t>час</a:t>
            </a:r>
            <a:r>
              <a:rPr lang="en-US" sz="2600">
                <a:latin typeface="Times New Roman" pitchFamily="18"/>
              </a:rPr>
              <a:t> </a:t>
            </a:r>
            <a:r>
              <a:rPr lang="en-US" sz="2600" smtClean="0">
                <a:latin typeface="Times New Roman" pitchFamily="18"/>
              </a:rPr>
              <a:t>р</a:t>
            </a:r>
            <a:r>
              <a:rPr lang="uk-UA" sz="2600" smtClean="0">
                <a:latin typeface="Times New Roman" pitchFamily="18"/>
              </a:rPr>
              <a:t>о</a:t>
            </a:r>
            <a:r>
              <a:rPr lang="en-US" sz="2600" smtClean="0">
                <a:latin typeface="Times New Roman" pitchFamily="18"/>
              </a:rPr>
              <a:t>боти </a:t>
            </a:r>
            <a:r>
              <a:rPr lang="en-US" sz="2600" b="1" i="1" dirty="0">
                <a:latin typeface="Symbol" pitchFamily="18"/>
              </a:rPr>
              <a:t></a:t>
            </a:r>
            <a:r>
              <a:rPr lang="en-US" sz="2600" b="1" i="1" dirty="0">
                <a:latin typeface="Times New Roman" pitchFamily="18"/>
              </a:rPr>
              <a:t>(n)</a:t>
            </a:r>
            <a:r>
              <a:rPr lang="en-US" sz="2600" dirty="0">
                <a:latin typeface="Times New Roman" pitchFamily="18"/>
              </a:rPr>
              <a:t>, а </a:t>
            </a:r>
            <a:r>
              <a:rPr lang="en-US" sz="2600" dirty="0" err="1">
                <a:latin typeface="Times New Roman" pitchFamily="18"/>
              </a:rPr>
              <a:t>процедура</a:t>
            </a:r>
            <a:r>
              <a:rPr lang="en-US" sz="2600" dirty="0">
                <a:latin typeface="Times New Roman" pitchFamily="18"/>
              </a:rPr>
              <a:t> </a:t>
            </a:r>
            <a:r>
              <a:rPr lang="en-US" sz="2600" dirty="0">
                <a:latin typeface="Courier New" pitchFamily="49"/>
                <a:cs typeface="Courier New" pitchFamily="49"/>
              </a:rPr>
              <a:t>Swap</a:t>
            </a:r>
            <a:r>
              <a:rPr lang="en-US" sz="2600" dirty="0">
                <a:latin typeface="Times New Roman" pitchFamily="18"/>
              </a:rPr>
              <a:t> – </a:t>
            </a:r>
            <a:r>
              <a:rPr lang="en-US" sz="2600" dirty="0" err="1">
                <a:latin typeface="Times New Roman" pitchFamily="18"/>
              </a:rPr>
              <a:t>постійний</a:t>
            </a:r>
            <a:r>
              <a:rPr lang="en-US" sz="2600" dirty="0">
                <a:latin typeface="Times New Roman" pitchFamily="18"/>
              </a:rPr>
              <a:t> </a:t>
            </a:r>
            <a:r>
              <a:rPr lang="en-US" sz="2600" dirty="0" err="1">
                <a:latin typeface="Times New Roman" pitchFamily="18"/>
              </a:rPr>
              <a:t>час</a:t>
            </a:r>
            <a:r>
              <a:rPr lang="en-US" sz="2600" dirty="0">
                <a:latin typeface="Times New Roman" pitchFamily="18"/>
              </a:rPr>
              <a:t> </a:t>
            </a:r>
            <a:r>
              <a:rPr lang="en-US" sz="2600" b="1" i="1" dirty="0">
                <a:latin typeface="Symbol" pitchFamily="18"/>
              </a:rPr>
              <a:t></a:t>
            </a:r>
            <a:r>
              <a:rPr lang="en-US" sz="2600" b="1" i="1" dirty="0">
                <a:latin typeface="Times New Roman" pitchFamily="18"/>
              </a:rPr>
              <a:t>(1)</a:t>
            </a:r>
            <a:r>
              <a:rPr lang="en-US" sz="2600" dirty="0">
                <a:latin typeface="Times New Roman" pitchFamily="18"/>
              </a:rPr>
              <a:t>. </a:t>
            </a:r>
            <a:r>
              <a:rPr lang="en-US" sz="2600" dirty="0" err="1">
                <a:latin typeface="Times New Roman" pitchFamily="18"/>
              </a:rPr>
              <a:t>Час</a:t>
            </a:r>
            <a:r>
              <a:rPr lang="en-US" sz="2600" dirty="0">
                <a:latin typeface="Times New Roman" pitchFamily="18"/>
              </a:rPr>
              <a:t> </a:t>
            </a:r>
            <a:r>
              <a:rPr lang="en-US" sz="2600" dirty="0" err="1">
                <a:latin typeface="Times New Roman" pitchFamily="18"/>
              </a:rPr>
              <a:t>роботи</a:t>
            </a:r>
            <a:r>
              <a:rPr lang="en-US" sz="2600" dirty="0">
                <a:latin typeface="Times New Roman" pitchFamily="18"/>
              </a:rPr>
              <a:t> </a:t>
            </a:r>
            <a:r>
              <a:rPr lang="en-US" sz="2600" dirty="0" err="1">
                <a:latin typeface="Times New Roman" pitchFamily="18"/>
              </a:rPr>
              <a:t>процедури</a:t>
            </a:r>
            <a:r>
              <a:rPr lang="en-US" sz="2600" dirty="0">
                <a:latin typeface="Times New Roman" pitchFamily="18"/>
              </a:rPr>
              <a:t> </a:t>
            </a:r>
            <a:r>
              <a:rPr lang="en-US" sz="2600" dirty="0" err="1">
                <a:latin typeface="Courier New" pitchFamily="49"/>
                <a:cs typeface="Courier New" pitchFamily="49"/>
              </a:rPr>
              <a:t>SelectionSort</a:t>
            </a:r>
            <a:r>
              <a:rPr lang="en-US" sz="2600" dirty="0">
                <a:latin typeface="Times New Roman" pitchFamily="18"/>
              </a:rPr>
              <a:t> </a:t>
            </a:r>
            <a:r>
              <a:rPr lang="en-US" sz="2600" b="1" i="1" dirty="0">
                <a:latin typeface="Times New Roman" pitchFamily="18"/>
              </a:rPr>
              <a:t>T(n) </a:t>
            </a:r>
            <a:r>
              <a:rPr lang="en-US" sz="2600" dirty="0" err="1">
                <a:latin typeface="Times New Roman" pitchFamily="18"/>
              </a:rPr>
              <a:t>виражається</a:t>
            </a:r>
            <a:r>
              <a:rPr lang="en-US" sz="2600" dirty="0">
                <a:latin typeface="Times New Roman" pitchFamily="18"/>
              </a:rPr>
              <a:t> </a:t>
            </a:r>
            <a:r>
              <a:rPr lang="en-US" sz="2600" dirty="0" err="1">
                <a:latin typeface="Times New Roman" pitchFamily="18"/>
              </a:rPr>
              <a:t>рекурентним</a:t>
            </a:r>
            <a:r>
              <a:rPr lang="en-US" sz="2600" dirty="0">
                <a:latin typeface="Times New Roman" pitchFamily="18"/>
              </a:rPr>
              <a:t> </a:t>
            </a:r>
            <a:r>
              <a:rPr lang="en-US" sz="2600" dirty="0" err="1">
                <a:latin typeface="Times New Roman" pitchFamily="18"/>
              </a:rPr>
              <a:t>співвідношенням</a:t>
            </a:r>
            <a:endParaRPr lang="en-US" sz="2600" dirty="0">
              <a:latin typeface="Times New Roman" pitchFamily="18"/>
            </a:endParaRPr>
          </a:p>
          <a:p>
            <a:pPr lvl="0" algn="ctr"/>
            <a:r>
              <a:rPr lang="en-US" sz="2600" b="1" i="1" dirty="0">
                <a:latin typeface="Times New Roman" pitchFamily="18"/>
              </a:rPr>
              <a:t>T(n)= T(n-1)+an      </a:t>
            </a:r>
            <a:r>
              <a:rPr lang="ru-RU" sz="2600" dirty="0">
                <a:latin typeface="Times New Roman" pitchFamily="18"/>
              </a:rPr>
              <a:t>при</a:t>
            </a:r>
            <a:r>
              <a:rPr lang="en-US" sz="2600" dirty="0">
                <a:latin typeface="Times New Roman" pitchFamily="18"/>
              </a:rPr>
              <a:t> </a:t>
            </a:r>
            <a:r>
              <a:rPr lang="en-US" sz="2600" b="1" i="1" dirty="0">
                <a:latin typeface="Times New Roman" pitchFamily="18"/>
              </a:rPr>
              <a:t>n</a:t>
            </a:r>
            <a:r>
              <a:rPr lang="en-US" sz="2600" b="1" i="1" dirty="0">
                <a:latin typeface="Symbol" pitchFamily="18"/>
              </a:rPr>
              <a:t></a:t>
            </a:r>
            <a:r>
              <a:rPr lang="en-US" sz="2600" b="1" i="1" dirty="0">
                <a:latin typeface="Times New Roman" pitchFamily="18"/>
              </a:rPr>
              <a:t>1</a:t>
            </a:r>
          </a:p>
          <a:p>
            <a:pPr lvl="0" algn="ctr"/>
            <a:r>
              <a:rPr lang="en-US" sz="2600" b="1" i="1" dirty="0">
                <a:latin typeface="Times New Roman" pitchFamily="18"/>
              </a:rPr>
              <a:t>T</a:t>
            </a:r>
            <a:r>
              <a:rPr lang="ru-RU" sz="2600" b="1" i="1" dirty="0">
                <a:latin typeface="Times New Roman" pitchFamily="18"/>
              </a:rPr>
              <a:t>(</a:t>
            </a:r>
            <a:r>
              <a:rPr lang="en-US" sz="2600" b="1" i="1" dirty="0">
                <a:latin typeface="Times New Roman" pitchFamily="18"/>
              </a:rPr>
              <a:t>n</a:t>
            </a:r>
            <a:r>
              <a:rPr lang="ru-RU" sz="2600" b="1" i="1" dirty="0">
                <a:latin typeface="Times New Roman" pitchFamily="18"/>
              </a:rPr>
              <a:t>)=</a:t>
            </a:r>
            <a:r>
              <a:rPr lang="en-US" sz="2600" b="1" i="1" dirty="0">
                <a:latin typeface="Times New Roman" pitchFamily="18"/>
              </a:rPr>
              <a:t>b</a:t>
            </a:r>
            <a:r>
              <a:rPr lang="ru-RU" sz="2600" dirty="0">
                <a:latin typeface="Times New Roman" pitchFamily="18"/>
              </a:rPr>
              <a:t>                          при </a:t>
            </a:r>
            <a:r>
              <a:rPr lang="en-US" sz="2600" b="1" i="1" dirty="0">
                <a:latin typeface="Times New Roman" pitchFamily="18"/>
              </a:rPr>
              <a:t>n</a:t>
            </a:r>
            <a:r>
              <a:rPr lang="ru-RU" sz="2600" b="1" i="1" dirty="0">
                <a:latin typeface="Times New Roman" pitchFamily="18"/>
              </a:rPr>
              <a:t>=0</a:t>
            </a:r>
          </a:p>
          <a:p>
            <a:pPr lvl="0" algn="ctr"/>
            <a:r>
              <a:rPr lang="en-US" sz="2600" dirty="0" err="1">
                <a:latin typeface="Times New Roman" pitchFamily="18"/>
              </a:rPr>
              <a:t>де</a:t>
            </a:r>
            <a:r>
              <a:rPr lang="en-US" sz="2600" dirty="0">
                <a:latin typeface="Times New Roman" pitchFamily="18"/>
              </a:rPr>
              <a:t> </a:t>
            </a:r>
            <a:r>
              <a:rPr lang="en-US" sz="2600" b="1" i="1" dirty="0">
                <a:latin typeface="Times New Roman" pitchFamily="18"/>
              </a:rPr>
              <a:t>a</a:t>
            </a:r>
            <a:r>
              <a:rPr lang="en-US" sz="2600" dirty="0">
                <a:latin typeface="Times New Roman" pitchFamily="18"/>
              </a:rPr>
              <a:t> и </a:t>
            </a:r>
            <a:r>
              <a:rPr lang="en-US" sz="2600" b="1" i="1" dirty="0">
                <a:latin typeface="Times New Roman" pitchFamily="18"/>
              </a:rPr>
              <a:t>b</a:t>
            </a:r>
            <a:r>
              <a:rPr lang="en-US" sz="2600" dirty="0">
                <a:latin typeface="Times New Roman" pitchFamily="18"/>
              </a:rPr>
              <a:t> - </a:t>
            </a:r>
            <a:r>
              <a:rPr lang="en-US" sz="2600" dirty="0" err="1">
                <a:latin typeface="Times New Roman" pitchFamily="18"/>
              </a:rPr>
              <a:t>константи</a:t>
            </a:r>
            <a:r>
              <a:rPr lang="en-US" sz="2600" dirty="0">
                <a:latin typeface="Times New Roman" pitchFamily="18"/>
              </a:rPr>
              <a:t>. </a:t>
            </a:r>
            <a:r>
              <a:rPr lang="en-US" sz="2600" dirty="0" err="1">
                <a:latin typeface="Times New Roman" pitchFamily="18"/>
              </a:rPr>
              <a:t>Перетворимо</a:t>
            </a:r>
            <a:r>
              <a:rPr lang="en-US" sz="2600" dirty="0">
                <a:latin typeface="Times New Roman" pitchFamily="18"/>
              </a:rPr>
              <a:t> </a:t>
            </a:r>
            <a:r>
              <a:rPr lang="en-US" sz="2600" dirty="0" err="1">
                <a:latin typeface="Times New Roman" pitchFamily="18"/>
              </a:rPr>
              <a:t>цей</a:t>
            </a:r>
            <a:r>
              <a:rPr lang="en-US" sz="2600" dirty="0">
                <a:latin typeface="Times New Roman" pitchFamily="18"/>
              </a:rPr>
              <a:t> </a:t>
            </a:r>
            <a:r>
              <a:rPr lang="en-US" sz="2600" dirty="0" err="1">
                <a:latin typeface="Times New Roman" pitchFamily="18"/>
              </a:rPr>
              <a:t>вираз</a:t>
            </a:r>
            <a:r>
              <a:rPr lang="en-US" sz="2600" dirty="0">
                <a:latin typeface="Times New Roman" pitchFamily="18"/>
              </a:rPr>
              <a:t> в </a:t>
            </a:r>
            <a:r>
              <a:rPr lang="en-US" sz="2600" dirty="0" err="1">
                <a:latin typeface="Times New Roman" pitchFamily="18"/>
              </a:rPr>
              <a:t>замкнуту</a:t>
            </a:r>
            <a:r>
              <a:rPr lang="en-US" sz="2600" dirty="0">
                <a:latin typeface="Times New Roman" pitchFamily="18"/>
              </a:rPr>
              <a:t> </a:t>
            </a:r>
            <a:r>
              <a:rPr lang="en-US" sz="2600" dirty="0" err="1">
                <a:latin typeface="Times New Roman" pitchFamily="18"/>
              </a:rPr>
              <a:t>форму</a:t>
            </a:r>
            <a:r>
              <a:rPr lang="en-US" sz="2600" dirty="0">
                <a:latin typeface="Times New Roman" pitchFamily="18"/>
              </a:rPr>
              <a:t>.</a:t>
            </a:r>
          </a:p>
          <a:p>
            <a:pPr lvl="0" algn="ctr"/>
            <a:r>
              <a:rPr lang="en-US" sz="2600" b="1" i="1" dirty="0">
                <a:latin typeface="Times New Roman" pitchFamily="18"/>
              </a:rPr>
              <a:t>T(n)= T(n-1)+an= T(n-2)+a(n-1)+an= T(n-3)+a(n-2)+a(n-1)+an=</a:t>
            </a:r>
          </a:p>
          <a:p>
            <a:pPr lvl="0" algn="ctr"/>
            <a:r>
              <a:rPr lang="en-US" sz="2600" b="1" i="1" dirty="0">
                <a:latin typeface="Times New Roman" pitchFamily="18"/>
              </a:rPr>
              <a:t>= T(0)+a+2a+3a+…+a(n-2)+a(n-1)+an=</a:t>
            </a:r>
            <a:r>
              <a:rPr lang="en-US" sz="2600" b="1" i="1" dirty="0" err="1">
                <a:latin typeface="Times New Roman" pitchFamily="18"/>
              </a:rPr>
              <a:t>b+an</a:t>
            </a:r>
            <a:r>
              <a:rPr lang="en-US" sz="2600" b="1" i="1" dirty="0">
                <a:latin typeface="Times New Roman" pitchFamily="18"/>
              </a:rPr>
              <a:t>(n-1)/2=</a:t>
            </a:r>
          </a:p>
          <a:p>
            <a:pPr lvl="0" algn="ctr"/>
            <a:r>
              <a:rPr lang="en-US" sz="2600" b="1" i="1" dirty="0">
                <a:latin typeface="Times New Roman" pitchFamily="18"/>
              </a:rPr>
              <a:t>=a/2</a:t>
            </a:r>
            <a:r>
              <a:rPr lang="en-US" sz="2600" b="1" i="1" dirty="0">
                <a:latin typeface="Symbol" pitchFamily="18"/>
              </a:rPr>
              <a:t></a:t>
            </a:r>
            <a:r>
              <a:rPr lang="en-US" sz="2600" b="1" i="1" dirty="0">
                <a:latin typeface="Times New Roman" pitchFamily="18"/>
              </a:rPr>
              <a:t>n</a:t>
            </a:r>
            <a:r>
              <a:rPr lang="en-US" sz="2600" b="1" i="1" baseline="42000" dirty="0">
                <a:latin typeface="Times New Roman" pitchFamily="18"/>
              </a:rPr>
              <a:t>2</a:t>
            </a:r>
            <a:r>
              <a:rPr lang="en-US" sz="2600" b="1" i="1" dirty="0">
                <a:latin typeface="Times New Roman" pitchFamily="18"/>
              </a:rPr>
              <a:t>+ a/2</a:t>
            </a:r>
            <a:r>
              <a:rPr lang="en-US" sz="2600" b="1" i="1" dirty="0">
                <a:latin typeface="Symbol" pitchFamily="18"/>
              </a:rPr>
              <a:t></a:t>
            </a:r>
            <a:r>
              <a:rPr lang="en-US" sz="2600" b="1" i="1" dirty="0">
                <a:latin typeface="Times New Roman" pitchFamily="18"/>
              </a:rPr>
              <a:t>n+b.</a:t>
            </a:r>
          </a:p>
          <a:p>
            <a:pPr lvl="0" algn="ctr"/>
            <a:r>
              <a:rPr lang="en-US" sz="2600" dirty="0" err="1">
                <a:latin typeface="Times New Roman" pitchFamily="18"/>
              </a:rPr>
              <a:t>Отже</a:t>
            </a:r>
            <a:r>
              <a:rPr lang="en-US" sz="2600" dirty="0">
                <a:latin typeface="Times New Roman" pitchFamily="18"/>
              </a:rPr>
              <a:t> </a:t>
            </a:r>
            <a:r>
              <a:rPr lang="en-US" sz="2600" b="1" i="1" dirty="0">
                <a:solidFill>
                  <a:srgbClr val="FF0000"/>
                </a:solidFill>
                <a:latin typeface="Times New Roman" pitchFamily="18"/>
              </a:rPr>
              <a:t>T(n) </a:t>
            </a:r>
            <a:r>
              <a:rPr lang="en-US" sz="2600" b="1" i="1" dirty="0">
                <a:solidFill>
                  <a:srgbClr val="FF0000"/>
                </a:solidFill>
                <a:latin typeface="Symbol" pitchFamily="18"/>
              </a:rPr>
              <a:t></a:t>
            </a:r>
            <a:r>
              <a:rPr lang="en-US" sz="2600" b="1" i="1" dirty="0">
                <a:solidFill>
                  <a:srgbClr val="FF0000"/>
                </a:solidFill>
                <a:latin typeface="Times New Roman" pitchFamily="18"/>
              </a:rPr>
              <a:t> (n</a:t>
            </a:r>
            <a:r>
              <a:rPr lang="en-US" sz="2600" b="1" i="1" baseline="24000" dirty="0">
                <a:solidFill>
                  <a:srgbClr val="FF0000"/>
                </a:solidFill>
                <a:latin typeface="Times New Roman" pitchFamily="18"/>
              </a:rPr>
              <a:t>2</a:t>
            </a:r>
            <a:r>
              <a:rPr lang="en-US" sz="2600" b="1" i="1" dirty="0">
                <a:solidFill>
                  <a:srgbClr val="FF0000"/>
                </a:solidFill>
                <a:latin typeface="Times New Roman" pitchFamily="18"/>
              </a:rPr>
              <a:t>)</a:t>
            </a:r>
            <a:r>
              <a:rPr lang="en-US" sz="2600" b="1" i="1" dirty="0">
                <a:latin typeface="Times New Roman" pitchFamily="18"/>
              </a:rPr>
              <a:t>.</a:t>
            </a:r>
          </a:p>
        </p:txBody>
      </p:sp>
    </p:spTree>
    <p:extLst>
      <p:ext uri="{BB962C8B-B14F-4D97-AF65-F5344CB8AC3E}">
        <p14:creationId xmlns:p14="http://schemas.microsoft.com/office/powerpoint/2010/main" val="40642014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1" y="363591"/>
            <a:ext cx="10080625" cy="6894195"/>
          </a:xfrm>
        </p:spPr>
        <p:txBody>
          <a:bodyPr wrap="square">
            <a:spAutoFit/>
          </a:bodyPr>
          <a:lstStyle/>
          <a:p>
            <a:r>
              <a:rPr lang="uk-UA" sz="2800" dirty="0"/>
              <a:t>Основними розділами обчислювальної геометрії є</a:t>
            </a:r>
            <a:r>
              <a:rPr lang="uk-UA" sz="2800" dirty="0" smtClean="0"/>
              <a:t>:</a:t>
            </a:r>
            <a:br>
              <a:rPr lang="uk-UA" sz="2800" dirty="0" smtClean="0"/>
            </a:br>
            <a:r>
              <a:rPr lang="uk-UA" sz="2800" i="1" dirty="0" smtClean="0"/>
              <a:t>Комбінаторна </a:t>
            </a:r>
            <a:r>
              <a:rPr lang="uk-UA" sz="2800" i="1" dirty="0"/>
              <a:t>обчислювальна </a:t>
            </a:r>
            <a:r>
              <a:rPr lang="uk-UA" sz="2800" i="1" dirty="0" smtClean="0"/>
              <a:t>геометрія </a:t>
            </a:r>
            <a:r>
              <a:rPr lang="uk-UA" sz="2800" dirty="0" smtClean="0"/>
              <a:t>(</a:t>
            </a:r>
            <a:r>
              <a:rPr lang="uk-UA" sz="2800" i="1" dirty="0" smtClean="0"/>
              <a:t>алгоритмічна геометрія</a:t>
            </a:r>
            <a:r>
              <a:rPr lang="uk-UA" sz="2800" dirty="0" smtClean="0"/>
              <a:t>), </a:t>
            </a:r>
            <a:r>
              <a:rPr lang="uk-UA" sz="2800" dirty="0"/>
              <a:t>яка розглядає геометричні об'єкти як дискретні сутності. Основоположною книгою по цій темі є книга Препарати та </a:t>
            </a:r>
            <a:r>
              <a:rPr lang="uk-UA" sz="2800" dirty="0" smtClean="0"/>
              <a:t>Шеймоса</a:t>
            </a:r>
            <a:r>
              <a:rPr lang="en-US" sz="2800" dirty="0" smtClean="0"/>
              <a:t> (1985);</a:t>
            </a:r>
            <a:r>
              <a:rPr lang="uk-UA" sz="2800" dirty="0" smtClean="0"/>
              <a:t> термін </a:t>
            </a:r>
            <a:r>
              <a:rPr lang="uk-UA" sz="2800" dirty="0"/>
              <a:t>«обчислювальна геометрія</a:t>
            </a:r>
            <a:r>
              <a:rPr lang="uk-UA" sz="2800" dirty="0" smtClean="0"/>
              <a:t>»</a:t>
            </a:r>
            <a:r>
              <a:rPr lang="en-US" sz="2800" dirty="0" smtClean="0"/>
              <a:t> </a:t>
            </a:r>
            <a:r>
              <a:rPr lang="uk-UA" sz="2800" dirty="0" smtClean="0"/>
              <a:t>вперше був </a:t>
            </a:r>
            <a:r>
              <a:rPr lang="uk-UA" sz="2800" dirty="0"/>
              <a:t>використаний </a:t>
            </a:r>
            <a:r>
              <a:rPr lang="uk-UA" sz="2800" dirty="0" err="1" smtClean="0"/>
              <a:t>Шеймосом</a:t>
            </a:r>
            <a:r>
              <a:rPr lang="uk-UA" sz="2800" dirty="0" smtClean="0"/>
              <a:t> </a:t>
            </a:r>
            <a:r>
              <a:rPr lang="ru-RU" sz="2800" dirty="0" smtClean="0"/>
              <a:t>у </a:t>
            </a:r>
            <a:r>
              <a:rPr lang="ru-RU" sz="2800" dirty="0" err="1" smtClean="0"/>
              <a:t>статт</a:t>
            </a:r>
            <a:r>
              <a:rPr lang="uk-UA" sz="2800" dirty="0" smtClean="0"/>
              <a:t>і </a:t>
            </a:r>
            <a:r>
              <a:rPr lang="uk-UA" sz="2800" dirty="0"/>
              <a:t>1975 </a:t>
            </a:r>
            <a:r>
              <a:rPr lang="uk-UA" sz="2800" dirty="0" smtClean="0"/>
              <a:t>р.</a:t>
            </a:r>
            <a:br>
              <a:rPr lang="uk-UA" sz="2800" dirty="0" smtClean="0"/>
            </a:br>
            <a:r>
              <a:rPr lang="uk-UA" sz="2800" i="1" dirty="0" smtClean="0"/>
              <a:t>Чисельна </a:t>
            </a:r>
            <a:r>
              <a:rPr lang="uk-UA" sz="2800" i="1" dirty="0"/>
              <a:t>обчислювальна геометрія</a:t>
            </a:r>
            <a:r>
              <a:rPr lang="uk-UA" sz="2800" dirty="0"/>
              <a:t>, також названа </a:t>
            </a:r>
            <a:r>
              <a:rPr lang="uk-UA" sz="2800" i="1" dirty="0"/>
              <a:t>машинна геометрія</a:t>
            </a:r>
            <a:r>
              <a:rPr lang="uk-UA" sz="2800" dirty="0"/>
              <a:t> чи </a:t>
            </a:r>
            <a:r>
              <a:rPr lang="uk-UA" sz="2800" i="1" dirty="0"/>
              <a:t>геометричне моделювання</a:t>
            </a:r>
            <a:r>
              <a:rPr lang="uk-UA" sz="2800" dirty="0"/>
              <a:t>, яка має справу в основному з представленням об'єктів реального світу в формі придатній для подальшої комп'ютерної обробки. Цей розділ можна розглядати як подальший розвиток нарисної геометрії та часто розглядається як розділ комп'ютерної графіки. Термін «обчислювальна геометрія» в такому сенсі вживався з 1971</a:t>
            </a:r>
            <a:r>
              <a:rPr lang="uk-UA" sz="2800" dirty="0" smtClean="0"/>
              <a:t>.</a:t>
            </a:r>
            <a:endParaRPr lang="uk-UA" sz="2800" dirty="0"/>
          </a:p>
        </p:txBody>
      </p:sp>
    </p:spTree>
    <p:extLst>
      <p:ext uri="{BB962C8B-B14F-4D97-AF65-F5344CB8AC3E}">
        <p14:creationId xmlns:p14="http://schemas.microsoft.com/office/powerpoint/2010/main" val="4759300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503999" y="301320"/>
            <a:ext cx="9071640" cy="1262520"/>
          </a:xfrm>
        </p:spPr>
        <p:txBody>
          <a:bodyPr>
            <a:spAutoFit/>
          </a:bodyPr>
          <a:lstStyle/>
          <a:p>
            <a:pPr lvl="0"/>
            <a:r>
              <a:rPr lang="ru-RU" sz="3200" b="1">
                <a:latin typeface="Arial" pitchFamily="34"/>
                <a:cs typeface="Arial" pitchFamily="34"/>
              </a:rPr>
              <a:t>Алгоритми «розділяй і володарюй»</a:t>
            </a:r>
          </a:p>
        </p:txBody>
      </p:sp>
      <p:sp>
        <p:nvSpPr>
          <p:cNvPr id="3" name="Subtitle 2"/>
          <p:cNvSpPr txBox="1">
            <a:spLocks noGrp="1"/>
          </p:cNvSpPr>
          <p:nvPr>
            <p:ph type="subTitle" idx="4294967295"/>
          </p:nvPr>
        </p:nvSpPr>
        <p:spPr>
          <a:xfrm>
            <a:off x="503999" y="1769040"/>
            <a:ext cx="9071640" cy="4989600"/>
          </a:xfrm>
        </p:spPr>
        <p:txBody>
          <a:bodyPr anchor="ctr">
            <a:spAutoFit/>
          </a:bodyPr>
          <a:lstStyle/>
          <a:p>
            <a:pPr lvl="0" algn="just"/>
            <a:r>
              <a:rPr lang="ru-RU">
                <a:latin typeface="Times New Roman" pitchFamily="18"/>
              </a:rPr>
              <a:t>Алгоритмічна парадигма «розділяй і володарюй» полягає в декомпозиції вихідної задачі на дві підзадачі приблизно однакового розміру. Як приклад розглянемо алгоритм </a:t>
            </a:r>
            <a:r>
              <a:rPr lang="ru-RU" i="1">
                <a:latin typeface="Times New Roman" pitchFamily="18"/>
              </a:rPr>
              <a:t>сортування злиттям</a:t>
            </a:r>
            <a:r>
              <a:rPr lang="ru-RU">
                <a:latin typeface="Times New Roman" pitchFamily="18"/>
              </a:rPr>
              <a:t>.</a:t>
            </a:r>
          </a:p>
          <a:p>
            <a:pPr lvl="0" algn="just"/>
            <a:endParaRPr lang="ru-RU">
              <a:latin typeface="Times New Roman" pitchFamily="18"/>
            </a:endParaRPr>
          </a:p>
        </p:txBody>
      </p:sp>
    </p:spTree>
    <p:extLst>
      <p:ext uri="{BB962C8B-B14F-4D97-AF65-F5344CB8AC3E}">
        <p14:creationId xmlns:p14="http://schemas.microsoft.com/office/powerpoint/2010/main" val="42119275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503999" y="301320"/>
            <a:ext cx="9071640" cy="1262520"/>
          </a:xfrm>
        </p:spPr>
        <p:txBody>
          <a:bodyPr>
            <a:spAutoFit/>
          </a:bodyPr>
          <a:lstStyle/>
          <a:p>
            <a:pPr lvl="0"/>
            <a:r>
              <a:rPr lang="ru-RU" sz="3200" b="1">
                <a:latin typeface="Times New Roman" pitchFamily="18"/>
              </a:rPr>
              <a:t>Сортування злиттям</a:t>
            </a:r>
          </a:p>
        </p:txBody>
      </p:sp>
      <p:sp>
        <p:nvSpPr>
          <p:cNvPr id="3" name="Subtitle 2"/>
          <p:cNvSpPr txBox="1">
            <a:spLocks noGrp="1"/>
          </p:cNvSpPr>
          <p:nvPr>
            <p:ph type="subTitle" idx="4294967295"/>
          </p:nvPr>
        </p:nvSpPr>
        <p:spPr>
          <a:xfrm>
            <a:off x="503999" y="1275483"/>
            <a:ext cx="9354704" cy="5975995"/>
          </a:xfrm>
        </p:spPr>
        <p:txBody>
          <a:bodyPr wrap="square" anchor="ctr">
            <a:spAutoFit/>
          </a:bodyPr>
          <a:lstStyle/>
          <a:p>
            <a:pPr lvl="0" algn="l"/>
            <a:r>
              <a:rPr lang="en-US" sz="2000" dirty="0">
                <a:latin typeface="Courier New" panose="02070309020205020404" pitchFamily="49" charset="0"/>
                <a:cs typeface="Courier New" panose="02070309020205020404" pitchFamily="49" charset="0"/>
              </a:rPr>
              <a:t>PROCEDURE </a:t>
            </a:r>
            <a:r>
              <a:rPr lang="en-US" sz="2000" dirty="0" err="1">
                <a:latin typeface="Courier New" panose="02070309020205020404" pitchFamily="49" charset="0"/>
                <a:cs typeface="Courier New" panose="02070309020205020404" pitchFamily="49" charset="0"/>
              </a:rPr>
              <a:t>MergeSort</a:t>
            </a:r>
            <a:r>
              <a:rPr lang="en-US" sz="2000" dirty="0">
                <a:latin typeface="Courier New" panose="02070309020205020404" pitchFamily="49" charset="0"/>
                <a:cs typeface="Courier New" panose="02070309020205020404" pitchFamily="49" charset="0"/>
              </a:rPr>
              <a:t>(VAR a: </a:t>
            </a:r>
            <a:r>
              <a:rPr lang="en-US" sz="2000" dirty="0" err="1">
                <a:latin typeface="Courier New" panose="02070309020205020404" pitchFamily="49" charset="0"/>
                <a:cs typeface="Courier New" panose="02070309020205020404" pitchFamily="49" charset="0"/>
              </a:rPr>
              <a:t>SortArray</a:t>
            </a:r>
            <a:r>
              <a:rPr lang="en-US" sz="2000" dirty="0">
                <a:latin typeface="Courier New" panose="02070309020205020404" pitchFamily="49" charset="0"/>
                <a:cs typeface="Courier New" panose="02070309020205020404" pitchFamily="49" charset="0"/>
              </a:rPr>
              <a:t>; n1,n2:INTEGER);</a:t>
            </a:r>
          </a:p>
          <a:p>
            <a:pPr lvl="0" algn="l"/>
            <a:r>
              <a:rPr lang="en-US" sz="2000" dirty="0">
                <a:latin typeface="Courier New" panose="02070309020205020404" pitchFamily="49" charset="0"/>
                <a:cs typeface="Courier New" panose="02070309020205020404" pitchFamily="49" charset="0"/>
              </a:rPr>
              <a:t>  (* </a:t>
            </a:r>
            <a:r>
              <a:rPr lang="en-US" sz="2000" dirty="0" err="1">
                <a:latin typeface="Courier New" panose="02070309020205020404" pitchFamily="49" charset="0"/>
                <a:cs typeface="Courier New" panose="02070309020205020404" pitchFamily="49" charset="0"/>
              </a:rPr>
              <a:t>рекурсивне</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сортування</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частини</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масиву</a:t>
            </a:r>
            <a:r>
              <a:rPr lang="en-US" sz="2000" dirty="0">
                <a:latin typeface="Courier New" panose="02070309020205020404" pitchFamily="49" charset="0"/>
                <a:cs typeface="Courier New" panose="02070309020205020404" pitchFamily="49" charset="0"/>
              </a:rPr>
              <a:t> а з </a:t>
            </a:r>
            <a:r>
              <a:rPr lang="en-US" sz="2000" dirty="0" err="1">
                <a:latin typeface="Courier New" panose="02070309020205020404" pitchFamily="49" charset="0"/>
                <a:cs typeface="Courier New" panose="02070309020205020404" pitchFamily="49" charset="0"/>
              </a:rPr>
              <a:t>елементів</a:t>
            </a:r>
            <a:r>
              <a:rPr lang="en-US" sz="2000" dirty="0">
                <a:latin typeface="Courier New" panose="02070309020205020404" pitchFamily="49" charset="0"/>
                <a:cs typeface="Courier New" panose="02070309020205020404" pitchFamily="49" charset="0"/>
              </a:rPr>
              <a:t>  з n1 </a:t>
            </a:r>
            <a:r>
              <a:rPr lang="en-US" sz="2000" dirty="0" err="1">
                <a:latin typeface="Courier New" panose="02070309020205020404" pitchFamily="49" charset="0"/>
                <a:cs typeface="Courier New" panose="02070309020205020404" pitchFamily="49" charset="0"/>
              </a:rPr>
              <a:t>до</a:t>
            </a:r>
            <a:r>
              <a:rPr lang="en-US" sz="2000" dirty="0">
                <a:latin typeface="Courier New" panose="02070309020205020404" pitchFamily="49" charset="0"/>
                <a:cs typeface="Courier New" panose="02070309020205020404" pitchFamily="49" charset="0"/>
              </a:rPr>
              <a:t> n2 </a:t>
            </a:r>
            <a:r>
              <a:rPr lang="en-US" sz="2000" dirty="0" err="1">
                <a:latin typeface="Courier New" panose="02070309020205020404" pitchFamily="49" charset="0"/>
                <a:cs typeface="Courier New" panose="02070309020205020404" pitchFamily="49" charset="0"/>
              </a:rPr>
              <a:t>включно</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методом</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злиття</a:t>
            </a:r>
            <a:r>
              <a:rPr lang="en-US" sz="2000" dirty="0">
                <a:latin typeface="Courier New" panose="02070309020205020404" pitchFamily="49" charset="0"/>
                <a:cs typeface="Courier New" panose="02070309020205020404" pitchFamily="49" charset="0"/>
              </a:rPr>
              <a:t> *)</a:t>
            </a:r>
          </a:p>
          <a:p>
            <a:pPr lvl="0" algn="l"/>
            <a:r>
              <a:rPr lang="en-US" sz="2000" dirty="0">
                <a:latin typeface="Courier New" panose="02070309020205020404" pitchFamily="49" charset="0"/>
                <a:cs typeface="Courier New" panose="02070309020205020404" pitchFamily="49" charset="0"/>
              </a:rPr>
              <a:t>VAR m: INTEGER;</a:t>
            </a:r>
          </a:p>
          <a:p>
            <a:pPr lvl="0" algn="l"/>
            <a:r>
              <a:rPr lang="en-US" sz="2000" dirty="0">
                <a:latin typeface="Courier New" panose="02070309020205020404" pitchFamily="49" charset="0"/>
                <a:cs typeface="Courier New" panose="02070309020205020404" pitchFamily="49" charset="0"/>
              </a:rPr>
              <a:t>BEGIN</a:t>
            </a:r>
          </a:p>
          <a:p>
            <a:pPr lvl="0" algn="l"/>
            <a:r>
              <a:rPr lang="en-US" sz="2000" dirty="0">
                <a:latin typeface="Courier New" panose="02070309020205020404" pitchFamily="49" charset="0"/>
                <a:cs typeface="Courier New" panose="02070309020205020404" pitchFamily="49" charset="0"/>
              </a:rPr>
              <a:t>  IF (n2-n1&gt;0) THEN</a:t>
            </a:r>
          </a:p>
          <a:p>
            <a:pPr lvl="0" algn="l"/>
            <a:r>
              <a:rPr lang="en-US" sz="2000" dirty="0">
                <a:latin typeface="Courier New" panose="02070309020205020404" pitchFamily="49" charset="0"/>
                <a:cs typeface="Courier New" panose="02070309020205020404" pitchFamily="49" charset="0"/>
              </a:rPr>
              <a:t>  BEGIN</a:t>
            </a:r>
          </a:p>
          <a:p>
            <a:pPr lvl="0" algn="l"/>
            <a:r>
              <a:rPr lang="en-US" sz="2000" dirty="0">
                <a:latin typeface="Courier New" panose="02070309020205020404" pitchFamily="49" charset="0"/>
                <a:cs typeface="Courier New" panose="02070309020205020404" pitchFamily="49" charset="0"/>
              </a:rPr>
              <a:t>    m:=(n1+n2) DIV 2;</a:t>
            </a:r>
          </a:p>
          <a:p>
            <a:pPr lvl="0" algn="l"/>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MergeSort</a:t>
            </a:r>
            <a:r>
              <a:rPr lang="en-US" sz="2000" dirty="0">
                <a:latin typeface="Courier New" panose="02070309020205020404" pitchFamily="49" charset="0"/>
                <a:cs typeface="Courier New" panose="02070309020205020404" pitchFamily="49" charset="0"/>
              </a:rPr>
              <a:t>(a,n1,m);(*</a:t>
            </a:r>
            <a:r>
              <a:rPr lang="en-US" sz="2000" dirty="0" err="1">
                <a:latin typeface="Courier New" panose="02070309020205020404" pitchFamily="49" charset="0"/>
                <a:cs typeface="Courier New" panose="02070309020205020404" pitchFamily="49" charset="0"/>
              </a:rPr>
              <a:t>сортування</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першого</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підмасива</a:t>
            </a:r>
            <a:r>
              <a:rPr lang="en-US" sz="2000" dirty="0">
                <a:latin typeface="Courier New" panose="02070309020205020404" pitchFamily="49" charset="0"/>
                <a:cs typeface="Courier New" panose="02070309020205020404" pitchFamily="49" charset="0"/>
              </a:rPr>
              <a:t> *)</a:t>
            </a:r>
          </a:p>
          <a:p>
            <a:pPr lvl="0" algn="l"/>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MergeSort</a:t>
            </a:r>
            <a:r>
              <a:rPr lang="en-US" sz="2000" dirty="0">
                <a:latin typeface="Courier New" panose="02070309020205020404" pitchFamily="49" charset="0"/>
                <a:cs typeface="Courier New" panose="02070309020205020404" pitchFamily="49" charset="0"/>
              </a:rPr>
              <a:t>(a,m+1,n2); (* </a:t>
            </a:r>
            <a:r>
              <a:rPr lang="en-US" sz="2000" dirty="0" err="1">
                <a:latin typeface="Courier New" panose="02070309020205020404" pitchFamily="49" charset="0"/>
                <a:cs typeface="Courier New" panose="02070309020205020404" pitchFamily="49" charset="0"/>
              </a:rPr>
              <a:t>сортування</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другого</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підмасива</a:t>
            </a:r>
            <a:r>
              <a:rPr lang="en-US" sz="2000" dirty="0">
                <a:latin typeface="Courier New" panose="02070309020205020404" pitchFamily="49" charset="0"/>
                <a:cs typeface="Courier New" panose="02070309020205020404" pitchFamily="49" charset="0"/>
              </a:rPr>
              <a:t> *)</a:t>
            </a:r>
          </a:p>
          <a:p>
            <a:pPr lvl="0" algn="l"/>
            <a:r>
              <a:rPr lang="en-US" sz="2000" dirty="0">
                <a:latin typeface="Courier New" panose="02070309020205020404" pitchFamily="49" charset="0"/>
                <a:cs typeface="Courier New" panose="02070309020205020404" pitchFamily="49" charset="0"/>
              </a:rPr>
              <a:t>    Merge(a,n1,m,n2);  (* </a:t>
            </a:r>
            <a:r>
              <a:rPr lang="en-US" sz="2000" dirty="0" err="1">
                <a:latin typeface="Courier New" panose="02070309020205020404" pitchFamily="49" charset="0"/>
                <a:cs typeface="Courier New" panose="02070309020205020404" pitchFamily="49" charset="0"/>
              </a:rPr>
              <a:t>злиття</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відсортованих</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підмасивів</a:t>
            </a:r>
            <a:r>
              <a:rPr lang="en-US" sz="2000" dirty="0">
                <a:latin typeface="Courier New" panose="02070309020205020404" pitchFamily="49" charset="0"/>
                <a:cs typeface="Courier New" panose="02070309020205020404" pitchFamily="49" charset="0"/>
              </a:rPr>
              <a:t> *)</a:t>
            </a:r>
          </a:p>
          <a:p>
            <a:pPr lvl="0" algn="l"/>
            <a:r>
              <a:rPr lang="en-US" sz="2000" dirty="0">
                <a:latin typeface="Courier New" panose="02070309020205020404" pitchFamily="49" charset="0"/>
                <a:cs typeface="Courier New" panose="02070309020205020404" pitchFamily="49" charset="0"/>
              </a:rPr>
              <a:t>  END;</a:t>
            </a:r>
          </a:p>
          <a:p>
            <a:pPr lvl="0" algn="l"/>
            <a:r>
              <a:rPr lang="en-US" sz="2000" dirty="0">
                <a:latin typeface="Courier New" panose="02070309020205020404" pitchFamily="49" charset="0"/>
                <a:cs typeface="Courier New" panose="02070309020205020404" pitchFamily="49" charset="0"/>
              </a:rPr>
              <a:t>END;</a:t>
            </a:r>
          </a:p>
        </p:txBody>
      </p:sp>
    </p:spTree>
    <p:extLst>
      <p:ext uri="{BB962C8B-B14F-4D97-AF65-F5344CB8AC3E}">
        <p14:creationId xmlns:p14="http://schemas.microsoft.com/office/powerpoint/2010/main" val="22318047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txBox="1">
            <a:spLocks noGrp="1"/>
          </p:cNvSpPr>
          <p:nvPr>
            <p:ph type="subTitle" idx="4294967295"/>
          </p:nvPr>
        </p:nvSpPr>
        <p:spPr>
          <a:xfrm>
            <a:off x="539998" y="883500"/>
            <a:ext cx="9071640" cy="5539978"/>
          </a:xfrm>
        </p:spPr>
        <p:txBody>
          <a:bodyPr numCol="2" anchor="ctr">
            <a:spAutoFit/>
          </a:bodyPr>
          <a:lstStyle/>
          <a:p>
            <a:pPr lvl="0" algn="l">
              <a:spcAft>
                <a:spcPts val="0"/>
              </a:spcAft>
            </a:pPr>
            <a:r>
              <a:rPr lang="en-US" sz="2000" dirty="0">
                <a:latin typeface="Courier New" panose="02070309020205020404" pitchFamily="49" charset="0"/>
                <a:cs typeface="Courier New" panose="02070309020205020404" pitchFamily="49" charset="0"/>
              </a:rPr>
              <a:t>PROCEDURE Merge(VAR a: </a:t>
            </a:r>
            <a:r>
              <a:rPr lang="en-US" sz="2000" dirty="0" err="1">
                <a:latin typeface="Courier New" panose="02070309020205020404" pitchFamily="49" charset="0"/>
                <a:cs typeface="Courier New" panose="02070309020205020404" pitchFamily="49" charset="0"/>
              </a:rPr>
              <a:t>SortArray</a:t>
            </a:r>
            <a:r>
              <a:rPr lang="en-US" sz="2000" dirty="0">
                <a:latin typeface="Courier New" panose="02070309020205020404" pitchFamily="49" charset="0"/>
                <a:cs typeface="Courier New" panose="02070309020205020404" pitchFamily="49" charset="0"/>
              </a:rPr>
              <a:t>; n1,m,n2:INTEGER);</a:t>
            </a:r>
          </a:p>
          <a:p>
            <a:pPr lvl="0" algn="l">
              <a:spcAft>
                <a:spcPts val="0"/>
              </a:spcAft>
            </a:pPr>
            <a:r>
              <a:rPr lang="en-US" sz="2000" dirty="0">
                <a:latin typeface="Courier New" panose="02070309020205020404" pitchFamily="49" charset="0"/>
                <a:cs typeface="Courier New" panose="02070309020205020404" pitchFamily="49" charset="0"/>
              </a:rPr>
              <a:t>  (* </a:t>
            </a:r>
            <a:r>
              <a:rPr lang="en-US" sz="2000" dirty="0" err="1">
                <a:latin typeface="Courier New" panose="02070309020205020404" pitchFamily="49" charset="0"/>
                <a:cs typeface="Courier New" panose="02070309020205020404" pitchFamily="49" charset="0"/>
              </a:rPr>
              <a:t>злиття</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двох</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відсортованих</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підмасивів</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масива</a:t>
            </a:r>
            <a:r>
              <a:rPr lang="en-US" sz="2000" dirty="0">
                <a:latin typeface="Courier New" panose="02070309020205020404" pitchFamily="49" charset="0"/>
                <a:cs typeface="Courier New" panose="02070309020205020404" pitchFamily="49" charset="0"/>
              </a:rPr>
              <a:t> a,</a:t>
            </a:r>
          </a:p>
          <a:p>
            <a:pPr lvl="0" algn="l">
              <a:spcAft>
                <a:spcPts val="0"/>
              </a:spcAft>
            </a:pPr>
            <a:r>
              <a:rPr lang="en-US" sz="2000" dirty="0" err="1">
                <a:latin typeface="Courier New" panose="02070309020205020404" pitchFamily="49" charset="0"/>
                <a:cs typeface="Courier New" panose="02070309020205020404" pitchFamily="49" charset="0"/>
              </a:rPr>
              <a:t>що</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сколадаються</a:t>
            </a:r>
            <a:r>
              <a:rPr lang="en-US" sz="2000" dirty="0">
                <a:latin typeface="Courier New" panose="02070309020205020404" pitchFamily="49" charset="0"/>
                <a:cs typeface="Courier New" panose="02070309020205020404" pitchFamily="49" charset="0"/>
              </a:rPr>
              <a:t> з </a:t>
            </a:r>
            <a:r>
              <a:rPr lang="en-US" sz="2000" dirty="0" err="1">
                <a:latin typeface="Courier New" panose="02070309020205020404" pitchFamily="49" charset="0"/>
                <a:cs typeface="Courier New" panose="02070309020205020404" pitchFamily="49" charset="0"/>
              </a:rPr>
              <a:t>елементів</a:t>
            </a:r>
            <a:r>
              <a:rPr lang="en-US" sz="2000" dirty="0">
                <a:latin typeface="Courier New" panose="02070309020205020404" pitchFamily="49" charset="0"/>
                <a:cs typeface="Courier New" panose="02070309020205020404" pitchFamily="49" charset="0"/>
              </a:rPr>
              <a:t> з n1 </a:t>
            </a:r>
            <a:r>
              <a:rPr lang="en-US" sz="2000" dirty="0" err="1">
                <a:latin typeface="Courier New" panose="02070309020205020404" pitchFamily="49" charset="0"/>
                <a:cs typeface="Courier New" panose="02070309020205020404" pitchFamily="49" charset="0"/>
              </a:rPr>
              <a:t>до</a:t>
            </a:r>
            <a:r>
              <a:rPr lang="en-US" sz="2000" dirty="0">
                <a:latin typeface="Courier New" panose="02070309020205020404" pitchFamily="49" charset="0"/>
                <a:cs typeface="Courier New" panose="02070309020205020404" pitchFamily="49" charset="0"/>
              </a:rPr>
              <a:t> m </a:t>
            </a:r>
            <a:r>
              <a:rPr lang="en-US" sz="2000" dirty="0" err="1">
                <a:latin typeface="Courier New" panose="02070309020205020404" pitchFamily="49" charset="0"/>
                <a:cs typeface="Courier New" panose="02070309020205020404" pitchFamily="49" charset="0"/>
              </a:rPr>
              <a:t>та</a:t>
            </a:r>
            <a:r>
              <a:rPr lang="en-US" sz="2000" dirty="0">
                <a:latin typeface="Courier New" panose="02070309020205020404" pitchFamily="49" charset="0"/>
                <a:cs typeface="Courier New" panose="02070309020205020404" pitchFamily="49" charset="0"/>
              </a:rPr>
              <a:t> з m+1 </a:t>
            </a:r>
            <a:r>
              <a:rPr lang="en-US" sz="2000" dirty="0" err="1">
                <a:latin typeface="Courier New" panose="02070309020205020404" pitchFamily="49" charset="0"/>
                <a:cs typeface="Courier New" panose="02070309020205020404" pitchFamily="49" charset="0"/>
              </a:rPr>
              <a:t>до</a:t>
            </a:r>
            <a:r>
              <a:rPr lang="en-US" sz="2000" dirty="0">
                <a:latin typeface="Courier New" panose="02070309020205020404" pitchFamily="49" charset="0"/>
                <a:cs typeface="Courier New" panose="02070309020205020404" pitchFamily="49" charset="0"/>
              </a:rPr>
              <a:t> n2 *)</a:t>
            </a:r>
          </a:p>
          <a:p>
            <a:pPr lvl="0" algn="l">
              <a:spcAft>
                <a:spcPts val="0"/>
              </a:spcAft>
            </a:pPr>
            <a:r>
              <a:rPr lang="en-US" sz="2000" dirty="0">
                <a:latin typeface="Courier New" panose="02070309020205020404" pitchFamily="49" charset="0"/>
                <a:cs typeface="Courier New" panose="02070309020205020404" pitchFamily="49" charset="0"/>
              </a:rPr>
              <a:t>VAR </a:t>
            </a:r>
            <a:r>
              <a:rPr lang="en-US" sz="2000" dirty="0" err="1">
                <a:latin typeface="Courier New" panose="02070309020205020404" pitchFamily="49" charset="0"/>
                <a:cs typeface="Courier New" panose="02070309020205020404" pitchFamily="49" charset="0"/>
              </a:rPr>
              <a:t>aind,bind,cind</a:t>
            </a:r>
            <a:r>
              <a:rPr lang="en-US" sz="2000" dirty="0">
                <a:latin typeface="Courier New" panose="02070309020205020404" pitchFamily="49" charset="0"/>
                <a:cs typeface="Courier New" panose="02070309020205020404" pitchFamily="49" charset="0"/>
              </a:rPr>
              <a:t>: INTEGER;</a:t>
            </a:r>
          </a:p>
          <a:p>
            <a:pPr lvl="0" algn="l">
              <a:spcAft>
                <a:spcPts val="0"/>
              </a:spcAft>
            </a:pPr>
            <a:r>
              <a:rPr lang="en-US" sz="2000" dirty="0">
                <a:latin typeface="Courier New" panose="02070309020205020404" pitchFamily="49" charset="0"/>
                <a:cs typeface="Courier New" panose="02070309020205020404" pitchFamily="49" charset="0"/>
              </a:rPr>
              <a:t>  c: </a:t>
            </a:r>
            <a:r>
              <a:rPr lang="en-US" sz="2000" dirty="0" err="1">
                <a:latin typeface="Courier New" panose="02070309020205020404" pitchFamily="49" charset="0"/>
                <a:cs typeface="Courier New" panose="02070309020205020404" pitchFamily="49" charset="0"/>
              </a:rPr>
              <a:t>SortArray</a:t>
            </a:r>
            <a:r>
              <a:rPr lang="en-US" sz="2000" dirty="0">
                <a:latin typeface="Courier New" panose="02070309020205020404" pitchFamily="49" charset="0"/>
                <a:cs typeface="Courier New" panose="02070309020205020404" pitchFamily="49" charset="0"/>
              </a:rPr>
              <a:t>;</a:t>
            </a:r>
          </a:p>
          <a:p>
            <a:pPr lvl="0" algn="l">
              <a:spcAft>
                <a:spcPts val="0"/>
              </a:spcAft>
            </a:pPr>
            <a:r>
              <a:rPr lang="en-US" sz="2000" dirty="0">
                <a:latin typeface="Courier New" panose="02070309020205020404" pitchFamily="49" charset="0"/>
                <a:cs typeface="Courier New" panose="02070309020205020404" pitchFamily="49" charset="0"/>
              </a:rPr>
              <a:t>BEGIN</a:t>
            </a:r>
          </a:p>
          <a:p>
            <a:pPr lvl="0" algn="l">
              <a:spcAft>
                <a:spcPts val="0"/>
              </a:spcAft>
            </a:pP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aind</a:t>
            </a:r>
            <a:r>
              <a:rPr lang="en-US" sz="2000" dirty="0">
                <a:latin typeface="Courier New" panose="02070309020205020404" pitchFamily="49" charset="0"/>
                <a:cs typeface="Courier New" panose="02070309020205020404" pitchFamily="49" charset="0"/>
              </a:rPr>
              <a:t>:=n1; bind:=m+1; </a:t>
            </a:r>
            <a:r>
              <a:rPr lang="en-US" sz="2000" dirty="0" err="1">
                <a:latin typeface="Courier New" panose="02070309020205020404" pitchFamily="49" charset="0"/>
                <a:cs typeface="Courier New" panose="02070309020205020404" pitchFamily="49" charset="0"/>
              </a:rPr>
              <a:t>cind</a:t>
            </a:r>
            <a:r>
              <a:rPr lang="en-US" sz="2000" dirty="0">
                <a:latin typeface="Courier New" panose="02070309020205020404" pitchFamily="49" charset="0"/>
                <a:cs typeface="Courier New" panose="02070309020205020404" pitchFamily="49" charset="0"/>
              </a:rPr>
              <a:t>:=0;</a:t>
            </a:r>
          </a:p>
          <a:p>
            <a:pPr lvl="0" algn="l">
              <a:spcAft>
                <a:spcPts val="0"/>
              </a:spcAft>
            </a:pPr>
            <a:r>
              <a:rPr lang="en-US" sz="2000" dirty="0">
                <a:latin typeface="Courier New" panose="02070309020205020404" pitchFamily="49" charset="0"/>
                <a:cs typeface="Courier New" panose="02070309020205020404" pitchFamily="49" charset="0"/>
              </a:rPr>
              <a:t>  WHILE (</a:t>
            </a:r>
            <a:r>
              <a:rPr lang="en-US" sz="2000" dirty="0" err="1">
                <a:latin typeface="Courier New" panose="02070309020205020404" pitchFamily="49" charset="0"/>
                <a:cs typeface="Courier New" panose="02070309020205020404" pitchFamily="49" charset="0"/>
              </a:rPr>
              <a:t>aind</a:t>
            </a:r>
            <a:r>
              <a:rPr lang="en-US" sz="2000" dirty="0">
                <a:latin typeface="Courier New" panose="02070309020205020404" pitchFamily="49" charset="0"/>
                <a:cs typeface="Courier New" panose="02070309020205020404" pitchFamily="49" charset="0"/>
              </a:rPr>
              <a:t>&lt;=m) AND (bind&lt;=n2) DO</a:t>
            </a:r>
          </a:p>
          <a:p>
            <a:pPr lvl="0" algn="l">
              <a:spcAft>
                <a:spcPts val="0"/>
              </a:spcAft>
            </a:pPr>
            <a:r>
              <a:rPr lang="en-US" sz="2000" dirty="0">
                <a:latin typeface="Courier New" panose="02070309020205020404" pitchFamily="49" charset="0"/>
                <a:cs typeface="Courier New" panose="02070309020205020404" pitchFamily="49" charset="0"/>
              </a:rPr>
              <a:t>  BEGIN</a:t>
            </a:r>
          </a:p>
          <a:p>
            <a:pPr lvl="0" algn="l">
              <a:spcAft>
                <a:spcPts val="0"/>
              </a:spcAft>
            </a:pPr>
            <a:r>
              <a:rPr lang="en-US" sz="2000" dirty="0">
                <a:latin typeface="Courier New" panose="02070309020205020404" pitchFamily="49" charset="0"/>
                <a:cs typeface="Courier New" panose="02070309020205020404" pitchFamily="49" charset="0"/>
              </a:rPr>
              <a:t>    IF (a[</a:t>
            </a:r>
            <a:r>
              <a:rPr lang="en-US" sz="2000" dirty="0" err="1">
                <a:latin typeface="Courier New" panose="02070309020205020404" pitchFamily="49" charset="0"/>
                <a:cs typeface="Courier New" panose="02070309020205020404" pitchFamily="49" charset="0"/>
              </a:rPr>
              <a:t>aind</a:t>
            </a:r>
            <a:r>
              <a:rPr lang="en-US" sz="2000" dirty="0">
                <a:latin typeface="Courier New" panose="02070309020205020404" pitchFamily="49" charset="0"/>
                <a:cs typeface="Courier New" panose="02070309020205020404" pitchFamily="49" charset="0"/>
              </a:rPr>
              <a:t>]&lt;a[bind]) THEN</a:t>
            </a:r>
          </a:p>
          <a:p>
            <a:pPr lvl="0" algn="l">
              <a:spcAft>
                <a:spcPts val="0"/>
              </a:spcAft>
            </a:pPr>
            <a:r>
              <a:rPr lang="en-US" sz="2000" dirty="0">
                <a:latin typeface="Courier New" panose="02070309020205020404" pitchFamily="49" charset="0"/>
                <a:cs typeface="Courier New" panose="02070309020205020404" pitchFamily="49" charset="0"/>
              </a:rPr>
              <a:t>    BEGIN c[</a:t>
            </a:r>
            <a:r>
              <a:rPr lang="en-US" sz="2000" dirty="0" err="1">
                <a:latin typeface="Courier New" panose="02070309020205020404" pitchFamily="49" charset="0"/>
                <a:cs typeface="Courier New" panose="02070309020205020404" pitchFamily="49" charset="0"/>
              </a:rPr>
              <a:t>cind</a:t>
            </a:r>
            <a:r>
              <a:rPr lang="en-US" sz="2000" dirty="0">
                <a:latin typeface="Courier New" panose="02070309020205020404" pitchFamily="49" charset="0"/>
                <a:cs typeface="Courier New" panose="02070309020205020404" pitchFamily="49" charset="0"/>
              </a:rPr>
              <a:t>]:= a[</a:t>
            </a:r>
            <a:r>
              <a:rPr lang="en-US" sz="2000" dirty="0" err="1">
                <a:latin typeface="Courier New" panose="02070309020205020404" pitchFamily="49" charset="0"/>
                <a:cs typeface="Courier New" panose="02070309020205020404" pitchFamily="49" charset="0"/>
              </a:rPr>
              <a:t>aind</a:t>
            </a:r>
            <a:r>
              <a:rPr lang="en-US" sz="2000" dirty="0">
                <a:latin typeface="Courier New" panose="02070309020205020404" pitchFamily="49" charset="0"/>
                <a:cs typeface="Courier New" panose="02070309020205020404" pitchFamily="49" charset="0"/>
              </a:rPr>
              <a:t>];</a:t>
            </a:r>
          </a:p>
          <a:p>
            <a:pPr lvl="0" algn="l">
              <a:spcAft>
                <a:spcPts val="0"/>
              </a:spcAft>
            </a:pPr>
            <a:r>
              <a:rPr lang="en-US" sz="2000" dirty="0">
                <a:latin typeface="Courier New" panose="02070309020205020404" pitchFamily="49" charset="0"/>
                <a:cs typeface="Courier New" panose="02070309020205020404" pitchFamily="49" charset="0"/>
              </a:rPr>
              <a:t>      INC(</a:t>
            </a:r>
            <a:r>
              <a:rPr lang="en-US" sz="2000" dirty="0" err="1">
                <a:latin typeface="Courier New" panose="02070309020205020404" pitchFamily="49" charset="0"/>
                <a:cs typeface="Courier New" panose="02070309020205020404" pitchFamily="49" charset="0"/>
              </a:rPr>
              <a:t>aind</a:t>
            </a:r>
            <a:r>
              <a:rPr lang="en-US" sz="2000" dirty="0">
                <a:latin typeface="Courier New" panose="02070309020205020404" pitchFamily="49" charset="0"/>
                <a:cs typeface="Courier New" panose="02070309020205020404" pitchFamily="49" charset="0"/>
              </a:rPr>
              <a:t>);</a:t>
            </a:r>
          </a:p>
          <a:p>
            <a:pPr lvl="0" algn="l">
              <a:spcAft>
                <a:spcPts val="0"/>
              </a:spcAft>
            </a:pPr>
            <a:r>
              <a:rPr lang="en-US" sz="2000" dirty="0">
                <a:latin typeface="Courier New" panose="02070309020205020404" pitchFamily="49" charset="0"/>
                <a:cs typeface="Courier New" panose="02070309020205020404" pitchFamily="49" charset="0"/>
              </a:rPr>
              <a:t>    END</a:t>
            </a:r>
          </a:p>
          <a:p>
            <a:pPr lvl="0" algn="l">
              <a:spcAft>
                <a:spcPts val="0"/>
              </a:spcAft>
            </a:pPr>
            <a:r>
              <a:rPr lang="en-US" sz="2000" dirty="0">
                <a:latin typeface="Courier New" panose="02070309020205020404" pitchFamily="49" charset="0"/>
                <a:cs typeface="Courier New" panose="02070309020205020404" pitchFamily="49" charset="0"/>
              </a:rPr>
              <a:t>    ELSE</a:t>
            </a:r>
          </a:p>
          <a:p>
            <a:pPr lvl="0" algn="l">
              <a:spcAft>
                <a:spcPts val="0"/>
              </a:spcAft>
            </a:pPr>
            <a:r>
              <a:rPr lang="en-US" sz="2000" dirty="0">
                <a:latin typeface="Courier New" panose="02070309020205020404" pitchFamily="49" charset="0"/>
                <a:cs typeface="Courier New" panose="02070309020205020404" pitchFamily="49" charset="0"/>
              </a:rPr>
              <a:t>    BEGIN c[</a:t>
            </a:r>
            <a:r>
              <a:rPr lang="en-US" sz="2000" dirty="0" err="1">
                <a:latin typeface="Courier New" panose="02070309020205020404" pitchFamily="49" charset="0"/>
                <a:cs typeface="Courier New" panose="02070309020205020404" pitchFamily="49" charset="0"/>
              </a:rPr>
              <a:t>cind</a:t>
            </a:r>
            <a:r>
              <a:rPr lang="en-US" sz="2000" dirty="0">
                <a:latin typeface="Courier New" panose="02070309020205020404" pitchFamily="49" charset="0"/>
                <a:cs typeface="Courier New" panose="02070309020205020404" pitchFamily="49" charset="0"/>
              </a:rPr>
              <a:t>]:= a[bind];</a:t>
            </a:r>
          </a:p>
          <a:p>
            <a:pPr lvl="0" algn="l">
              <a:spcAft>
                <a:spcPts val="0"/>
              </a:spcAft>
            </a:pPr>
            <a:r>
              <a:rPr lang="en-US" sz="2000" dirty="0">
                <a:latin typeface="Courier New" panose="02070309020205020404" pitchFamily="49" charset="0"/>
                <a:cs typeface="Courier New" panose="02070309020205020404" pitchFamily="49" charset="0"/>
              </a:rPr>
              <a:t>      INC(bind);</a:t>
            </a:r>
          </a:p>
          <a:p>
            <a:pPr lvl="0" algn="l">
              <a:spcAft>
                <a:spcPts val="0"/>
              </a:spcAft>
            </a:pPr>
            <a:r>
              <a:rPr lang="en-US" sz="2000" dirty="0">
                <a:latin typeface="Courier New" panose="02070309020205020404" pitchFamily="49" charset="0"/>
                <a:cs typeface="Courier New" panose="02070309020205020404" pitchFamily="49" charset="0"/>
              </a:rPr>
              <a:t>    END;</a:t>
            </a:r>
          </a:p>
          <a:p>
            <a:pPr lvl="0" algn="l">
              <a:spcAft>
                <a:spcPts val="0"/>
              </a:spcAft>
            </a:pPr>
            <a:r>
              <a:rPr lang="en-US" sz="2000" dirty="0">
                <a:latin typeface="Courier New" panose="02070309020205020404" pitchFamily="49" charset="0"/>
                <a:cs typeface="Courier New" panose="02070309020205020404" pitchFamily="49" charset="0"/>
              </a:rPr>
              <a:t>    INC(</a:t>
            </a:r>
            <a:r>
              <a:rPr lang="en-US" sz="2000" dirty="0" err="1">
                <a:latin typeface="Courier New" panose="02070309020205020404" pitchFamily="49" charset="0"/>
                <a:cs typeface="Courier New" panose="02070309020205020404" pitchFamily="49" charset="0"/>
              </a:rPr>
              <a:t>cind</a:t>
            </a:r>
            <a:r>
              <a:rPr lang="en-US" sz="2000" dirty="0">
                <a:latin typeface="Courier New" panose="02070309020205020404" pitchFamily="49" charset="0"/>
                <a:cs typeface="Courier New" panose="02070309020205020404" pitchFamily="49" charset="0"/>
              </a:rPr>
              <a:t>);</a:t>
            </a:r>
          </a:p>
          <a:p>
            <a:pPr lvl="0" algn="l">
              <a:spcAft>
                <a:spcPts val="0"/>
              </a:spcAft>
            </a:pPr>
            <a:r>
              <a:rPr lang="en-US" sz="2000" dirty="0">
                <a:latin typeface="Courier New" panose="02070309020205020404" pitchFamily="49" charset="0"/>
                <a:cs typeface="Courier New" panose="02070309020205020404" pitchFamily="49" charset="0"/>
              </a:rPr>
              <a:t>  END;</a:t>
            </a:r>
          </a:p>
          <a:p>
            <a:pPr lvl="0" algn="l">
              <a:spcAft>
                <a:spcPts val="0"/>
              </a:spcAft>
            </a:pPr>
            <a:r>
              <a:rPr lang="en-US" sz="2000" dirty="0">
                <a:latin typeface="Courier New" panose="02070309020205020404" pitchFamily="49" charset="0"/>
                <a:cs typeface="Courier New" panose="02070309020205020404" pitchFamily="49" charset="0"/>
              </a:rPr>
              <a:t>  WHILE (</a:t>
            </a:r>
            <a:r>
              <a:rPr lang="en-US" sz="2000" dirty="0" err="1">
                <a:latin typeface="Courier New" panose="02070309020205020404" pitchFamily="49" charset="0"/>
                <a:cs typeface="Courier New" panose="02070309020205020404" pitchFamily="49" charset="0"/>
              </a:rPr>
              <a:t>aind</a:t>
            </a:r>
            <a:r>
              <a:rPr lang="en-US" sz="2000" dirty="0">
                <a:latin typeface="Courier New" panose="02070309020205020404" pitchFamily="49" charset="0"/>
                <a:cs typeface="Courier New" panose="02070309020205020404" pitchFamily="49" charset="0"/>
              </a:rPr>
              <a:t>&lt;=m DO</a:t>
            </a:r>
          </a:p>
          <a:p>
            <a:pPr lvl="0" algn="l">
              <a:spcAft>
                <a:spcPts val="0"/>
              </a:spcAft>
            </a:pPr>
            <a:r>
              <a:rPr lang="en-US" sz="2000" dirty="0">
                <a:latin typeface="Courier New" panose="02070309020205020404" pitchFamily="49" charset="0"/>
                <a:cs typeface="Courier New" panose="02070309020205020404" pitchFamily="49" charset="0"/>
              </a:rPr>
              <a:t>  BEGIN c[</a:t>
            </a:r>
            <a:r>
              <a:rPr lang="en-US" sz="2000" dirty="0" err="1">
                <a:latin typeface="Courier New" panose="02070309020205020404" pitchFamily="49" charset="0"/>
                <a:cs typeface="Courier New" panose="02070309020205020404" pitchFamily="49" charset="0"/>
              </a:rPr>
              <a:t>cind</a:t>
            </a:r>
            <a:r>
              <a:rPr lang="en-US" sz="2000" dirty="0">
                <a:latin typeface="Courier New" panose="02070309020205020404" pitchFamily="49" charset="0"/>
                <a:cs typeface="Courier New" panose="02070309020205020404" pitchFamily="49" charset="0"/>
              </a:rPr>
              <a:t>]:= a[</a:t>
            </a:r>
            <a:r>
              <a:rPr lang="en-US" sz="2000" dirty="0" err="1">
                <a:latin typeface="Courier New" panose="02070309020205020404" pitchFamily="49" charset="0"/>
                <a:cs typeface="Courier New" panose="02070309020205020404" pitchFamily="49" charset="0"/>
              </a:rPr>
              <a:t>aind</a:t>
            </a:r>
            <a:r>
              <a:rPr lang="en-US" sz="2000" dirty="0">
                <a:latin typeface="Courier New" panose="02070309020205020404" pitchFamily="49" charset="0"/>
                <a:cs typeface="Courier New" panose="02070309020205020404" pitchFamily="49" charset="0"/>
              </a:rPr>
              <a:t>];</a:t>
            </a:r>
          </a:p>
          <a:p>
            <a:pPr lvl="0" algn="l">
              <a:spcAft>
                <a:spcPts val="0"/>
              </a:spcAft>
            </a:pPr>
            <a:r>
              <a:rPr lang="en-US" sz="2000" dirty="0">
                <a:latin typeface="Courier New" panose="02070309020205020404" pitchFamily="49" charset="0"/>
                <a:cs typeface="Courier New" panose="02070309020205020404" pitchFamily="49" charset="0"/>
              </a:rPr>
              <a:t>    INC(</a:t>
            </a:r>
            <a:r>
              <a:rPr lang="en-US" sz="2000" dirty="0" err="1">
                <a:latin typeface="Courier New" panose="02070309020205020404" pitchFamily="49" charset="0"/>
                <a:cs typeface="Courier New" panose="02070309020205020404" pitchFamily="49" charset="0"/>
              </a:rPr>
              <a:t>aind</a:t>
            </a:r>
            <a:r>
              <a:rPr lang="en-US" sz="2000" dirty="0">
                <a:latin typeface="Courier New" panose="02070309020205020404" pitchFamily="49" charset="0"/>
                <a:cs typeface="Courier New" panose="02070309020205020404" pitchFamily="49" charset="0"/>
              </a:rPr>
              <a:t>); INC(</a:t>
            </a:r>
            <a:r>
              <a:rPr lang="en-US" sz="2000" dirty="0" err="1">
                <a:latin typeface="Courier New" panose="02070309020205020404" pitchFamily="49" charset="0"/>
                <a:cs typeface="Courier New" panose="02070309020205020404" pitchFamily="49" charset="0"/>
              </a:rPr>
              <a:t>cind</a:t>
            </a:r>
            <a:r>
              <a:rPr lang="en-US" sz="2000" dirty="0">
                <a:latin typeface="Courier New" panose="02070309020205020404" pitchFamily="49" charset="0"/>
                <a:cs typeface="Courier New" panose="02070309020205020404" pitchFamily="49" charset="0"/>
              </a:rPr>
              <a:t>);</a:t>
            </a:r>
          </a:p>
          <a:p>
            <a:pPr lvl="0" algn="l">
              <a:spcAft>
                <a:spcPts val="0"/>
              </a:spcAft>
            </a:pPr>
            <a:r>
              <a:rPr lang="en-US" sz="2000" dirty="0">
                <a:latin typeface="Courier New" panose="02070309020205020404" pitchFamily="49" charset="0"/>
                <a:cs typeface="Courier New" panose="02070309020205020404" pitchFamily="49" charset="0"/>
              </a:rPr>
              <a:t>  END;</a:t>
            </a:r>
          </a:p>
          <a:p>
            <a:pPr lvl="0" algn="l">
              <a:spcAft>
                <a:spcPts val="0"/>
              </a:spcAft>
            </a:pPr>
            <a:r>
              <a:rPr lang="en-US" sz="2000" dirty="0">
                <a:latin typeface="Courier New" panose="02070309020205020404" pitchFamily="49" charset="0"/>
                <a:cs typeface="Courier New" panose="02070309020205020404" pitchFamily="49" charset="0"/>
              </a:rPr>
              <a:t>  WHILE (bind&lt;=n2) DO</a:t>
            </a:r>
          </a:p>
          <a:p>
            <a:pPr lvl="0" algn="l">
              <a:spcAft>
                <a:spcPts val="0"/>
              </a:spcAft>
            </a:pPr>
            <a:r>
              <a:rPr lang="en-US" sz="2000" dirty="0">
                <a:latin typeface="Courier New" panose="02070309020205020404" pitchFamily="49" charset="0"/>
                <a:cs typeface="Courier New" panose="02070309020205020404" pitchFamily="49" charset="0"/>
              </a:rPr>
              <a:t>  BEGIN c[</a:t>
            </a:r>
            <a:r>
              <a:rPr lang="en-US" sz="2000" dirty="0" err="1">
                <a:latin typeface="Courier New" panose="02070309020205020404" pitchFamily="49" charset="0"/>
                <a:cs typeface="Courier New" panose="02070309020205020404" pitchFamily="49" charset="0"/>
              </a:rPr>
              <a:t>cind</a:t>
            </a:r>
            <a:r>
              <a:rPr lang="en-US" sz="2000" dirty="0">
                <a:latin typeface="Courier New" panose="02070309020205020404" pitchFamily="49" charset="0"/>
                <a:cs typeface="Courier New" panose="02070309020205020404" pitchFamily="49" charset="0"/>
              </a:rPr>
              <a:t>]:= a[</a:t>
            </a:r>
            <a:r>
              <a:rPr lang="en-US" sz="2000" dirty="0" err="1">
                <a:latin typeface="Courier New" panose="02070309020205020404" pitchFamily="49" charset="0"/>
                <a:cs typeface="Courier New" panose="02070309020205020404" pitchFamily="49" charset="0"/>
              </a:rPr>
              <a:t>aind</a:t>
            </a:r>
            <a:r>
              <a:rPr lang="en-US" sz="2000" dirty="0">
                <a:latin typeface="Courier New" panose="02070309020205020404" pitchFamily="49" charset="0"/>
                <a:cs typeface="Courier New" panose="02070309020205020404" pitchFamily="49" charset="0"/>
              </a:rPr>
              <a:t>];</a:t>
            </a:r>
          </a:p>
          <a:p>
            <a:pPr lvl="0" algn="l">
              <a:spcAft>
                <a:spcPts val="0"/>
              </a:spcAft>
            </a:pPr>
            <a:r>
              <a:rPr lang="en-US" sz="2000" dirty="0">
                <a:latin typeface="Courier New" panose="02070309020205020404" pitchFamily="49" charset="0"/>
                <a:cs typeface="Courier New" panose="02070309020205020404" pitchFamily="49" charset="0"/>
              </a:rPr>
              <a:t>    INC(</a:t>
            </a:r>
            <a:r>
              <a:rPr lang="en-US" sz="2000" dirty="0" err="1">
                <a:latin typeface="Courier New" panose="02070309020205020404" pitchFamily="49" charset="0"/>
                <a:cs typeface="Courier New" panose="02070309020205020404" pitchFamily="49" charset="0"/>
              </a:rPr>
              <a:t>aind</a:t>
            </a:r>
            <a:r>
              <a:rPr lang="en-US" sz="2000" dirty="0">
                <a:latin typeface="Courier New" panose="02070309020205020404" pitchFamily="49" charset="0"/>
                <a:cs typeface="Courier New" panose="02070309020205020404" pitchFamily="49" charset="0"/>
              </a:rPr>
              <a:t>); INC(</a:t>
            </a:r>
            <a:r>
              <a:rPr lang="en-US" sz="2000" dirty="0" err="1">
                <a:latin typeface="Courier New" panose="02070309020205020404" pitchFamily="49" charset="0"/>
                <a:cs typeface="Courier New" panose="02070309020205020404" pitchFamily="49" charset="0"/>
              </a:rPr>
              <a:t>cind</a:t>
            </a:r>
            <a:r>
              <a:rPr lang="en-US" sz="2000" dirty="0">
                <a:latin typeface="Courier New" panose="02070309020205020404" pitchFamily="49" charset="0"/>
                <a:cs typeface="Courier New" panose="02070309020205020404" pitchFamily="49" charset="0"/>
              </a:rPr>
              <a:t>);</a:t>
            </a:r>
          </a:p>
          <a:p>
            <a:pPr lvl="0" algn="l">
              <a:spcAft>
                <a:spcPts val="0"/>
              </a:spcAft>
            </a:pPr>
            <a:r>
              <a:rPr lang="en-US" sz="2000" dirty="0">
                <a:latin typeface="Courier New" panose="02070309020205020404" pitchFamily="49" charset="0"/>
                <a:cs typeface="Courier New" panose="02070309020205020404" pitchFamily="49" charset="0"/>
              </a:rPr>
              <a:t>  END;</a:t>
            </a:r>
          </a:p>
          <a:p>
            <a:pPr lvl="0" algn="l">
              <a:spcAft>
                <a:spcPts val="0"/>
              </a:spcAft>
            </a:pPr>
            <a:r>
              <a:rPr lang="en-US" sz="2000" dirty="0">
                <a:latin typeface="Courier New" panose="02070309020205020404" pitchFamily="49" charset="0"/>
                <a:cs typeface="Courier New" panose="02070309020205020404" pitchFamily="49" charset="0"/>
              </a:rPr>
              <a:t>  FOR </a:t>
            </a:r>
            <a:r>
              <a:rPr lang="en-US" sz="2000" dirty="0" err="1">
                <a:latin typeface="Courier New" panose="02070309020205020404" pitchFamily="49" charset="0"/>
                <a:cs typeface="Courier New" panose="02070309020205020404" pitchFamily="49" charset="0"/>
              </a:rPr>
              <a:t>aind</a:t>
            </a:r>
            <a:r>
              <a:rPr lang="en-US" sz="2000" dirty="0">
                <a:latin typeface="Courier New" panose="02070309020205020404" pitchFamily="49" charset="0"/>
                <a:cs typeface="Courier New" panose="02070309020205020404" pitchFamily="49" charset="0"/>
              </a:rPr>
              <a:t>:=n1 TO n2 DO a[</a:t>
            </a:r>
            <a:r>
              <a:rPr lang="en-US" sz="2000" dirty="0" err="1">
                <a:latin typeface="Courier New" panose="02070309020205020404" pitchFamily="49" charset="0"/>
                <a:cs typeface="Courier New" panose="02070309020205020404" pitchFamily="49" charset="0"/>
              </a:rPr>
              <a:t>aind</a:t>
            </a:r>
            <a:r>
              <a:rPr lang="en-US" sz="2000" dirty="0">
                <a:latin typeface="Courier New" panose="02070309020205020404" pitchFamily="49" charset="0"/>
                <a:cs typeface="Courier New" panose="02070309020205020404" pitchFamily="49" charset="0"/>
              </a:rPr>
              <a:t>]:=c[aind-n1];</a:t>
            </a:r>
          </a:p>
          <a:p>
            <a:pPr lvl="0" algn="l">
              <a:spcAft>
                <a:spcPts val="0"/>
              </a:spcAft>
            </a:pPr>
            <a:r>
              <a:rPr lang="en-US" sz="2000" dirty="0">
                <a:latin typeface="Courier New" panose="02070309020205020404" pitchFamily="49" charset="0"/>
                <a:cs typeface="Courier New" panose="02070309020205020404" pitchFamily="49" charset="0"/>
              </a:rPr>
              <a:t>END;</a:t>
            </a:r>
          </a:p>
        </p:txBody>
      </p:sp>
    </p:spTree>
    <p:extLst>
      <p:ext uri="{BB962C8B-B14F-4D97-AF65-F5344CB8AC3E}">
        <p14:creationId xmlns:p14="http://schemas.microsoft.com/office/powerpoint/2010/main" val="29505683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503999" y="301320"/>
            <a:ext cx="9071640" cy="1262520"/>
          </a:xfrm>
        </p:spPr>
        <p:txBody>
          <a:bodyPr>
            <a:spAutoFit/>
          </a:bodyPr>
          <a:lstStyle/>
          <a:p>
            <a:pPr lvl="0"/>
            <a:r>
              <a:rPr lang="ru-RU" sz="3200" b="1">
                <a:latin typeface="Times New Roman" pitchFamily="18"/>
              </a:rPr>
              <a:t>Сортування злиттям</a:t>
            </a:r>
          </a:p>
        </p:txBody>
      </p:sp>
      <p:sp>
        <p:nvSpPr>
          <p:cNvPr id="3" name="Subtitle 2"/>
          <p:cNvSpPr txBox="1">
            <a:spLocks noGrp="1"/>
          </p:cNvSpPr>
          <p:nvPr>
            <p:ph type="subTitle" idx="4294967295"/>
          </p:nvPr>
        </p:nvSpPr>
        <p:spPr>
          <a:xfrm>
            <a:off x="503999" y="2104274"/>
            <a:ext cx="9071640" cy="4319131"/>
          </a:xfrm>
        </p:spPr>
        <p:txBody>
          <a:bodyPr anchor="ctr">
            <a:spAutoFit/>
          </a:bodyPr>
          <a:lstStyle/>
          <a:p>
            <a:pPr lvl="0" algn="ctr"/>
            <a:r>
              <a:rPr lang="en-US" sz="2600" dirty="0" err="1">
                <a:latin typeface="Times New Roman" pitchFamily="18"/>
              </a:rPr>
              <a:t>Припустимо</a:t>
            </a:r>
            <a:r>
              <a:rPr lang="en-US" sz="2600" dirty="0">
                <a:latin typeface="Times New Roman" pitchFamily="18"/>
              </a:rPr>
              <a:t> </a:t>
            </a:r>
            <a:r>
              <a:rPr lang="en-US" sz="2600" dirty="0" err="1">
                <a:latin typeface="Times New Roman" pitchFamily="18"/>
              </a:rPr>
              <a:t>спочатку</a:t>
            </a:r>
            <a:r>
              <a:rPr lang="en-US" sz="2600" dirty="0">
                <a:latin typeface="Times New Roman" pitchFamily="18"/>
              </a:rPr>
              <a:t>, </a:t>
            </a:r>
            <a:r>
              <a:rPr lang="en-US" sz="2600" dirty="0" err="1">
                <a:latin typeface="Times New Roman" pitchFamily="18"/>
              </a:rPr>
              <a:t>що</a:t>
            </a:r>
            <a:r>
              <a:rPr lang="en-US" sz="2600" dirty="0">
                <a:latin typeface="Times New Roman" pitchFamily="18"/>
              </a:rPr>
              <a:t> </a:t>
            </a:r>
            <a:r>
              <a:rPr lang="en-US" sz="2600" dirty="0" err="1">
                <a:latin typeface="Times New Roman" pitchFamily="18"/>
              </a:rPr>
              <a:t>кількість</a:t>
            </a:r>
            <a:r>
              <a:rPr lang="en-US" sz="2600" dirty="0">
                <a:latin typeface="Times New Roman" pitchFamily="18"/>
              </a:rPr>
              <a:t> n </a:t>
            </a:r>
            <a:r>
              <a:rPr lang="en-US" sz="2600" dirty="0" err="1">
                <a:latin typeface="Times New Roman" pitchFamily="18"/>
              </a:rPr>
              <a:t>елементів</a:t>
            </a:r>
            <a:r>
              <a:rPr lang="en-US" sz="2600" dirty="0">
                <a:latin typeface="Times New Roman" pitchFamily="18"/>
              </a:rPr>
              <a:t> в </a:t>
            </a:r>
            <a:r>
              <a:rPr lang="en-US" sz="2600" dirty="0" err="1">
                <a:latin typeface="Times New Roman" pitchFamily="18"/>
              </a:rPr>
              <a:t>масиві</a:t>
            </a:r>
            <a:r>
              <a:rPr lang="en-US" sz="2600" dirty="0">
                <a:latin typeface="Times New Roman" pitchFamily="18"/>
              </a:rPr>
              <a:t> є </a:t>
            </a:r>
            <a:r>
              <a:rPr lang="en-US" sz="2600" dirty="0" err="1">
                <a:latin typeface="Times New Roman" pitchFamily="18"/>
              </a:rPr>
              <a:t>степінню</a:t>
            </a:r>
            <a:r>
              <a:rPr lang="en-US" sz="2600" dirty="0">
                <a:latin typeface="Times New Roman" pitchFamily="18"/>
              </a:rPr>
              <a:t> </a:t>
            </a:r>
            <a:r>
              <a:rPr lang="en-US" sz="2600" dirty="0" err="1">
                <a:latin typeface="Times New Roman" pitchFamily="18"/>
              </a:rPr>
              <a:t>числа</a:t>
            </a:r>
            <a:r>
              <a:rPr lang="en-US" sz="2600" dirty="0">
                <a:latin typeface="Times New Roman" pitchFamily="18"/>
              </a:rPr>
              <a:t> 2, </a:t>
            </a:r>
            <a:r>
              <a:rPr lang="en-US" sz="2600" dirty="0" err="1">
                <a:latin typeface="Times New Roman" pitchFamily="18"/>
              </a:rPr>
              <a:t>тобто</a:t>
            </a:r>
            <a:r>
              <a:rPr lang="en-US" sz="2600" dirty="0">
                <a:latin typeface="Times New Roman" pitchFamily="18"/>
              </a:rPr>
              <a:t> </a:t>
            </a:r>
            <a:r>
              <a:rPr lang="en-US" sz="2600" b="1" i="1" dirty="0">
                <a:latin typeface="Times New Roman" pitchFamily="18"/>
              </a:rPr>
              <a:t>n=2</a:t>
            </a:r>
            <a:r>
              <a:rPr lang="en-US" sz="2600" b="1" i="1" baseline="24000" dirty="0">
                <a:latin typeface="Times New Roman" pitchFamily="18"/>
              </a:rPr>
              <a:t>m</a:t>
            </a:r>
            <a:r>
              <a:rPr lang="en-US" sz="2600" dirty="0">
                <a:latin typeface="Times New Roman" pitchFamily="18"/>
              </a:rPr>
              <a:t>. </a:t>
            </a:r>
            <a:r>
              <a:rPr lang="en-US" sz="2600" dirty="0" err="1">
                <a:latin typeface="Times New Roman" pitchFamily="18"/>
              </a:rPr>
              <a:t>Час</a:t>
            </a:r>
            <a:r>
              <a:rPr lang="en-US" sz="2600" dirty="0">
                <a:latin typeface="Times New Roman" pitchFamily="18"/>
              </a:rPr>
              <a:t> </a:t>
            </a:r>
            <a:r>
              <a:rPr lang="en-US" sz="2600" dirty="0" err="1">
                <a:latin typeface="Times New Roman" pitchFamily="18"/>
              </a:rPr>
              <a:t>роботи</a:t>
            </a:r>
            <a:r>
              <a:rPr lang="en-US" sz="2600" dirty="0">
                <a:latin typeface="Times New Roman" pitchFamily="18"/>
              </a:rPr>
              <a:t> </a:t>
            </a:r>
            <a:r>
              <a:rPr lang="en-US" sz="2600" dirty="0" err="1">
                <a:latin typeface="Times New Roman" pitchFamily="18"/>
              </a:rPr>
              <a:t>алгоритму</a:t>
            </a:r>
            <a:r>
              <a:rPr lang="en-US" sz="2600" dirty="0">
                <a:latin typeface="Times New Roman" pitchFamily="18"/>
              </a:rPr>
              <a:t> </a:t>
            </a:r>
            <a:r>
              <a:rPr lang="en-US" sz="2600" dirty="0" err="1">
                <a:latin typeface="Times New Roman" pitchFamily="18"/>
              </a:rPr>
              <a:t>сортування</a:t>
            </a:r>
            <a:r>
              <a:rPr lang="en-US" sz="2600" dirty="0">
                <a:latin typeface="Times New Roman" pitchFamily="18"/>
              </a:rPr>
              <a:t> </a:t>
            </a:r>
            <a:r>
              <a:rPr lang="en-US" sz="2600" dirty="0" err="1">
                <a:latin typeface="Times New Roman" pitchFamily="18"/>
              </a:rPr>
              <a:t>злиттям</a:t>
            </a:r>
            <a:r>
              <a:rPr lang="en-US" sz="2600" dirty="0">
                <a:latin typeface="Times New Roman" pitchFamily="18"/>
              </a:rPr>
              <a:t> </a:t>
            </a:r>
            <a:r>
              <a:rPr lang="en-US" sz="2600" b="1" i="1" dirty="0">
                <a:latin typeface="Times New Roman" pitchFamily="18"/>
              </a:rPr>
              <a:t>T(n) </a:t>
            </a:r>
            <a:r>
              <a:rPr lang="en-US" sz="2600" dirty="0" err="1">
                <a:latin typeface="Times New Roman" pitchFamily="18"/>
              </a:rPr>
              <a:t>описується</a:t>
            </a:r>
            <a:r>
              <a:rPr lang="en-US" sz="2600" dirty="0">
                <a:latin typeface="Times New Roman" pitchFamily="18"/>
              </a:rPr>
              <a:t> </a:t>
            </a:r>
            <a:r>
              <a:rPr lang="en-US" sz="2600" dirty="0" err="1">
                <a:latin typeface="Times New Roman" pitchFamily="18"/>
              </a:rPr>
              <a:t>рекурентним</a:t>
            </a:r>
            <a:r>
              <a:rPr lang="en-US" sz="2600" dirty="0">
                <a:latin typeface="Times New Roman" pitchFamily="18"/>
              </a:rPr>
              <a:t> </a:t>
            </a:r>
            <a:r>
              <a:rPr lang="en-US" sz="2600" dirty="0" err="1">
                <a:latin typeface="Times New Roman" pitchFamily="18"/>
              </a:rPr>
              <a:t>співвідношенням</a:t>
            </a:r>
            <a:endParaRPr lang="en-US" sz="2600" dirty="0">
              <a:latin typeface="Times New Roman" pitchFamily="18"/>
            </a:endParaRPr>
          </a:p>
          <a:p>
            <a:pPr lvl="0" algn="ctr"/>
            <a:r>
              <a:rPr lang="en-US" sz="2600" b="1" i="1" dirty="0">
                <a:latin typeface="Times New Roman" pitchFamily="18"/>
              </a:rPr>
              <a:t>T(n)= 2T(n/2)+an      </a:t>
            </a:r>
            <a:r>
              <a:rPr lang="ru-RU" sz="2600" dirty="0">
                <a:latin typeface="Times New Roman" pitchFamily="18"/>
              </a:rPr>
              <a:t>при</a:t>
            </a:r>
            <a:r>
              <a:rPr lang="en-US" sz="2600" dirty="0">
                <a:latin typeface="Times New Roman" pitchFamily="18"/>
              </a:rPr>
              <a:t> </a:t>
            </a:r>
            <a:r>
              <a:rPr lang="en-US" sz="2600" b="1" i="1" dirty="0" smtClean="0">
                <a:latin typeface="Times New Roman" pitchFamily="18"/>
              </a:rPr>
              <a:t>n</a:t>
            </a:r>
            <a:r>
              <a:rPr lang="en-US" sz="2600" b="1" i="1" dirty="0">
                <a:latin typeface="Symbol" pitchFamily="18"/>
              </a:rPr>
              <a:t>  </a:t>
            </a:r>
            <a:r>
              <a:rPr lang="en-US" sz="2600" b="1" i="1" dirty="0" smtClean="0">
                <a:latin typeface="Times New Roman" pitchFamily="18"/>
              </a:rPr>
              <a:t>1</a:t>
            </a:r>
            <a:endParaRPr lang="en-US" sz="2600" b="1" i="1" dirty="0">
              <a:latin typeface="Times New Roman" pitchFamily="18"/>
            </a:endParaRPr>
          </a:p>
          <a:p>
            <a:pPr lvl="0" algn="ctr"/>
            <a:r>
              <a:rPr lang="ru-RU" sz="2600" b="1" i="1" dirty="0">
                <a:latin typeface="Times New Roman" pitchFamily="18"/>
              </a:rPr>
              <a:t>T(n)=b</a:t>
            </a:r>
            <a:r>
              <a:rPr lang="ru-RU" sz="2600" dirty="0">
                <a:latin typeface="Times New Roman" pitchFamily="18"/>
              </a:rPr>
              <a:t>                          при </a:t>
            </a:r>
            <a:r>
              <a:rPr lang="ru-RU" sz="2600" b="1" i="1" dirty="0">
                <a:latin typeface="Times New Roman" pitchFamily="18"/>
              </a:rPr>
              <a:t>n=1</a:t>
            </a:r>
          </a:p>
          <a:p>
            <a:pPr lvl="0" algn="ctr"/>
            <a:r>
              <a:rPr lang="en-US" sz="2600" dirty="0" err="1">
                <a:latin typeface="Times New Roman" pitchFamily="18"/>
              </a:rPr>
              <a:t>Оцінку</a:t>
            </a:r>
            <a:r>
              <a:rPr lang="en-US" sz="2600" dirty="0">
                <a:latin typeface="Times New Roman" pitchFamily="18"/>
              </a:rPr>
              <a:t> </a:t>
            </a:r>
            <a:r>
              <a:rPr lang="en-US" sz="2600" dirty="0" err="1">
                <a:latin typeface="Times New Roman" pitchFamily="18"/>
              </a:rPr>
              <a:t>для</a:t>
            </a:r>
            <a:r>
              <a:rPr lang="en-US" sz="2600" dirty="0">
                <a:latin typeface="Times New Roman" pitchFamily="18"/>
              </a:rPr>
              <a:t> </a:t>
            </a:r>
            <a:r>
              <a:rPr lang="en-US" sz="2600" b="1" i="1" dirty="0">
                <a:latin typeface="Times New Roman" pitchFamily="18"/>
              </a:rPr>
              <a:t>T(n) </a:t>
            </a:r>
            <a:r>
              <a:rPr lang="en-US" sz="2600" dirty="0">
                <a:latin typeface="Times New Roman" pitchFamily="18"/>
              </a:rPr>
              <a:t>в </a:t>
            </a:r>
            <a:r>
              <a:rPr lang="en-US" sz="2600" dirty="0" err="1">
                <a:latin typeface="Times New Roman" pitchFamily="18"/>
              </a:rPr>
              <a:t>замкнутій</a:t>
            </a:r>
            <a:r>
              <a:rPr lang="en-US" sz="2600" dirty="0">
                <a:latin typeface="Times New Roman" pitchFamily="18"/>
              </a:rPr>
              <a:t> </a:t>
            </a:r>
            <a:r>
              <a:rPr lang="en-US" sz="2600" dirty="0" err="1">
                <a:latin typeface="Times New Roman" pitchFamily="18"/>
              </a:rPr>
              <a:t>формі</a:t>
            </a:r>
            <a:r>
              <a:rPr lang="en-US" sz="2600" dirty="0">
                <a:latin typeface="Times New Roman" pitchFamily="18"/>
              </a:rPr>
              <a:t> </a:t>
            </a:r>
            <a:r>
              <a:rPr lang="en-US" sz="2600" dirty="0" err="1">
                <a:latin typeface="Times New Roman" pitchFamily="18"/>
              </a:rPr>
              <a:t>дає</a:t>
            </a:r>
            <a:r>
              <a:rPr lang="en-US" sz="2600" dirty="0">
                <a:latin typeface="Times New Roman" pitchFamily="18"/>
              </a:rPr>
              <a:t> </a:t>
            </a:r>
            <a:r>
              <a:rPr lang="en-US" sz="2600" dirty="0" err="1">
                <a:latin typeface="Times New Roman" pitchFamily="18"/>
              </a:rPr>
              <a:t>наступна</a:t>
            </a:r>
            <a:endParaRPr lang="en-US" sz="2600" dirty="0">
              <a:latin typeface="Times New Roman" pitchFamily="18"/>
            </a:endParaRPr>
          </a:p>
          <a:p>
            <a:pPr lvl="0" algn="ctr"/>
            <a:r>
              <a:rPr lang="en-US" sz="2600" b="1" u="sng" dirty="0" err="1">
                <a:latin typeface="Times New Roman" pitchFamily="18"/>
              </a:rPr>
              <a:t>Теорема</a:t>
            </a:r>
            <a:r>
              <a:rPr lang="en-US" sz="2600" b="1" u="sng" dirty="0">
                <a:latin typeface="Times New Roman" pitchFamily="18"/>
              </a:rPr>
              <a:t>.</a:t>
            </a:r>
            <a:r>
              <a:rPr lang="en-US" sz="2600" dirty="0">
                <a:latin typeface="Times New Roman" pitchFamily="18"/>
              </a:rPr>
              <a:t> </a:t>
            </a:r>
            <a:r>
              <a:rPr lang="en-US" sz="2600" dirty="0" err="1">
                <a:latin typeface="Times New Roman" pitchFamily="18"/>
              </a:rPr>
              <a:t>Існують</a:t>
            </a:r>
            <a:r>
              <a:rPr lang="en-US" sz="2600" dirty="0">
                <a:latin typeface="Times New Roman" pitchFamily="18"/>
              </a:rPr>
              <a:t> </a:t>
            </a:r>
            <a:r>
              <a:rPr lang="en-US" sz="2600" dirty="0" err="1">
                <a:latin typeface="Times New Roman" pitchFamily="18"/>
              </a:rPr>
              <a:t>додатні</a:t>
            </a:r>
            <a:r>
              <a:rPr lang="en-US" sz="2600" dirty="0">
                <a:latin typeface="Times New Roman" pitchFamily="18"/>
              </a:rPr>
              <a:t> </a:t>
            </a:r>
            <a:r>
              <a:rPr lang="en-US" sz="2600" dirty="0" err="1">
                <a:latin typeface="Times New Roman" pitchFamily="18"/>
              </a:rPr>
              <a:t>константи</a:t>
            </a:r>
            <a:r>
              <a:rPr lang="en-US" sz="2600" dirty="0">
                <a:latin typeface="Times New Roman" pitchFamily="18"/>
              </a:rPr>
              <a:t> </a:t>
            </a:r>
            <a:r>
              <a:rPr lang="en-US" sz="2600" b="1" i="1" dirty="0">
                <a:latin typeface="Times New Roman" pitchFamily="18"/>
              </a:rPr>
              <a:t>c</a:t>
            </a:r>
            <a:r>
              <a:rPr lang="en-US" sz="2600" b="1" i="1" baseline="-24000" dirty="0">
                <a:latin typeface="Times New Roman" pitchFamily="18"/>
              </a:rPr>
              <a:t>1</a:t>
            </a:r>
            <a:r>
              <a:rPr lang="en-US" sz="2600" dirty="0">
                <a:latin typeface="Times New Roman" pitchFamily="18"/>
              </a:rPr>
              <a:t> и </a:t>
            </a:r>
            <a:r>
              <a:rPr lang="en-US" sz="2600" b="1" i="1" dirty="0">
                <a:latin typeface="Times New Roman" pitchFamily="18"/>
              </a:rPr>
              <a:t>с</a:t>
            </a:r>
            <a:r>
              <a:rPr lang="en-US" sz="2600" b="1" i="1" baseline="-24000" dirty="0">
                <a:latin typeface="Times New Roman" pitchFamily="18"/>
              </a:rPr>
              <a:t>2</a:t>
            </a:r>
            <a:r>
              <a:rPr lang="en-US" sz="2600" dirty="0">
                <a:latin typeface="Times New Roman" pitchFamily="18"/>
              </a:rPr>
              <a:t> </a:t>
            </a:r>
            <a:r>
              <a:rPr lang="en-US" sz="2600" dirty="0" err="1">
                <a:latin typeface="Times New Roman" pitchFamily="18"/>
              </a:rPr>
              <a:t>такі</a:t>
            </a:r>
            <a:r>
              <a:rPr lang="en-US" sz="2600" dirty="0">
                <a:latin typeface="Times New Roman" pitchFamily="18"/>
              </a:rPr>
              <a:t>, </a:t>
            </a:r>
            <a:r>
              <a:rPr lang="en-US" sz="2600" dirty="0" err="1">
                <a:latin typeface="Times New Roman" pitchFamily="18"/>
              </a:rPr>
              <a:t>що</a:t>
            </a:r>
            <a:r>
              <a:rPr lang="en-US" sz="2600" dirty="0">
                <a:latin typeface="Times New Roman" pitchFamily="18"/>
              </a:rPr>
              <a:t> </a:t>
            </a:r>
            <a:r>
              <a:rPr lang="en-US" sz="2600" dirty="0" err="1">
                <a:latin typeface="Times New Roman" pitchFamily="18"/>
              </a:rPr>
              <a:t>для</a:t>
            </a:r>
            <a:r>
              <a:rPr lang="en-US" sz="2600" dirty="0">
                <a:latin typeface="Times New Roman" pitchFamily="18"/>
              </a:rPr>
              <a:t> </a:t>
            </a:r>
            <a:r>
              <a:rPr lang="en-US" sz="2600" dirty="0" err="1">
                <a:latin typeface="Times New Roman" pitchFamily="18"/>
              </a:rPr>
              <a:t>всіх</a:t>
            </a:r>
            <a:r>
              <a:rPr lang="en-US" sz="2600" dirty="0">
                <a:latin typeface="Times New Roman" pitchFamily="18"/>
              </a:rPr>
              <a:t> </a:t>
            </a:r>
            <a:r>
              <a:rPr lang="en-US" sz="2600" b="1" i="1" dirty="0">
                <a:latin typeface="Times New Roman" pitchFamily="18"/>
              </a:rPr>
              <a:t>n</a:t>
            </a:r>
            <a:r>
              <a:rPr lang="en-US" sz="2600" dirty="0">
                <a:latin typeface="Times New Roman" pitchFamily="18"/>
              </a:rPr>
              <a:t> </a:t>
            </a:r>
            <a:r>
              <a:rPr lang="en-US" sz="2600" dirty="0" err="1">
                <a:latin typeface="Times New Roman" pitchFamily="18"/>
              </a:rPr>
              <a:t>виконується</a:t>
            </a:r>
            <a:r>
              <a:rPr lang="en-US" sz="2600" b="1" i="1" dirty="0">
                <a:latin typeface="Times New Roman" pitchFamily="18"/>
              </a:rPr>
              <a:t> T(n)</a:t>
            </a:r>
            <a:r>
              <a:rPr lang="en-US" sz="2600" b="1" i="1" dirty="0">
                <a:latin typeface="Symbol" pitchFamily="18"/>
              </a:rPr>
              <a:t></a:t>
            </a:r>
            <a:r>
              <a:rPr lang="en-US" sz="2600" b="1" i="1" dirty="0">
                <a:latin typeface="Times New Roman" pitchFamily="18"/>
              </a:rPr>
              <a:t> c</a:t>
            </a:r>
            <a:r>
              <a:rPr lang="en-US" sz="2600" b="1" i="1" baseline="-24000" dirty="0">
                <a:latin typeface="Times New Roman" pitchFamily="18"/>
              </a:rPr>
              <a:t>1</a:t>
            </a:r>
            <a:r>
              <a:rPr lang="en-US" sz="2600" b="1" i="1" dirty="0">
                <a:latin typeface="Times New Roman" pitchFamily="18"/>
              </a:rPr>
              <a:t> n log n + c</a:t>
            </a:r>
            <a:r>
              <a:rPr lang="en-US" sz="2600" b="1" i="1" baseline="-24000" dirty="0">
                <a:latin typeface="Times New Roman" pitchFamily="18"/>
              </a:rPr>
              <a:t>2</a:t>
            </a:r>
            <a:r>
              <a:rPr lang="en-US" sz="2600" b="1" i="1" dirty="0">
                <a:latin typeface="Times New Roman" pitchFamily="18"/>
              </a:rPr>
              <a:t>.</a:t>
            </a:r>
          </a:p>
        </p:txBody>
      </p:sp>
    </p:spTree>
    <p:extLst>
      <p:ext uri="{BB962C8B-B14F-4D97-AF65-F5344CB8AC3E}">
        <p14:creationId xmlns:p14="http://schemas.microsoft.com/office/powerpoint/2010/main" val="2915750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503999" y="301320"/>
            <a:ext cx="9071640" cy="1262520"/>
          </a:xfrm>
        </p:spPr>
        <p:txBody>
          <a:bodyPr>
            <a:spAutoFit/>
          </a:bodyPr>
          <a:lstStyle/>
          <a:p>
            <a:pPr lvl="0"/>
            <a:r>
              <a:rPr lang="ru-RU" sz="3200" b="1">
                <a:latin typeface="Arial" pitchFamily="34"/>
                <a:cs typeface="Arial" pitchFamily="34"/>
              </a:rPr>
              <a:t>Оцінка складності задачі</a:t>
            </a:r>
          </a:p>
        </p:txBody>
      </p:sp>
      <p:sp>
        <p:nvSpPr>
          <p:cNvPr id="3" name="Subtitle 2"/>
          <p:cNvSpPr txBox="1">
            <a:spLocks noGrp="1"/>
          </p:cNvSpPr>
          <p:nvPr>
            <p:ph type="subTitle" idx="4294967295"/>
          </p:nvPr>
        </p:nvSpPr>
        <p:spPr>
          <a:xfrm>
            <a:off x="503999" y="2540291"/>
            <a:ext cx="9071640" cy="3447098"/>
          </a:xfrm>
        </p:spPr>
        <p:txBody>
          <a:bodyPr anchor="ctr">
            <a:spAutoFit/>
          </a:bodyPr>
          <a:lstStyle/>
          <a:p>
            <a:pPr lvl="0" algn="just"/>
            <a:r>
              <a:rPr lang="ru-RU" i="1" dirty="0" err="1">
                <a:latin typeface="Times New Roman" pitchFamily="18"/>
              </a:rPr>
              <a:t>Складність</a:t>
            </a:r>
            <a:r>
              <a:rPr lang="ru-RU" i="1" dirty="0">
                <a:latin typeface="Times New Roman" pitchFamily="18"/>
              </a:rPr>
              <a:t> </a:t>
            </a:r>
            <a:r>
              <a:rPr lang="ru-RU" i="1" dirty="0" err="1">
                <a:latin typeface="Times New Roman" pitchFamily="18"/>
              </a:rPr>
              <a:t>задачі</a:t>
            </a:r>
            <a:r>
              <a:rPr lang="ru-RU" dirty="0">
                <a:latin typeface="Times New Roman" pitchFamily="18"/>
              </a:rPr>
              <a:t> </a:t>
            </a:r>
            <a:r>
              <a:rPr lang="ru-RU" dirty="0" err="1">
                <a:latin typeface="Times New Roman" pitchFamily="18"/>
              </a:rPr>
              <a:t>визначається</a:t>
            </a:r>
            <a:r>
              <a:rPr lang="ru-RU" dirty="0">
                <a:latin typeface="Times New Roman" pitchFamily="18"/>
              </a:rPr>
              <a:t> величиною </a:t>
            </a:r>
            <a:r>
              <a:rPr lang="ru-RU" dirty="0" err="1">
                <a:latin typeface="Times New Roman" pitchFamily="18"/>
              </a:rPr>
              <a:t>необхідних</a:t>
            </a:r>
            <a:r>
              <a:rPr lang="ru-RU" dirty="0">
                <a:latin typeface="Times New Roman" pitchFamily="18"/>
              </a:rPr>
              <a:t> і </a:t>
            </a:r>
            <a:r>
              <a:rPr lang="ru-RU" dirty="0" err="1">
                <a:latin typeface="Times New Roman" pitchFamily="18"/>
              </a:rPr>
              <a:t>достатніх</a:t>
            </a:r>
            <a:r>
              <a:rPr lang="ru-RU" dirty="0">
                <a:latin typeface="Times New Roman" pitchFamily="18"/>
              </a:rPr>
              <a:t> затрат часу на </a:t>
            </a:r>
            <a:r>
              <a:rPr lang="ru-RU" dirty="0" err="1">
                <a:latin typeface="Times New Roman" pitchFamily="18"/>
              </a:rPr>
              <a:t>її</a:t>
            </a:r>
            <a:r>
              <a:rPr lang="ru-RU" dirty="0">
                <a:latin typeface="Times New Roman" pitchFamily="18"/>
              </a:rPr>
              <a:t> </a:t>
            </a:r>
            <a:r>
              <a:rPr lang="ru-RU" dirty="0" err="1">
                <a:latin typeface="Times New Roman" pitchFamily="18"/>
              </a:rPr>
              <a:t>розв'язання</a:t>
            </a:r>
            <a:r>
              <a:rPr lang="ru-RU" dirty="0">
                <a:latin typeface="Times New Roman" pitchFamily="18"/>
              </a:rPr>
              <a:t>. При </a:t>
            </a:r>
            <a:r>
              <a:rPr lang="ru-RU" dirty="0" err="1">
                <a:latin typeface="Times New Roman" pitchFamily="18"/>
              </a:rPr>
              <a:t>цьому</a:t>
            </a:r>
            <a:r>
              <a:rPr lang="ru-RU" dirty="0">
                <a:latin typeface="Times New Roman" pitchFamily="18"/>
              </a:rPr>
              <a:t> </a:t>
            </a:r>
            <a:r>
              <a:rPr lang="ru-RU" dirty="0" err="1">
                <a:latin typeface="Times New Roman" pitchFamily="18"/>
              </a:rPr>
              <a:t>оцінка</a:t>
            </a:r>
            <a:r>
              <a:rPr lang="ru-RU" dirty="0">
                <a:latin typeface="Times New Roman" pitchFamily="18"/>
              </a:rPr>
              <a:t> </a:t>
            </a:r>
            <a:r>
              <a:rPr lang="ru-RU" dirty="0" err="1">
                <a:latin typeface="Times New Roman" pitchFamily="18"/>
              </a:rPr>
              <a:t>складності</a:t>
            </a:r>
            <a:r>
              <a:rPr lang="ru-RU" dirty="0">
                <a:latin typeface="Times New Roman" pitchFamily="18"/>
              </a:rPr>
              <a:t> </a:t>
            </a:r>
            <a:r>
              <a:rPr lang="ru-RU" dirty="0" err="1">
                <a:latin typeface="Times New Roman" pitchFamily="18"/>
              </a:rPr>
              <a:t>задачі</a:t>
            </a:r>
            <a:r>
              <a:rPr lang="ru-RU" dirty="0">
                <a:latin typeface="Times New Roman" pitchFamily="18"/>
              </a:rPr>
              <a:t> </a:t>
            </a:r>
            <a:r>
              <a:rPr lang="ru-RU" dirty="0" err="1">
                <a:latin typeface="Times New Roman" pitchFamily="18"/>
              </a:rPr>
              <a:t>виконується</a:t>
            </a:r>
            <a:r>
              <a:rPr lang="ru-RU" dirty="0">
                <a:latin typeface="Times New Roman" pitchFamily="18"/>
              </a:rPr>
              <a:t> по </a:t>
            </a:r>
            <a:r>
              <a:rPr lang="ru-RU" dirty="0" err="1">
                <a:latin typeface="Times New Roman" pitchFamily="18"/>
              </a:rPr>
              <a:t>всій</a:t>
            </a:r>
            <a:r>
              <a:rPr lang="ru-RU" dirty="0">
                <a:latin typeface="Times New Roman" pitchFamily="18"/>
              </a:rPr>
              <a:t> </a:t>
            </a:r>
            <a:r>
              <a:rPr lang="ru-RU" dirty="0" err="1">
                <a:latin typeface="Times New Roman" pitchFamily="18"/>
              </a:rPr>
              <a:t>множині</a:t>
            </a:r>
            <a:r>
              <a:rPr lang="ru-RU" dirty="0">
                <a:latin typeface="Times New Roman" pitchFamily="18"/>
              </a:rPr>
              <a:t> </a:t>
            </a:r>
            <a:r>
              <a:rPr lang="ru-RU" dirty="0" err="1">
                <a:latin typeface="Times New Roman" pitchFamily="18"/>
              </a:rPr>
              <a:t>алгоритмів</a:t>
            </a:r>
            <a:r>
              <a:rPr lang="ru-RU" dirty="0">
                <a:latin typeface="Times New Roman" pitchFamily="18"/>
              </a:rPr>
              <a:t> </a:t>
            </a:r>
            <a:r>
              <a:rPr lang="ru-RU" dirty="0" err="1">
                <a:latin typeface="Times New Roman" pitchFamily="18"/>
              </a:rPr>
              <a:t>їх</a:t>
            </a:r>
            <a:r>
              <a:rPr lang="ru-RU" dirty="0">
                <a:latin typeface="Times New Roman" pitchFamily="18"/>
              </a:rPr>
              <a:t> </a:t>
            </a:r>
            <a:r>
              <a:rPr lang="ru-RU" dirty="0" err="1">
                <a:latin typeface="Times New Roman" pitchFamily="18"/>
              </a:rPr>
              <a:t>рішення</a:t>
            </a:r>
            <a:r>
              <a:rPr lang="ru-RU" dirty="0">
                <a:latin typeface="Times New Roman" pitchFamily="18"/>
              </a:rPr>
              <a:t>. </a:t>
            </a:r>
            <a:r>
              <a:rPr lang="ru-RU" dirty="0" err="1" smtClean="0">
                <a:latin typeface="Times New Roman" pitchFamily="18"/>
              </a:rPr>
              <a:t>Необх</a:t>
            </a:r>
            <a:r>
              <a:rPr lang="uk-UA" dirty="0" smtClean="0">
                <a:latin typeface="Times New Roman" pitchFamily="18"/>
              </a:rPr>
              <a:t>і</a:t>
            </a:r>
            <a:r>
              <a:rPr lang="ru-RU" dirty="0" err="1" smtClean="0">
                <a:latin typeface="Times New Roman" pitchFamily="18"/>
              </a:rPr>
              <a:t>дний</a:t>
            </a:r>
            <a:r>
              <a:rPr lang="ru-RU" dirty="0" smtClean="0">
                <a:latin typeface="Times New Roman" pitchFamily="18"/>
              </a:rPr>
              <a:t> </a:t>
            </a:r>
            <a:r>
              <a:rPr lang="ru-RU" dirty="0">
                <a:latin typeface="Times New Roman" pitchFamily="18"/>
              </a:rPr>
              <a:t>час </a:t>
            </a:r>
            <a:r>
              <a:rPr lang="ru-RU" dirty="0" err="1">
                <a:latin typeface="Times New Roman" pitchFamily="18"/>
              </a:rPr>
              <a:t>рішення</a:t>
            </a:r>
            <a:r>
              <a:rPr lang="ru-RU" dirty="0">
                <a:latin typeface="Times New Roman" pitchFamily="18"/>
              </a:rPr>
              <a:t> </a:t>
            </a:r>
            <a:r>
              <a:rPr lang="ru-RU" dirty="0" err="1">
                <a:latin typeface="Times New Roman" pitchFamily="18"/>
              </a:rPr>
              <a:t>визначається</a:t>
            </a:r>
            <a:r>
              <a:rPr lang="ru-RU" dirty="0">
                <a:latin typeface="Times New Roman" pitchFamily="18"/>
              </a:rPr>
              <a:t> як </a:t>
            </a:r>
            <a:r>
              <a:rPr lang="ru-RU" dirty="0" err="1">
                <a:latin typeface="Times New Roman" pitchFamily="18"/>
              </a:rPr>
              <a:t>нижня</a:t>
            </a:r>
            <a:r>
              <a:rPr lang="ru-RU" dirty="0">
                <a:latin typeface="Times New Roman" pitchFamily="18"/>
              </a:rPr>
              <a:t> </a:t>
            </a:r>
            <a:r>
              <a:rPr lang="ru-RU" dirty="0" err="1" smtClean="0">
                <a:latin typeface="Times New Roman" pitchFamily="18"/>
              </a:rPr>
              <a:t>оцінка</a:t>
            </a:r>
            <a:r>
              <a:rPr lang="ru-RU" dirty="0" smtClean="0">
                <a:latin typeface="Times New Roman" pitchFamily="18"/>
              </a:rPr>
              <a:t> типу </a:t>
            </a:r>
            <a:r>
              <a:rPr lang="en-US" b="1" i="1" dirty="0">
                <a:latin typeface="Symbol" pitchFamily="18"/>
              </a:rPr>
              <a:t></a:t>
            </a:r>
            <a:r>
              <a:rPr lang="ru-RU" b="1" i="1" dirty="0">
                <a:latin typeface="Times New Roman" pitchFamily="18"/>
              </a:rPr>
              <a:t>(</a:t>
            </a:r>
            <a:r>
              <a:rPr lang="en-US" b="1" i="1" dirty="0">
                <a:latin typeface="Times New Roman" pitchFamily="18"/>
              </a:rPr>
              <a:t>f</a:t>
            </a:r>
            <a:r>
              <a:rPr lang="ru-RU" b="1" i="1" dirty="0">
                <a:latin typeface="Times New Roman" pitchFamily="18"/>
              </a:rPr>
              <a:t>(</a:t>
            </a:r>
            <a:r>
              <a:rPr lang="en-US" b="1" i="1" dirty="0">
                <a:latin typeface="Times New Roman" pitchFamily="18"/>
              </a:rPr>
              <a:t>n</a:t>
            </a:r>
            <a:r>
              <a:rPr lang="ru-RU" b="1" i="1" dirty="0">
                <a:latin typeface="Times New Roman" pitchFamily="18"/>
              </a:rPr>
              <a:t>))</a:t>
            </a:r>
            <a:r>
              <a:rPr lang="ru-RU" dirty="0">
                <a:latin typeface="Times New Roman" pitchFamily="18"/>
              </a:rPr>
              <a:t>, а </a:t>
            </a:r>
            <a:r>
              <a:rPr lang="ru-RU" dirty="0" err="1" smtClean="0">
                <a:latin typeface="Times New Roman" pitchFamily="18"/>
              </a:rPr>
              <a:t>достатній</a:t>
            </a:r>
            <a:r>
              <a:rPr lang="ru-RU" dirty="0" smtClean="0">
                <a:latin typeface="Times New Roman" pitchFamily="18"/>
              </a:rPr>
              <a:t> час - як </a:t>
            </a:r>
            <a:r>
              <a:rPr lang="ru-RU" dirty="0" err="1" smtClean="0">
                <a:latin typeface="Times New Roman" pitchFamily="18"/>
              </a:rPr>
              <a:t>верхня</a:t>
            </a:r>
            <a:r>
              <a:rPr lang="ru-RU" dirty="0" smtClean="0">
                <a:latin typeface="Times New Roman" pitchFamily="18"/>
              </a:rPr>
              <a:t> </a:t>
            </a:r>
            <a:r>
              <a:rPr lang="ru-RU" dirty="0" err="1" smtClean="0">
                <a:latin typeface="Times New Roman" pitchFamily="18"/>
              </a:rPr>
              <a:t>оцінка</a:t>
            </a:r>
            <a:r>
              <a:rPr lang="ru-RU" dirty="0" smtClean="0">
                <a:latin typeface="Times New Roman" pitchFamily="18"/>
              </a:rPr>
              <a:t> типу </a:t>
            </a:r>
            <a:r>
              <a:rPr lang="en-US" b="1" i="1" dirty="0">
                <a:latin typeface="Times New Roman" pitchFamily="18"/>
              </a:rPr>
              <a:t>O</a:t>
            </a:r>
            <a:r>
              <a:rPr lang="ru-RU" b="1" i="1" dirty="0">
                <a:latin typeface="Times New Roman" pitchFamily="18"/>
              </a:rPr>
              <a:t>(</a:t>
            </a:r>
            <a:r>
              <a:rPr lang="en-US" b="1" i="1" dirty="0">
                <a:latin typeface="Times New Roman" pitchFamily="18"/>
              </a:rPr>
              <a:t>f</a:t>
            </a:r>
            <a:r>
              <a:rPr lang="ru-RU" b="1" i="1" dirty="0">
                <a:latin typeface="Times New Roman" pitchFamily="18"/>
              </a:rPr>
              <a:t>(</a:t>
            </a:r>
            <a:r>
              <a:rPr lang="en-US" b="1" i="1" dirty="0">
                <a:latin typeface="Times New Roman" pitchFamily="18"/>
              </a:rPr>
              <a:t>n</a:t>
            </a:r>
            <a:r>
              <a:rPr lang="ru-RU" b="1" i="1" dirty="0">
                <a:latin typeface="Times New Roman" pitchFamily="18"/>
              </a:rPr>
              <a:t>))</a:t>
            </a:r>
            <a:r>
              <a:rPr lang="ru-RU" dirty="0">
                <a:latin typeface="Times New Roman" pitchFamily="18"/>
              </a:rPr>
              <a:t>.</a:t>
            </a:r>
          </a:p>
        </p:txBody>
      </p:sp>
    </p:spTree>
    <p:extLst>
      <p:ext uri="{BB962C8B-B14F-4D97-AF65-F5344CB8AC3E}">
        <p14:creationId xmlns:p14="http://schemas.microsoft.com/office/powerpoint/2010/main" val="11625318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503999" y="301320"/>
            <a:ext cx="9071640" cy="1262520"/>
          </a:xfrm>
        </p:spPr>
        <p:txBody>
          <a:bodyPr>
            <a:spAutoFit/>
          </a:bodyPr>
          <a:lstStyle/>
          <a:p>
            <a:pPr lvl="0"/>
            <a:r>
              <a:rPr lang="ru-RU" sz="3200" b="1">
                <a:latin typeface="Arial" pitchFamily="34"/>
                <a:cs typeface="Arial" pitchFamily="34"/>
              </a:rPr>
              <a:t>Оцінка складності задачі</a:t>
            </a:r>
          </a:p>
        </p:txBody>
      </p:sp>
      <p:sp>
        <p:nvSpPr>
          <p:cNvPr id="3" name="Subtitle 2"/>
          <p:cNvSpPr txBox="1">
            <a:spLocks noGrp="1"/>
          </p:cNvSpPr>
          <p:nvPr>
            <p:ph type="subTitle" idx="4294967295"/>
          </p:nvPr>
        </p:nvSpPr>
        <p:spPr>
          <a:xfrm>
            <a:off x="503999" y="1769040"/>
            <a:ext cx="9071640" cy="4989600"/>
          </a:xfrm>
        </p:spPr>
        <p:txBody>
          <a:bodyPr anchor="ctr">
            <a:spAutoFit/>
          </a:bodyPr>
          <a:lstStyle/>
          <a:p>
            <a:pPr lvl="0" algn="ctr"/>
            <a:r>
              <a:rPr lang="ru-RU">
                <a:latin typeface="Times New Roman" pitchFamily="18"/>
              </a:rPr>
              <a:t>Отже, для того, щоб отримати оцінку необхідного часу, потрібно взяти мінімум часу по всіх алгоритмах, а для того, щоб отримати оцінку достатнього часу, потрібно знайти хоча б один алгоритм, що реалізує цю оцінку.</a:t>
            </a:r>
          </a:p>
          <a:p>
            <a:pPr lvl="0" algn="ctr"/>
            <a:r>
              <a:rPr lang="ru-RU">
                <a:latin typeface="Times New Roman" pitchFamily="18"/>
              </a:rPr>
              <a:t>  </a:t>
            </a:r>
          </a:p>
        </p:txBody>
      </p:sp>
    </p:spTree>
    <p:extLst>
      <p:ext uri="{BB962C8B-B14F-4D97-AF65-F5344CB8AC3E}">
        <p14:creationId xmlns:p14="http://schemas.microsoft.com/office/powerpoint/2010/main" val="17096572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503999" y="301320"/>
            <a:ext cx="9071640" cy="1262520"/>
          </a:xfrm>
        </p:spPr>
        <p:txBody>
          <a:bodyPr>
            <a:spAutoFit/>
          </a:bodyPr>
          <a:lstStyle/>
          <a:p>
            <a:pPr lvl="0"/>
            <a:r>
              <a:rPr lang="en-US" sz="3200" b="1" i="1">
                <a:latin typeface="Arial" pitchFamily="34"/>
                <a:cs typeface="Arial" pitchFamily="34"/>
              </a:rPr>
              <a:t>Алгоритми геометричного пошуку</a:t>
            </a:r>
          </a:p>
        </p:txBody>
      </p:sp>
      <p:sp>
        <p:nvSpPr>
          <p:cNvPr id="3" name="Subtitle 2"/>
          <p:cNvSpPr txBox="1">
            <a:spLocks noGrp="1"/>
          </p:cNvSpPr>
          <p:nvPr>
            <p:ph type="subTitle" idx="4294967295"/>
          </p:nvPr>
        </p:nvSpPr>
        <p:spPr>
          <a:xfrm>
            <a:off x="503999" y="1769040"/>
            <a:ext cx="9071640" cy="4989600"/>
          </a:xfrm>
        </p:spPr>
        <p:txBody>
          <a:bodyPr anchor="ctr">
            <a:spAutoFit/>
          </a:bodyPr>
          <a:lstStyle/>
          <a:p>
            <a:pPr lvl="0" algn="ctr"/>
            <a:r>
              <a:rPr lang="en-US" sz="2800" i="1" dirty="0" err="1">
                <a:latin typeface="Times New Roman" pitchFamily="18"/>
              </a:rPr>
              <a:t>Задача</a:t>
            </a:r>
            <a:r>
              <a:rPr lang="en-US" sz="2800" i="1" dirty="0">
                <a:latin typeface="Times New Roman" pitchFamily="18"/>
              </a:rPr>
              <a:t> </a:t>
            </a:r>
            <a:r>
              <a:rPr lang="en-US" sz="2800" i="1" dirty="0" err="1">
                <a:latin typeface="Times New Roman" pitchFamily="18"/>
              </a:rPr>
              <a:t>пошуку</a:t>
            </a:r>
            <a:r>
              <a:rPr lang="en-US" sz="2800" i="1" dirty="0">
                <a:latin typeface="Times New Roman" pitchFamily="18"/>
              </a:rPr>
              <a:t> </a:t>
            </a:r>
            <a:r>
              <a:rPr lang="en-US" sz="2800" dirty="0">
                <a:latin typeface="Times New Roman" pitchFamily="18"/>
              </a:rPr>
              <a:t>в </a:t>
            </a:r>
            <a:r>
              <a:rPr lang="en-US" sz="2800" dirty="0" err="1">
                <a:latin typeface="Times New Roman" pitchFamily="18"/>
              </a:rPr>
              <a:t>загальній</a:t>
            </a:r>
            <a:r>
              <a:rPr lang="en-US" sz="2800" dirty="0">
                <a:latin typeface="Times New Roman" pitchFamily="18"/>
              </a:rPr>
              <a:t> </a:t>
            </a:r>
            <a:r>
              <a:rPr lang="en-US" sz="2800" dirty="0" err="1">
                <a:latin typeface="Times New Roman" pitchFamily="18"/>
              </a:rPr>
              <a:t>абстрактній</a:t>
            </a:r>
            <a:r>
              <a:rPr lang="en-US" sz="2800" dirty="0">
                <a:latin typeface="Times New Roman" pitchFamily="18"/>
              </a:rPr>
              <a:t> </a:t>
            </a:r>
            <a:r>
              <a:rPr lang="en-US" sz="2800" dirty="0" err="1">
                <a:latin typeface="Times New Roman" pitchFamily="18"/>
              </a:rPr>
              <a:t>формі</a:t>
            </a:r>
            <a:r>
              <a:rPr lang="en-US" sz="2800" dirty="0">
                <a:latin typeface="Times New Roman" pitchFamily="18"/>
              </a:rPr>
              <a:t>: </a:t>
            </a:r>
            <a:r>
              <a:rPr lang="en-US" sz="2800" dirty="0" err="1">
                <a:latin typeface="Times New Roman" pitchFamily="18"/>
              </a:rPr>
              <a:t>маємо</a:t>
            </a:r>
            <a:r>
              <a:rPr lang="en-US" sz="2800" dirty="0">
                <a:latin typeface="Times New Roman" pitchFamily="18"/>
              </a:rPr>
              <a:t> </a:t>
            </a:r>
            <a:r>
              <a:rPr lang="en-US" sz="2800" dirty="0" err="1">
                <a:latin typeface="Times New Roman" pitchFamily="18"/>
              </a:rPr>
              <a:t>набір</a:t>
            </a:r>
            <a:r>
              <a:rPr lang="en-US" sz="2800" dirty="0">
                <a:latin typeface="Times New Roman" pitchFamily="18"/>
              </a:rPr>
              <a:t> </a:t>
            </a:r>
            <a:r>
              <a:rPr lang="en-US" sz="2800" dirty="0" err="1">
                <a:latin typeface="Times New Roman" pitchFamily="18"/>
              </a:rPr>
              <a:t>даних</a:t>
            </a:r>
            <a:r>
              <a:rPr lang="en-US" sz="2800" dirty="0">
                <a:latin typeface="Times New Roman" pitchFamily="18"/>
              </a:rPr>
              <a:t>, </a:t>
            </a:r>
            <a:r>
              <a:rPr lang="en-US" sz="2800" dirty="0" err="1">
                <a:latin typeface="Times New Roman" pitchFamily="18"/>
              </a:rPr>
              <a:t>що</a:t>
            </a:r>
            <a:r>
              <a:rPr lang="en-US" sz="2800" dirty="0">
                <a:latin typeface="Times New Roman" pitchFamily="18"/>
              </a:rPr>
              <a:t> </a:t>
            </a:r>
            <a:r>
              <a:rPr lang="en-US" sz="2800" dirty="0" err="1">
                <a:latin typeface="Times New Roman" pitchFamily="18"/>
              </a:rPr>
              <a:t>іменується</a:t>
            </a:r>
            <a:r>
              <a:rPr lang="en-US" sz="2800" dirty="0">
                <a:latin typeface="Times New Roman" pitchFamily="18"/>
              </a:rPr>
              <a:t> </a:t>
            </a:r>
            <a:r>
              <a:rPr lang="en-US" sz="2800" dirty="0" err="1">
                <a:latin typeface="Times New Roman" pitchFamily="18"/>
              </a:rPr>
              <a:t>файлом</a:t>
            </a:r>
            <a:r>
              <a:rPr lang="en-US" sz="2800" dirty="0">
                <a:latin typeface="Times New Roman" pitchFamily="18"/>
              </a:rPr>
              <a:t>, і </a:t>
            </a:r>
            <a:r>
              <a:rPr lang="en-US" sz="2800" dirty="0" err="1">
                <a:latin typeface="Times New Roman" pitchFamily="18"/>
              </a:rPr>
              <a:t>деякий</a:t>
            </a:r>
            <a:r>
              <a:rPr lang="en-US" sz="2800" dirty="0">
                <a:latin typeface="Times New Roman" pitchFamily="18"/>
              </a:rPr>
              <a:t> </a:t>
            </a:r>
            <a:r>
              <a:rPr lang="en-US" sz="2800" dirty="0" err="1">
                <a:latin typeface="Times New Roman" pitchFamily="18"/>
              </a:rPr>
              <a:t>новий</a:t>
            </a:r>
            <a:r>
              <a:rPr lang="en-US" sz="2800" dirty="0">
                <a:latin typeface="Times New Roman" pitchFamily="18"/>
              </a:rPr>
              <a:t> </a:t>
            </a:r>
            <a:r>
              <a:rPr lang="en-US" sz="2800" dirty="0" err="1">
                <a:latin typeface="Times New Roman" pitchFamily="18"/>
              </a:rPr>
              <a:t>елемент</a:t>
            </a:r>
            <a:r>
              <a:rPr lang="en-US" sz="2800" dirty="0">
                <a:latin typeface="Times New Roman" pitchFamily="18"/>
              </a:rPr>
              <a:t> </a:t>
            </a:r>
            <a:r>
              <a:rPr lang="en-US" sz="2800" dirty="0" err="1">
                <a:latin typeface="Times New Roman" pitchFamily="18"/>
              </a:rPr>
              <a:t>даних</a:t>
            </a:r>
            <a:r>
              <a:rPr lang="en-US" sz="2800" dirty="0">
                <a:latin typeface="Times New Roman" pitchFamily="18"/>
              </a:rPr>
              <a:t>, </a:t>
            </a:r>
            <a:r>
              <a:rPr lang="en-US" sz="2800" dirty="0" err="1">
                <a:latin typeface="Times New Roman" pitchFamily="18"/>
              </a:rPr>
              <a:t>що</a:t>
            </a:r>
            <a:r>
              <a:rPr lang="en-US" sz="2800" dirty="0">
                <a:latin typeface="Times New Roman" pitchFamily="18"/>
              </a:rPr>
              <a:t> </a:t>
            </a:r>
            <a:r>
              <a:rPr lang="en-US" sz="2800" dirty="0" err="1">
                <a:latin typeface="Times New Roman" pitchFamily="18"/>
              </a:rPr>
              <a:t>іменується</a:t>
            </a:r>
            <a:r>
              <a:rPr lang="en-US" sz="2800" dirty="0">
                <a:latin typeface="Times New Roman" pitchFamily="18"/>
              </a:rPr>
              <a:t> </a:t>
            </a:r>
            <a:r>
              <a:rPr lang="en-US" sz="2800" dirty="0" err="1">
                <a:latin typeface="Times New Roman" pitchFamily="18"/>
              </a:rPr>
              <a:t>зразком</a:t>
            </a:r>
            <a:r>
              <a:rPr lang="en-US" sz="2800" dirty="0">
                <a:latin typeface="Times New Roman" pitchFamily="18"/>
              </a:rPr>
              <a:t>, </a:t>
            </a:r>
            <a:r>
              <a:rPr lang="en-US" sz="2800" dirty="0" err="1">
                <a:latin typeface="Times New Roman" pitchFamily="18"/>
              </a:rPr>
              <a:t>потрібно</a:t>
            </a:r>
            <a:r>
              <a:rPr lang="en-US" sz="2800" dirty="0">
                <a:latin typeface="Times New Roman" pitchFamily="18"/>
              </a:rPr>
              <a:t> </a:t>
            </a:r>
            <a:r>
              <a:rPr lang="en-US" sz="2800" dirty="0" err="1">
                <a:latin typeface="Times New Roman" pitchFamily="18"/>
              </a:rPr>
              <a:t>встановити</a:t>
            </a:r>
            <a:r>
              <a:rPr lang="en-US" sz="2800" dirty="0">
                <a:latin typeface="Times New Roman" pitchFamily="18"/>
              </a:rPr>
              <a:t> </a:t>
            </a:r>
            <a:r>
              <a:rPr lang="en-US" sz="2800" dirty="0" err="1">
                <a:latin typeface="Times New Roman" pitchFamily="18"/>
              </a:rPr>
              <a:t>зв'язок</a:t>
            </a:r>
            <a:r>
              <a:rPr lang="en-US" sz="2800" dirty="0">
                <a:latin typeface="Times New Roman" pitchFamily="18"/>
              </a:rPr>
              <a:t> </a:t>
            </a:r>
            <a:r>
              <a:rPr lang="en-US" sz="2800" dirty="0" err="1">
                <a:latin typeface="Times New Roman" pitchFamily="18"/>
              </a:rPr>
              <a:t>між</a:t>
            </a:r>
            <a:r>
              <a:rPr lang="en-US" sz="2800" dirty="0">
                <a:latin typeface="Times New Roman" pitchFamily="18"/>
              </a:rPr>
              <a:t> </a:t>
            </a:r>
            <a:r>
              <a:rPr lang="en-US" sz="2800" dirty="0" err="1">
                <a:latin typeface="Times New Roman" pitchFamily="18"/>
              </a:rPr>
              <a:t>зразком</a:t>
            </a:r>
            <a:r>
              <a:rPr lang="en-US" sz="2800" dirty="0">
                <a:latin typeface="Times New Roman" pitchFamily="18"/>
              </a:rPr>
              <a:t> і </a:t>
            </a:r>
            <a:r>
              <a:rPr lang="en-US" sz="2800" dirty="0" err="1">
                <a:latin typeface="Times New Roman" pitchFamily="18"/>
              </a:rPr>
              <a:t>файлом</a:t>
            </a:r>
            <a:r>
              <a:rPr lang="en-US" sz="2800" dirty="0">
                <a:latin typeface="Times New Roman" pitchFamily="18"/>
              </a:rPr>
              <a:t>.   </a:t>
            </a:r>
          </a:p>
          <a:p>
            <a:pPr lvl="0" algn="ctr"/>
            <a:endParaRPr lang="en-US" sz="2800" dirty="0">
              <a:latin typeface="Times New Roman" pitchFamily="18"/>
            </a:endParaRPr>
          </a:p>
          <a:p>
            <a:pPr lvl="0" algn="ctr"/>
            <a:r>
              <a:rPr lang="en-US" sz="2800" dirty="0" err="1">
                <a:latin typeface="Times New Roman" pitchFamily="18"/>
              </a:rPr>
              <a:t>Приклад</a:t>
            </a:r>
            <a:r>
              <a:rPr lang="en-US" sz="2800" dirty="0">
                <a:latin typeface="Times New Roman" pitchFamily="18"/>
              </a:rPr>
              <a:t> </a:t>
            </a:r>
            <a:r>
              <a:rPr lang="en-US" sz="2800" dirty="0" smtClean="0">
                <a:latin typeface="Times New Roman" pitchFamily="18"/>
              </a:rPr>
              <a:t>– </a:t>
            </a:r>
            <a:r>
              <a:rPr lang="en-US" sz="2800" dirty="0" err="1" smtClean="0">
                <a:latin typeface="Times New Roman" pitchFamily="18"/>
              </a:rPr>
              <a:t>задача</a:t>
            </a:r>
            <a:r>
              <a:rPr lang="en-US" sz="2800" dirty="0" smtClean="0">
                <a:latin typeface="Times New Roman" pitchFamily="18"/>
              </a:rPr>
              <a:t> </a:t>
            </a:r>
            <a:r>
              <a:rPr lang="en-US" sz="2800" dirty="0" err="1">
                <a:latin typeface="Times New Roman" pitchFamily="18"/>
              </a:rPr>
              <a:t>двійкового</a:t>
            </a:r>
            <a:r>
              <a:rPr lang="en-US" sz="2800" dirty="0">
                <a:latin typeface="Times New Roman" pitchFamily="18"/>
              </a:rPr>
              <a:t> </a:t>
            </a:r>
            <a:r>
              <a:rPr lang="en-US" sz="2800" dirty="0" err="1">
                <a:latin typeface="Times New Roman" pitchFamily="18"/>
              </a:rPr>
              <a:t>пошуку</a:t>
            </a:r>
            <a:r>
              <a:rPr lang="en-US" sz="2800" dirty="0">
                <a:latin typeface="Times New Roman" pitchFamily="18"/>
              </a:rPr>
              <a:t> </a:t>
            </a:r>
            <a:r>
              <a:rPr lang="en-US" sz="2800" dirty="0" err="1">
                <a:latin typeface="Times New Roman" pitchFamily="18"/>
              </a:rPr>
              <a:t>числа</a:t>
            </a:r>
            <a:r>
              <a:rPr lang="en-US" sz="2800" dirty="0">
                <a:latin typeface="Times New Roman" pitchFamily="18"/>
              </a:rPr>
              <a:t> </a:t>
            </a:r>
            <a:r>
              <a:rPr lang="en-US" dirty="0">
                <a:latin typeface="Times New Roman" pitchFamily="18"/>
              </a:rPr>
              <a:t> </a:t>
            </a:r>
            <a:r>
              <a:rPr lang="en-US" b="1" i="1" dirty="0">
                <a:latin typeface="Times New Roman" pitchFamily="18"/>
              </a:rPr>
              <a:t>x</a:t>
            </a:r>
            <a:r>
              <a:rPr lang="en-US" sz="2800" dirty="0">
                <a:latin typeface="Times New Roman" pitchFamily="18"/>
              </a:rPr>
              <a:t> у </a:t>
            </a:r>
            <a:r>
              <a:rPr lang="en-US" sz="2800" dirty="0" err="1">
                <a:latin typeface="Times New Roman" pitchFamily="18"/>
              </a:rPr>
              <a:t>відсортованому</a:t>
            </a:r>
            <a:r>
              <a:rPr lang="en-US" sz="2800" dirty="0">
                <a:latin typeface="Times New Roman" pitchFamily="18"/>
              </a:rPr>
              <a:t> </a:t>
            </a:r>
            <a:r>
              <a:rPr lang="en-US" sz="2800" dirty="0" err="1">
                <a:latin typeface="Times New Roman" pitchFamily="18"/>
              </a:rPr>
              <a:t>за</a:t>
            </a:r>
            <a:r>
              <a:rPr lang="en-US" sz="2800" dirty="0">
                <a:latin typeface="Times New Roman" pitchFamily="18"/>
              </a:rPr>
              <a:t> </a:t>
            </a:r>
            <a:r>
              <a:rPr lang="en-US" sz="2800" dirty="0" err="1">
                <a:latin typeface="Times New Roman" pitchFamily="18"/>
              </a:rPr>
              <a:t>зростанням</a:t>
            </a:r>
            <a:r>
              <a:rPr lang="en-US" sz="2800" dirty="0">
                <a:latin typeface="Times New Roman" pitchFamily="18"/>
              </a:rPr>
              <a:t> </a:t>
            </a:r>
            <a:r>
              <a:rPr lang="en-US" sz="2800" dirty="0" err="1">
                <a:latin typeface="Times New Roman" pitchFamily="18"/>
              </a:rPr>
              <a:t>масиві</a:t>
            </a:r>
            <a:r>
              <a:rPr lang="en-US" sz="2800" dirty="0">
                <a:latin typeface="Times New Roman" pitchFamily="18"/>
              </a:rPr>
              <a:t> </a:t>
            </a:r>
            <a:r>
              <a:rPr lang="en-US" sz="2800" b="1" i="1" dirty="0">
                <a:latin typeface="Times New Roman" pitchFamily="18"/>
              </a:rPr>
              <a:t>a</a:t>
            </a:r>
            <a:r>
              <a:rPr lang="en-US" sz="2800" dirty="0">
                <a:latin typeface="Times New Roman" pitchFamily="18"/>
              </a:rPr>
              <a:t>[0..</a:t>
            </a:r>
            <a:r>
              <a:rPr lang="en-US" sz="2800" b="1" i="1" dirty="0">
                <a:latin typeface="Times New Roman" pitchFamily="18"/>
              </a:rPr>
              <a:t>n</a:t>
            </a:r>
            <a:r>
              <a:rPr lang="en-US" sz="2800" dirty="0">
                <a:latin typeface="Times New Roman" pitchFamily="18"/>
              </a:rPr>
              <a:t>]. </a:t>
            </a:r>
            <a:r>
              <a:rPr lang="en-US" sz="2800" dirty="0" err="1">
                <a:latin typeface="Times New Roman" pitchFamily="18"/>
              </a:rPr>
              <a:t>Алгоритм</a:t>
            </a:r>
            <a:r>
              <a:rPr lang="en-US" sz="2800" dirty="0">
                <a:latin typeface="Times New Roman" pitchFamily="18"/>
              </a:rPr>
              <a:t> </a:t>
            </a:r>
            <a:r>
              <a:rPr lang="en-US" sz="2800" dirty="0" err="1">
                <a:latin typeface="Times New Roman" pitchFamily="18"/>
              </a:rPr>
              <a:t>двійкового</a:t>
            </a:r>
            <a:r>
              <a:rPr lang="en-US" sz="2800" dirty="0">
                <a:latin typeface="Times New Roman" pitchFamily="18"/>
              </a:rPr>
              <a:t> </a:t>
            </a:r>
            <a:r>
              <a:rPr lang="en-US" sz="2800" dirty="0" err="1">
                <a:latin typeface="Times New Roman" pitchFamily="18"/>
              </a:rPr>
              <a:t>пошуку</a:t>
            </a:r>
            <a:r>
              <a:rPr lang="en-US" sz="2800" dirty="0">
                <a:latin typeface="Times New Roman" pitchFamily="18"/>
              </a:rPr>
              <a:t> </a:t>
            </a:r>
            <a:r>
              <a:rPr lang="en-US" sz="2800" dirty="0" err="1">
                <a:latin typeface="Times New Roman" pitchFamily="18"/>
              </a:rPr>
              <a:t>використовує</a:t>
            </a:r>
            <a:r>
              <a:rPr lang="en-US" sz="2800" dirty="0">
                <a:latin typeface="Times New Roman" pitchFamily="18"/>
              </a:rPr>
              <a:t> </a:t>
            </a:r>
            <a:r>
              <a:rPr lang="en-US" sz="2800" dirty="0" err="1">
                <a:latin typeface="Times New Roman" pitchFamily="18"/>
              </a:rPr>
              <a:t>впорядкованість</a:t>
            </a:r>
            <a:r>
              <a:rPr lang="en-US" sz="2800" dirty="0">
                <a:latin typeface="Times New Roman" pitchFamily="18"/>
              </a:rPr>
              <a:t> </a:t>
            </a:r>
            <a:r>
              <a:rPr lang="en-US" sz="2800" dirty="0" err="1">
                <a:latin typeface="Times New Roman" pitchFamily="18"/>
              </a:rPr>
              <a:t>елементів</a:t>
            </a:r>
            <a:r>
              <a:rPr lang="en-US" sz="2800" dirty="0">
                <a:latin typeface="Times New Roman" pitchFamily="18"/>
              </a:rPr>
              <a:t> </a:t>
            </a:r>
            <a:r>
              <a:rPr lang="en-US" sz="2800" dirty="0" err="1">
                <a:latin typeface="Times New Roman" pitchFamily="18"/>
              </a:rPr>
              <a:t>масиву</a:t>
            </a:r>
            <a:r>
              <a:rPr lang="en-US" sz="2800" dirty="0">
                <a:latin typeface="Times New Roman" pitchFamily="18"/>
              </a:rPr>
              <a:t>.</a:t>
            </a:r>
          </a:p>
          <a:p>
            <a:pPr lvl="0" algn="ctr"/>
            <a:endParaRPr lang="en-US" sz="2800" dirty="0">
              <a:latin typeface="Times New Roman" pitchFamily="18"/>
            </a:endParaRPr>
          </a:p>
        </p:txBody>
      </p:sp>
    </p:spTree>
    <p:extLst>
      <p:ext uri="{BB962C8B-B14F-4D97-AF65-F5344CB8AC3E}">
        <p14:creationId xmlns:p14="http://schemas.microsoft.com/office/powerpoint/2010/main" val="13374698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503999" y="301320"/>
            <a:ext cx="9071640" cy="1262520"/>
          </a:xfrm>
        </p:spPr>
        <p:txBody>
          <a:bodyPr>
            <a:spAutoFit/>
          </a:bodyPr>
          <a:lstStyle/>
          <a:p>
            <a:pPr lvl="0"/>
            <a:r>
              <a:rPr lang="en-US"/>
              <a:t>Задача двійкового пошуку</a:t>
            </a:r>
          </a:p>
        </p:txBody>
      </p:sp>
      <p:sp>
        <p:nvSpPr>
          <p:cNvPr id="3" name="Subtitle 2"/>
          <p:cNvSpPr txBox="1">
            <a:spLocks noGrp="1"/>
          </p:cNvSpPr>
          <p:nvPr>
            <p:ph type="subTitle" idx="4294967295"/>
          </p:nvPr>
        </p:nvSpPr>
        <p:spPr>
          <a:xfrm>
            <a:off x="503999" y="1769040"/>
            <a:ext cx="9071640" cy="4989600"/>
          </a:xfrm>
        </p:spPr>
        <p:txBody>
          <a:bodyPr anchor="ctr">
            <a:spAutoFit/>
          </a:bodyPr>
          <a:lstStyle/>
          <a:p>
            <a:pPr lvl="0" algn="ctr"/>
            <a:r>
              <a:rPr lang="en-US">
                <a:latin typeface="Times New Roman" pitchFamily="18"/>
              </a:rPr>
              <a:t>Для заданого підмасиву </a:t>
            </a:r>
            <a:r>
              <a:rPr lang="en-US" b="1" i="1">
                <a:latin typeface="Times New Roman" pitchFamily="18"/>
              </a:rPr>
              <a:t>a</a:t>
            </a:r>
            <a:r>
              <a:rPr lang="en-US">
                <a:latin typeface="Times New Roman" pitchFamily="18"/>
              </a:rPr>
              <a:t>[</a:t>
            </a:r>
            <a:r>
              <a:rPr lang="en-US" b="1" i="1">
                <a:latin typeface="Times New Roman" pitchFamily="18"/>
              </a:rPr>
              <a:t>n</a:t>
            </a:r>
            <a:r>
              <a:rPr lang="en-US" b="1" i="1" baseline="-24000">
                <a:latin typeface="Times New Roman" pitchFamily="18"/>
              </a:rPr>
              <a:t>1</a:t>
            </a:r>
            <a:r>
              <a:rPr lang="en-US" b="1" i="1">
                <a:latin typeface="Times New Roman" pitchFamily="18"/>
              </a:rPr>
              <a:t>..n</a:t>
            </a:r>
            <a:r>
              <a:rPr lang="en-US" b="1" i="1" baseline="-24000">
                <a:latin typeface="Times New Roman" pitchFamily="18"/>
              </a:rPr>
              <a:t>2</a:t>
            </a:r>
            <a:r>
              <a:rPr lang="en-US">
                <a:latin typeface="Times New Roman" pitchFamily="18"/>
              </a:rPr>
              <a:t>] ключ пошуку </a:t>
            </a:r>
            <a:r>
              <a:rPr lang="en-US" b="1" i="1">
                <a:latin typeface="Times New Roman" pitchFamily="18"/>
              </a:rPr>
              <a:t>x</a:t>
            </a:r>
            <a:r>
              <a:rPr lang="en-US">
                <a:latin typeface="Times New Roman" pitchFamily="18"/>
              </a:rPr>
              <a:t> порівнюється з елементом </a:t>
            </a:r>
            <a:r>
              <a:rPr lang="en-US" b="1" i="1">
                <a:latin typeface="Times New Roman" pitchFamily="18"/>
              </a:rPr>
              <a:t>a</a:t>
            </a:r>
            <a:r>
              <a:rPr lang="en-US">
                <a:latin typeface="Times New Roman" pitchFamily="18"/>
              </a:rPr>
              <a:t>[</a:t>
            </a:r>
            <a:r>
              <a:rPr lang="en-US" b="1" i="1">
                <a:latin typeface="Times New Roman" pitchFamily="18"/>
              </a:rPr>
              <a:t>m</a:t>
            </a:r>
            <a:r>
              <a:rPr lang="en-US">
                <a:latin typeface="Times New Roman" pitchFamily="18"/>
              </a:rPr>
              <a:t>], розташованим приблизно посередині між </a:t>
            </a:r>
            <a:r>
              <a:rPr lang="en-US" b="1" i="1">
                <a:latin typeface="Times New Roman" pitchFamily="18"/>
              </a:rPr>
              <a:t>n</a:t>
            </a:r>
            <a:r>
              <a:rPr lang="en-US" b="1" i="1" baseline="-24000">
                <a:latin typeface="Times New Roman" pitchFamily="18"/>
              </a:rPr>
              <a:t>1</a:t>
            </a:r>
            <a:r>
              <a:rPr lang="en-US">
                <a:latin typeface="Times New Roman" pitchFamily="18"/>
              </a:rPr>
              <a:t> і </a:t>
            </a:r>
            <a:r>
              <a:rPr lang="en-US" b="1" i="1">
                <a:latin typeface="Times New Roman" pitchFamily="18"/>
              </a:rPr>
              <a:t>n</a:t>
            </a:r>
            <a:r>
              <a:rPr lang="en-US" b="1" i="1" baseline="-24000">
                <a:latin typeface="Times New Roman" pitchFamily="18"/>
              </a:rPr>
              <a:t>2</a:t>
            </a:r>
            <a:r>
              <a:rPr lang="en-US">
                <a:latin typeface="Times New Roman" pitchFamily="18"/>
              </a:rPr>
              <a:t>. Якщо </a:t>
            </a:r>
            <a:r>
              <a:rPr lang="en-US" b="1" i="1">
                <a:latin typeface="Times New Roman" pitchFamily="18"/>
              </a:rPr>
              <a:t>x</a:t>
            </a:r>
            <a:r>
              <a:rPr lang="en-US">
                <a:latin typeface="Times New Roman" pitchFamily="18"/>
              </a:rPr>
              <a:t> не більше, ніж </a:t>
            </a:r>
            <a:r>
              <a:rPr lang="en-US" b="1" i="1">
                <a:latin typeface="Times New Roman" pitchFamily="18"/>
              </a:rPr>
              <a:t>a</a:t>
            </a:r>
            <a:r>
              <a:rPr lang="en-US">
                <a:latin typeface="Times New Roman" pitchFamily="18"/>
              </a:rPr>
              <a:t>[</a:t>
            </a:r>
            <a:r>
              <a:rPr lang="en-US" b="1" i="1">
                <a:latin typeface="Times New Roman" pitchFamily="18"/>
              </a:rPr>
              <a:t>m</a:t>
            </a:r>
            <a:r>
              <a:rPr lang="en-US">
                <a:latin typeface="Times New Roman" pitchFamily="18"/>
              </a:rPr>
              <a:t>], то двійковий пошук рекурсивно продовжується в лівому підмасиві </a:t>
            </a:r>
            <a:r>
              <a:rPr lang="en-US" b="1" i="1">
                <a:latin typeface="Times New Roman" pitchFamily="18"/>
              </a:rPr>
              <a:t>a</a:t>
            </a:r>
            <a:r>
              <a:rPr lang="en-US">
                <a:latin typeface="Times New Roman" pitchFamily="18"/>
              </a:rPr>
              <a:t>[</a:t>
            </a:r>
            <a:r>
              <a:rPr lang="en-US" b="1" i="1">
                <a:latin typeface="Times New Roman" pitchFamily="18"/>
              </a:rPr>
              <a:t>n</a:t>
            </a:r>
            <a:r>
              <a:rPr lang="en-US" b="1" i="1" baseline="-24000">
                <a:latin typeface="Times New Roman" pitchFamily="18"/>
              </a:rPr>
              <a:t>1</a:t>
            </a:r>
            <a:r>
              <a:rPr lang="en-US" b="1" i="1">
                <a:latin typeface="Times New Roman" pitchFamily="18"/>
              </a:rPr>
              <a:t>..m</a:t>
            </a:r>
            <a:r>
              <a:rPr lang="en-US">
                <a:latin typeface="Times New Roman" pitchFamily="18"/>
              </a:rPr>
              <a:t>], інакше (при </a:t>
            </a:r>
            <a:r>
              <a:rPr lang="en-US" b="1" i="1">
                <a:latin typeface="Times New Roman" pitchFamily="18"/>
              </a:rPr>
              <a:t>x</a:t>
            </a:r>
            <a:r>
              <a:rPr lang="en-US">
                <a:latin typeface="Times New Roman" pitchFamily="18"/>
              </a:rPr>
              <a:t> більше </a:t>
            </a:r>
            <a:r>
              <a:rPr lang="en-US" b="1" i="1">
                <a:latin typeface="Times New Roman" pitchFamily="18"/>
              </a:rPr>
              <a:t>a</a:t>
            </a:r>
            <a:r>
              <a:rPr lang="en-US">
                <a:latin typeface="Times New Roman" pitchFamily="18"/>
              </a:rPr>
              <a:t>[</a:t>
            </a:r>
            <a:r>
              <a:rPr lang="en-US" b="1" i="1">
                <a:latin typeface="Times New Roman" pitchFamily="18"/>
              </a:rPr>
              <a:t>m</a:t>
            </a:r>
            <a:r>
              <a:rPr lang="en-US">
                <a:latin typeface="Times New Roman" pitchFamily="18"/>
              </a:rPr>
              <a:t>]) рекурсивний двійковий пошук продовжується для правого підмасиву </a:t>
            </a:r>
            <a:r>
              <a:rPr lang="en-US" b="1" i="1">
                <a:latin typeface="Times New Roman" pitchFamily="18"/>
              </a:rPr>
              <a:t>a</a:t>
            </a:r>
            <a:r>
              <a:rPr lang="en-US">
                <a:latin typeface="Times New Roman" pitchFamily="18"/>
              </a:rPr>
              <a:t>[</a:t>
            </a:r>
            <a:r>
              <a:rPr lang="en-US" b="1" i="1">
                <a:latin typeface="Times New Roman" pitchFamily="18"/>
              </a:rPr>
              <a:t>m</a:t>
            </a:r>
            <a:r>
              <a:rPr lang="en-US">
                <a:latin typeface="Times New Roman" pitchFamily="18"/>
              </a:rPr>
              <a:t>+1..</a:t>
            </a:r>
            <a:r>
              <a:rPr lang="en-US" b="1" i="1">
                <a:latin typeface="Times New Roman" pitchFamily="18"/>
              </a:rPr>
              <a:t>n</a:t>
            </a:r>
            <a:r>
              <a:rPr lang="en-US" b="1" i="1" baseline="-24000">
                <a:latin typeface="Times New Roman" pitchFamily="18"/>
              </a:rPr>
              <a:t>2</a:t>
            </a:r>
            <a:r>
              <a:rPr lang="en-US">
                <a:latin typeface="Times New Roman" pitchFamily="18"/>
              </a:rPr>
              <a:t>]. У кінцевій ситуації </a:t>
            </a:r>
            <a:r>
              <a:rPr lang="en-US" b="1" i="1">
                <a:latin typeface="Times New Roman" pitchFamily="18"/>
              </a:rPr>
              <a:t>n</a:t>
            </a:r>
            <a:r>
              <a:rPr lang="en-US" b="1" i="1" baseline="-24000">
                <a:latin typeface="Times New Roman" pitchFamily="18"/>
              </a:rPr>
              <a:t>1</a:t>
            </a:r>
            <a:r>
              <a:rPr lang="en-US">
                <a:latin typeface="Times New Roman" pitchFamily="18"/>
              </a:rPr>
              <a:t>=</a:t>
            </a:r>
            <a:r>
              <a:rPr lang="en-US" b="1" i="1">
                <a:latin typeface="Times New Roman" pitchFamily="18"/>
              </a:rPr>
              <a:t>n</a:t>
            </a:r>
            <a:r>
              <a:rPr lang="en-US" b="1" i="1" baseline="-24000">
                <a:latin typeface="Times New Roman" pitchFamily="18"/>
              </a:rPr>
              <a:t>2</a:t>
            </a:r>
            <a:r>
              <a:rPr lang="en-US">
                <a:latin typeface="Times New Roman" pitchFamily="18"/>
              </a:rPr>
              <a:t> і повертається значення </a:t>
            </a:r>
            <a:r>
              <a:rPr lang="en-US" b="1" i="1">
                <a:latin typeface="Times New Roman" pitchFamily="18"/>
              </a:rPr>
              <a:t>n</a:t>
            </a:r>
            <a:r>
              <a:rPr lang="en-US" b="1" i="1" baseline="-24000">
                <a:latin typeface="Times New Roman" pitchFamily="18"/>
              </a:rPr>
              <a:t>1</a:t>
            </a:r>
            <a:r>
              <a:rPr lang="en-US">
                <a:latin typeface="Times New Roman" pitchFamily="18"/>
              </a:rPr>
              <a:t>, якщо </a:t>
            </a:r>
            <a:r>
              <a:rPr lang="en-US" b="1" i="1">
                <a:latin typeface="Times New Roman" pitchFamily="18"/>
              </a:rPr>
              <a:t>x</a:t>
            </a:r>
            <a:r>
              <a:rPr lang="en-US">
                <a:latin typeface="Times New Roman" pitchFamily="18"/>
              </a:rPr>
              <a:t>=</a:t>
            </a:r>
            <a:r>
              <a:rPr lang="en-US" b="1" i="1">
                <a:latin typeface="Times New Roman" pitchFamily="18"/>
              </a:rPr>
              <a:t>a</a:t>
            </a:r>
            <a:r>
              <a:rPr lang="en-US">
                <a:latin typeface="Times New Roman" pitchFamily="18"/>
              </a:rPr>
              <a:t>[</a:t>
            </a:r>
            <a:r>
              <a:rPr lang="en-US" b="1" i="1">
                <a:latin typeface="Times New Roman" pitchFamily="18"/>
              </a:rPr>
              <a:t>n</a:t>
            </a:r>
            <a:r>
              <a:rPr lang="en-US" b="1" i="1" baseline="-24000">
                <a:latin typeface="Times New Roman" pitchFamily="18"/>
              </a:rPr>
              <a:t>1</a:t>
            </a:r>
            <a:r>
              <a:rPr lang="en-US">
                <a:latin typeface="Times New Roman" pitchFamily="18"/>
              </a:rPr>
              <a:t>], або -1, якщо </a:t>
            </a:r>
            <a:r>
              <a:rPr lang="en-US" b="1" i="1">
                <a:latin typeface="Times New Roman" pitchFamily="18"/>
              </a:rPr>
              <a:t>x</a:t>
            </a:r>
            <a:r>
              <a:rPr lang="en-US">
                <a:latin typeface="Symbol" pitchFamily="18"/>
              </a:rPr>
              <a:t></a:t>
            </a:r>
            <a:r>
              <a:rPr lang="en-US" b="1" i="1">
                <a:latin typeface="Times New Roman" pitchFamily="18"/>
              </a:rPr>
              <a:t>a</a:t>
            </a:r>
            <a:r>
              <a:rPr lang="en-US">
                <a:latin typeface="Times New Roman" pitchFamily="18"/>
              </a:rPr>
              <a:t>[</a:t>
            </a:r>
            <a:r>
              <a:rPr lang="en-US" b="1" i="1">
                <a:latin typeface="Times New Roman" pitchFamily="18"/>
              </a:rPr>
              <a:t>n</a:t>
            </a:r>
            <a:r>
              <a:rPr lang="en-US" b="1" i="1" baseline="-24000">
                <a:latin typeface="Times New Roman" pitchFamily="18"/>
              </a:rPr>
              <a:t>1</a:t>
            </a:r>
            <a:r>
              <a:rPr lang="en-US">
                <a:latin typeface="Times New Roman" pitchFamily="18"/>
              </a:rPr>
              <a:t>].</a:t>
            </a:r>
          </a:p>
        </p:txBody>
      </p:sp>
    </p:spTree>
    <p:extLst>
      <p:ext uri="{BB962C8B-B14F-4D97-AF65-F5344CB8AC3E}">
        <p14:creationId xmlns:p14="http://schemas.microsoft.com/office/powerpoint/2010/main" val="32360371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503999" y="301320"/>
            <a:ext cx="9071640" cy="1262520"/>
          </a:xfrm>
        </p:spPr>
        <p:txBody>
          <a:bodyPr>
            <a:spAutoFit/>
          </a:bodyPr>
          <a:lstStyle/>
          <a:p>
            <a:pPr lvl="0"/>
            <a:r>
              <a:rPr lang="en-US"/>
              <a:t>Задача двійкового пошуку</a:t>
            </a:r>
          </a:p>
        </p:txBody>
      </p:sp>
      <p:sp>
        <p:nvSpPr>
          <p:cNvPr id="3" name="Subtitle 2"/>
          <p:cNvSpPr txBox="1">
            <a:spLocks noGrp="1"/>
          </p:cNvSpPr>
          <p:nvPr>
            <p:ph type="subTitle" idx="4294967295"/>
          </p:nvPr>
        </p:nvSpPr>
        <p:spPr>
          <a:xfrm>
            <a:off x="503999" y="1126678"/>
            <a:ext cx="9071640" cy="6278642"/>
          </a:xfrm>
        </p:spPr>
        <p:txBody>
          <a:bodyPr anchor="ctr">
            <a:spAutoFit/>
          </a:bodyPr>
          <a:lstStyle/>
          <a:p>
            <a:pPr lvl="0" algn="l">
              <a:spcAft>
                <a:spcPts val="0"/>
              </a:spcAft>
            </a:pPr>
            <a:r>
              <a:rPr lang="en-US" sz="2400" dirty="0" err="1">
                <a:latin typeface="Courier New" panose="02070309020205020404" pitchFamily="49" charset="0"/>
                <a:cs typeface="Courier New" panose="02070309020205020404" pitchFamily="49" charset="0"/>
              </a:rPr>
              <a:t>Алгоритм</a:t>
            </a:r>
            <a:r>
              <a:rPr lang="en-US" sz="2400" dirty="0">
                <a:latin typeface="Courier New" panose="02070309020205020404" pitchFamily="49" charset="0"/>
                <a:cs typeface="Courier New" panose="02070309020205020404" pitchFamily="49" charset="0"/>
              </a:rPr>
              <a:t> </a:t>
            </a:r>
            <a:r>
              <a:rPr lang="en-US" sz="2400" dirty="0" err="1">
                <a:latin typeface="Courier New" panose="02070309020205020404" pitchFamily="49" charset="0"/>
                <a:cs typeface="Courier New" panose="02070309020205020404" pitchFamily="49" charset="0"/>
              </a:rPr>
              <a:t>двійкового</a:t>
            </a:r>
            <a:r>
              <a:rPr lang="en-US" sz="2400" dirty="0">
                <a:latin typeface="Courier New" panose="02070309020205020404" pitchFamily="49" charset="0"/>
                <a:cs typeface="Courier New" panose="02070309020205020404" pitchFamily="49" charset="0"/>
              </a:rPr>
              <a:t> </a:t>
            </a:r>
            <a:r>
              <a:rPr lang="en-US" sz="2400" dirty="0" err="1">
                <a:latin typeface="Courier New" panose="02070309020205020404" pitchFamily="49" charset="0"/>
                <a:cs typeface="Courier New" panose="02070309020205020404" pitchFamily="49" charset="0"/>
              </a:rPr>
              <a:t>пошуку</a:t>
            </a:r>
            <a:r>
              <a:rPr lang="en-US" sz="2400" dirty="0">
                <a:latin typeface="Courier New" panose="02070309020205020404" pitchFamily="49" charset="0"/>
                <a:cs typeface="Courier New" panose="02070309020205020404" pitchFamily="49" charset="0"/>
              </a:rPr>
              <a:t> у </a:t>
            </a:r>
            <a:r>
              <a:rPr lang="en-US" sz="2400" dirty="0" err="1">
                <a:latin typeface="Courier New" panose="02070309020205020404" pitchFamily="49" charset="0"/>
                <a:cs typeface="Courier New" panose="02070309020205020404" pitchFamily="49" charset="0"/>
              </a:rPr>
              <a:t>відсортованому</a:t>
            </a:r>
            <a:r>
              <a:rPr lang="en-US" sz="2400" dirty="0">
                <a:latin typeface="Courier New" panose="02070309020205020404" pitchFamily="49" charset="0"/>
                <a:cs typeface="Courier New" panose="02070309020205020404" pitchFamily="49" charset="0"/>
              </a:rPr>
              <a:t> </a:t>
            </a:r>
            <a:r>
              <a:rPr lang="en-US" sz="2400" dirty="0" err="1">
                <a:latin typeface="Courier New" panose="02070309020205020404" pitchFamily="49" charset="0"/>
                <a:cs typeface="Courier New" panose="02070309020205020404" pitchFamily="49" charset="0"/>
              </a:rPr>
              <a:t>масиві</a:t>
            </a:r>
            <a:endParaRPr lang="en-US" sz="2400" dirty="0">
              <a:latin typeface="Courier New" panose="02070309020205020404" pitchFamily="49" charset="0"/>
              <a:cs typeface="Courier New" panose="02070309020205020404" pitchFamily="49" charset="0"/>
            </a:endParaRPr>
          </a:p>
          <a:p>
            <a:pPr lvl="0" algn="l">
              <a:spcAft>
                <a:spcPts val="0"/>
              </a:spcAft>
            </a:pPr>
            <a:r>
              <a:rPr lang="en-US" sz="2400" dirty="0">
                <a:latin typeface="Courier New" panose="02070309020205020404" pitchFamily="49" charset="0"/>
                <a:cs typeface="Courier New" panose="02070309020205020404" pitchFamily="49" charset="0"/>
              </a:rPr>
              <a:t>FUNCTION </a:t>
            </a:r>
            <a:r>
              <a:rPr lang="en-US" sz="2400" dirty="0" err="1">
                <a:latin typeface="Courier New" panose="02070309020205020404" pitchFamily="49" charset="0"/>
                <a:cs typeface="Courier New" panose="02070309020205020404" pitchFamily="49" charset="0"/>
              </a:rPr>
              <a:t>BinarySearch</a:t>
            </a:r>
            <a:r>
              <a:rPr lang="en-US" sz="2400" dirty="0">
                <a:latin typeface="Courier New" panose="02070309020205020404" pitchFamily="49" charset="0"/>
                <a:cs typeface="Courier New" panose="02070309020205020404" pitchFamily="49" charset="0"/>
              </a:rPr>
              <a:t>(</a:t>
            </a:r>
            <a:r>
              <a:rPr lang="en-US" sz="2400" dirty="0" err="1">
                <a:latin typeface="Courier New" panose="02070309020205020404" pitchFamily="49" charset="0"/>
                <a:cs typeface="Courier New" panose="02070309020205020404" pitchFamily="49" charset="0"/>
              </a:rPr>
              <a:t>x:INTEGER</a:t>
            </a:r>
            <a:r>
              <a:rPr lang="en-US" sz="2400" dirty="0">
                <a:latin typeface="Courier New" panose="02070309020205020404" pitchFamily="49" charset="0"/>
                <a:cs typeface="Courier New" panose="02070309020205020404" pitchFamily="49" charset="0"/>
              </a:rPr>
              <a:t>; a:SortArray;</a:t>
            </a:r>
          </a:p>
          <a:p>
            <a:pPr lvl="0" algn="l">
              <a:spcAft>
                <a:spcPts val="0"/>
              </a:spcAft>
            </a:pPr>
            <a:r>
              <a:rPr lang="en-US" sz="2400" dirty="0">
                <a:latin typeface="Courier New" panose="02070309020205020404" pitchFamily="49" charset="0"/>
                <a:cs typeface="Courier New" panose="02070309020205020404" pitchFamily="49" charset="0"/>
              </a:rPr>
              <a:t>n1,n2:INTEGER): INTEGER;</a:t>
            </a:r>
          </a:p>
          <a:p>
            <a:pPr lvl="0" algn="l">
              <a:spcAft>
                <a:spcPts val="0"/>
              </a:spcAft>
            </a:pPr>
            <a:r>
              <a:rPr lang="en-US" sz="2400" dirty="0">
                <a:latin typeface="Courier New" panose="02070309020205020404" pitchFamily="49" charset="0"/>
                <a:cs typeface="Courier New" panose="02070309020205020404" pitchFamily="49" charset="0"/>
              </a:rPr>
              <a:t>VAR m: INTEGER;</a:t>
            </a:r>
          </a:p>
          <a:p>
            <a:pPr lvl="0" algn="l">
              <a:spcAft>
                <a:spcPts val="0"/>
              </a:spcAft>
            </a:pPr>
            <a:r>
              <a:rPr lang="en-US" sz="2400" dirty="0">
                <a:latin typeface="Courier New" panose="02070309020205020404" pitchFamily="49" charset="0"/>
                <a:cs typeface="Courier New" panose="02070309020205020404" pitchFamily="49" charset="0"/>
              </a:rPr>
              <a:t>BEGIN</a:t>
            </a:r>
          </a:p>
          <a:p>
            <a:pPr lvl="0" algn="l">
              <a:spcAft>
                <a:spcPts val="0"/>
              </a:spcAft>
            </a:pPr>
            <a:r>
              <a:rPr lang="en-US" sz="2400" dirty="0">
                <a:latin typeface="Courier New" panose="02070309020205020404" pitchFamily="49" charset="0"/>
                <a:cs typeface="Courier New" panose="02070309020205020404" pitchFamily="49" charset="0"/>
              </a:rPr>
              <a:t>  IF n1=n2 THEN</a:t>
            </a:r>
          </a:p>
          <a:p>
            <a:pPr lvl="0" algn="l">
              <a:spcAft>
                <a:spcPts val="0"/>
              </a:spcAft>
            </a:pPr>
            <a:r>
              <a:rPr lang="en-US" sz="2400" dirty="0">
                <a:latin typeface="Courier New" panose="02070309020205020404" pitchFamily="49" charset="0"/>
                <a:cs typeface="Courier New" panose="02070309020205020404" pitchFamily="49" charset="0"/>
              </a:rPr>
              <a:t>    IF a[n1]=x THEN Result:=n1</a:t>
            </a:r>
          </a:p>
          <a:p>
            <a:pPr lvl="0" algn="l">
              <a:spcAft>
                <a:spcPts val="0"/>
              </a:spcAft>
            </a:pPr>
            <a:r>
              <a:rPr lang="en-US" sz="2400" dirty="0">
                <a:latin typeface="Courier New" panose="02070309020205020404" pitchFamily="49" charset="0"/>
                <a:cs typeface="Courier New" panose="02070309020205020404" pitchFamily="49" charset="0"/>
              </a:rPr>
              <a:t>    ELSE Result:=-1</a:t>
            </a:r>
          </a:p>
          <a:p>
            <a:pPr lvl="0" algn="l">
              <a:spcAft>
                <a:spcPts val="0"/>
              </a:spcAft>
            </a:pPr>
            <a:r>
              <a:rPr lang="en-US" sz="2400" dirty="0">
                <a:latin typeface="Courier New" panose="02070309020205020404" pitchFamily="49" charset="0"/>
                <a:cs typeface="Courier New" panose="02070309020205020404" pitchFamily="49" charset="0"/>
              </a:rPr>
              <a:t>  ELSE</a:t>
            </a:r>
          </a:p>
          <a:p>
            <a:pPr lvl="0" algn="l">
              <a:spcAft>
                <a:spcPts val="0"/>
              </a:spcAft>
            </a:pPr>
            <a:r>
              <a:rPr lang="en-US" sz="2400" dirty="0">
                <a:latin typeface="Courier New" panose="02070309020205020404" pitchFamily="49" charset="0"/>
                <a:cs typeface="Courier New" panose="02070309020205020404" pitchFamily="49" charset="0"/>
              </a:rPr>
              <a:t>  BEGIN</a:t>
            </a:r>
          </a:p>
          <a:p>
            <a:pPr lvl="0" algn="l">
              <a:spcAft>
                <a:spcPts val="0"/>
              </a:spcAft>
            </a:pPr>
            <a:r>
              <a:rPr lang="en-US" sz="2400" dirty="0">
                <a:latin typeface="Courier New" panose="02070309020205020404" pitchFamily="49" charset="0"/>
                <a:cs typeface="Courier New" panose="02070309020205020404" pitchFamily="49" charset="0"/>
              </a:rPr>
              <a:t>    m:=(n1+n2) DIV 2;</a:t>
            </a:r>
          </a:p>
          <a:p>
            <a:pPr lvl="0" algn="l">
              <a:spcAft>
                <a:spcPts val="0"/>
              </a:spcAft>
            </a:pPr>
            <a:r>
              <a:rPr lang="en-US" sz="2400" dirty="0">
                <a:latin typeface="Courier New" panose="02070309020205020404" pitchFamily="49" charset="0"/>
                <a:cs typeface="Courier New" panose="02070309020205020404" pitchFamily="49" charset="0"/>
              </a:rPr>
              <a:t>    IF (x&lt;=a[m]) THEN </a:t>
            </a:r>
            <a:r>
              <a:rPr lang="uk-UA" sz="2400" dirty="0" smtClean="0">
                <a:latin typeface="Courier New" panose="02070309020205020404" pitchFamily="49" charset="0"/>
                <a:cs typeface="Courier New" panose="02070309020205020404" pitchFamily="49" charset="0"/>
              </a:rPr>
              <a:t>	</a:t>
            </a:r>
            <a:r>
              <a:rPr lang="en-US" sz="2400" dirty="0" smtClean="0">
                <a:latin typeface="Courier New" panose="02070309020205020404" pitchFamily="49" charset="0"/>
                <a:cs typeface="Courier New" panose="02070309020205020404" pitchFamily="49" charset="0"/>
              </a:rPr>
              <a:t>Result</a:t>
            </a:r>
            <a:r>
              <a:rPr lang="en-US" sz="2400" dirty="0">
                <a:latin typeface="Courier New" panose="02070309020205020404" pitchFamily="49" charset="0"/>
                <a:cs typeface="Courier New" panose="02070309020205020404" pitchFamily="49" charset="0"/>
              </a:rPr>
              <a:t>:=</a:t>
            </a:r>
            <a:r>
              <a:rPr lang="en-US" sz="2400" dirty="0" err="1">
                <a:latin typeface="Courier New" panose="02070309020205020404" pitchFamily="49" charset="0"/>
                <a:cs typeface="Courier New" panose="02070309020205020404" pitchFamily="49" charset="0"/>
              </a:rPr>
              <a:t>BinarySearch</a:t>
            </a:r>
            <a:r>
              <a:rPr lang="en-US" sz="2400" dirty="0">
                <a:latin typeface="Courier New" panose="02070309020205020404" pitchFamily="49" charset="0"/>
                <a:cs typeface="Courier New" panose="02070309020205020404" pitchFamily="49" charset="0"/>
              </a:rPr>
              <a:t>(x,a,n1,m)</a:t>
            </a:r>
          </a:p>
          <a:p>
            <a:pPr lvl="0" algn="l">
              <a:spcAft>
                <a:spcPts val="0"/>
              </a:spcAft>
            </a:pPr>
            <a:r>
              <a:rPr lang="en-US" sz="2400" dirty="0">
                <a:latin typeface="Courier New" panose="02070309020205020404" pitchFamily="49" charset="0"/>
                <a:cs typeface="Courier New" panose="02070309020205020404" pitchFamily="49" charset="0"/>
              </a:rPr>
              <a:t>    ELSE Result:=</a:t>
            </a:r>
            <a:r>
              <a:rPr lang="en-US" sz="2400" dirty="0" err="1">
                <a:latin typeface="Courier New" panose="02070309020205020404" pitchFamily="49" charset="0"/>
                <a:cs typeface="Courier New" panose="02070309020205020404" pitchFamily="49" charset="0"/>
              </a:rPr>
              <a:t>BinarySearch</a:t>
            </a:r>
            <a:r>
              <a:rPr lang="en-US" sz="2400" dirty="0">
                <a:latin typeface="Courier New" panose="02070309020205020404" pitchFamily="49" charset="0"/>
                <a:cs typeface="Courier New" panose="02070309020205020404" pitchFamily="49" charset="0"/>
              </a:rPr>
              <a:t>(x,a,m+1,n2)        </a:t>
            </a:r>
          </a:p>
          <a:p>
            <a:pPr lvl="0" algn="l">
              <a:spcAft>
                <a:spcPts val="0"/>
              </a:spcAft>
            </a:pPr>
            <a:r>
              <a:rPr lang="en-US" sz="2400" dirty="0">
                <a:latin typeface="Courier New" panose="02070309020205020404" pitchFamily="49" charset="0"/>
                <a:cs typeface="Courier New" panose="02070309020205020404" pitchFamily="49" charset="0"/>
              </a:rPr>
              <a:t>  END;</a:t>
            </a:r>
          </a:p>
          <a:p>
            <a:pPr lvl="0" algn="l">
              <a:spcAft>
                <a:spcPts val="0"/>
              </a:spcAft>
            </a:pPr>
            <a:r>
              <a:rPr lang="en-US" sz="2400" dirty="0">
                <a:latin typeface="Courier New" panose="02070309020205020404" pitchFamily="49" charset="0"/>
                <a:cs typeface="Courier New" panose="02070309020205020404" pitchFamily="49" charset="0"/>
              </a:rPr>
              <a:t>END;</a:t>
            </a:r>
          </a:p>
        </p:txBody>
      </p:sp>
    </p:spTree>
    <p:extLst>
      <p:ext uri="{BB962C8B-B14F-4D97-AF65-F5344CB8AC3E}">
        <p14:creationId xmlns:p14="http://schemas.microsoft.com/office/powerpoint/2010/main" val="16959368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503999" y="301320"/>
            <a:ext cx="9071640" cy="1262520"/>
          </a:xfrm>
        </p:spPr>
        <p:txBody>
          <a:bodyPr>
            <a:spAutoFit/>
          </a:bodyPr>
          <a:lstStyle/>
          <a:p>
            <a:pPr lvl="0"/>
            <a:r>
              <a:rPr lang="en-US"/>
              <a:t>Двійковий пошук</a:t>
            </a:r>
          </a:p>
        </p:txBody>
      </p:sp>
      <p:sp>
        <p:nvSpPr>
          <p:cNvPr id="3" name="Subtitle 2"/>
          <p:cNvSpPr txBox="1">
            <a:spLocks noGrp="1"/>
          </p:cNvSpPr>
          <p:nvPr>
            <p:ph type="subTitle" idx="4294967295"/>
          </p:nvPr>
        </p:nvSpPr>
        <p:spPr>
          <a:xfrm>
            <a:off x="503999" y="1016977"/>
            <a:ext cx="9071640" cy="6494085"/>
          </a:xfrm>
        </p:spPr>
        <p:txBody>
          <a:bodyPr anchor="ctr">
            <a:spAutoFit/>
          </a:bodyPr>
          <a:lstStyle/>
          <a:p>
            <a:pPr lvl="0" algn="ctr"/>
            <a:r>
              <a:rPr lang="en-US" dirty="0" err="1">
                <a:latin typeface="Times New Roman" pitchFamily="18"/>
              </a:rPr>
              <a:t>Двійковий</a:t>
            </a:r>
            <a:r>
              <a:rPr lang="en-US" dirty="0">
                <a:latin typeface="Times New Roman" pitchFamily="18"/>
              </a:rPr>
              <a:t> </a:t>
            </a:r>
            <a:r>
              <a:rPr lang="en-US" dirty="0" err="1">
                <a:latin typeface="Times New Roman" pitchFamily="18"/>
              </a:rPr>
              <a:t>пошук</a:t>
            </a:r>
            <a:r>
              <a:rPr lang="en-US" dirty="0">
                <a:latin typeface="Times New Roman" pitchFamily="18"/>
              </a:rPr>
              <a:t> </a:t>
            </a:r>
            <a:r>
              <a:rPr lang="en-US" dirty="0" err="1">
                <a:latin typeface="Times New Roman" pitchFamily="18"/>
              </a:rPr>
              <a:t>числа</a:t>
            </a:r>
            <a:r>
              <a:rPr lang="en-US" dirty="0">
                <a:latin typeface="Times New Roman" pitchFamily="18"/>
              </a:rPr>
              <a:t> </a:t>
            </a:r>
            <a:r>
              <a:rPr lang="en-US" b="1" i="1" dirty="0">
                <a:latin typeface="Times New Roman" pitchFamily="18"/>
              </a:rPr>
              <a:t>x</a:t>
            </a:r>
            <a:r>
              <a:rPr lang="en-US" dirty="0">
                <a:latin typeface="Times New Roman" pitchFamily="18"/>
              </a:rPr>
              <a:t> в </a:t>
            </a:r>
            <a:r>
              <a:rPr lang="en-US" dirty="0" err="1">
                <a:latin typeface="Times New Roman" pitchFamily="18"/>
              </a:rPr>
              <a:t>масиві</a:t>
            </a:r>
            <a:r>
              <a:rPr lang="en-US" dirty="0">
                <a:latin typeface="Times New Roman" pitchFamily="18"/>
              </a:rPr>
              <a:t> </a:t>
            </a:r>
            <a:r>
              <a:rPr lang="en-US" b="1" i="1" dirty="0">
                <a:latin typeface="Times New Roman" pitchFamily="18"/>
              </a:rPr>
              <a:t>a</a:t>
            </a:r>
            <a:r>
              <a:rPr lang="en-US" dirty="0">
                <a:latin typeface="Times New Roman" pitchFamily="18"/>
              </a:rPr>
              <a:t>[0..</a:t>
            </a:r>
            <a:r>
              <a:rPr lang="en-US" b="1" i="1" dirty="0">
                <a:latin typeface="Times New Roman" pitchFamily="18"/>
              </a:rPr>
              <a:t>n</a:t>
            </a:r>
            <a:r>
              <a:rPr lang="en-US" dirty="0">
                <a:latin typeface="Times New Roman" pitchFamily="18"/>
              </a:rPr>
              <a:t>] </a:t>
            </a:r>
            <a:r>
              <a:rPr lang="en-US" dirty="0" err="1">
                <a:latin typeface="Times New Roman" pitchFamily="18"/>
              </a:rPr>
              <a:t>здійснюється</a:t>
            </a:r>
            <a:r>
              <a:rPr lang="en-US" dirty="0">
                <a:latin typeface="Times New Roman" pitchFamily="18"/>
              </a:rPr>
              <a:t> </a:t>
            </a:r>
            <a:r>
              <a:rPr lang="en-US" dirty="0" err="1">
                <a:latin typeface="Times New Roman" pitchFamily="18"/>
              </a:rPr>
              <a:t>за</a:t>
            </a:r>
            <a:r>
              <a:rPr lang="en-US" dirty="0">
                <a:latin typeface="Times New Roman" pitchFamily="18"/>
              </a:rPr>
              <a:t> </a:t>
            </a:r>
            <a:r>
              <a:rPr lang="en-US" dirty="0" err="1">
                <a:latin typeface="Times New Roman" pitchFamily="18"/>
              </a:rPr>
              <a:t>допомогою</a:t>
            </a:r>
            <a:r>
              <a:rPr lang="en-US" dirty="0">
                <a:latin typeface="Times New Roman" pitchFamily="18"/>
              </a:rPr>
              <a:t> </a:t>
            </a:r>
            <a:r>
              <a:rPr lang="en-US" dirty="0" err="1">
                <a:latin typeface="Times New Roman" pitchFamily="18"/>
              </a:rPr>
              <a:t>виклику</a:t>
            </a:r>
            <a:r>
              <a:rPr lang="en-US" dirty="0">
                <a:latin typeface="Times New Roman" pitchFamily="18"/>
              </a:rPr>
              <a:t> </a:t>
            </a:r>
            <a:r>
              <a:rPr lang="en-US" dirty="0" err="1">
                <a:latin typeface="Times New Roman" pitchFamily="18"/>
              </a:rPr>
              <a:t>функції</a:t>
            </a:r>
            <a:endParaRPr lang="en-US" dirty="0">
              <a:latin typeface="Times New Roman" pitchFamily="18"/>
            </a:endParaRPr>
          </a:p>
          <a:p>
            <a:pPr lvl="0" algn="ctr"/>
            <a:r>
              <a:rPr lang="en-US" dirty="0"/>
              <a:t>i:= </a:t>
            </a:r>
            <a:r>
              <a:rPr lang="en-US" dirty="0" err="1"/>
              <a:t>BinarySearch</a:t>
            </a:r>
            <a:r>
              <a:rPr lang="en-US" dirty="0"/>
              <a:t>(x,a,0,n);</a:t>
            </a:r>
          </a:p>
          <a:p>
            <a:pPr lvl="0" algn="ctr"/>
            <a:r>
              <a:rPr lang="en-US" dirty="0" err="1">
                <a:latin typeface="Times New Roman" pitchFamily="18"/>
              </a:rPr>
              <a:t>Час</a:t>
            </a:r>
            <a:r>
              <a:rPr lang="en-US" dirty="0">
                <a:latin typeface="Times New Roman" pitchFamily="18"/>
              </a:rPr>
              <a:t> </a:t>
            </a:r>
            <a:r>
              <a:rPr lang="en-US" dirty="0" err="1">
                <a:latin typeface="Times New Roman" pitchFamily="18"/>
              </a:rPr>
              <a:t>роботи</a:t>
            </a:r>
            <a:r>
              <a:rPr lang="en-US" dirty="0">
                <a:latin typeface="Times New Roman" pitchFamily="18"/>
              </a:rPr>
              <a:t> </a:t>
            </a:r>
            <a:r>
              <a:rPr lang="en-US" dirty="0" err="1">
                <a:latin typeface="Times New Roman" pitchFamily="18"/>
              </a:rPr>
              <a:t>двійкового</a:t>
            </a:r>
            <a:r>
              <a:rPr lang="en-US" dirty="0">
                <a:latin typeface="Times New Roman" pitchFamily="18"/>
              </a:rPr>
              <a:t> </a:t>
            </a:r>
            <a:r>
              <a:rPr lang="en-US" dirty="0" err="1">
                <a:latin typeface="Times New Roman" pitchFamily="18"/>
              </a:rPr>
              <a:t>пошуку</a:t>
            </a:r>
            <a:r>
              <a:rPr lang="en-US" dirty="0">
                <a:latin typeface="Times New Roman" pitchFamily="18"/>
              </a:rPr>
              <a:t> в </a:t>
            </a:r>
            <a:r>
              <a:rPr lang="en-US" dirty="0" err="1">
                <a:latin typeface="Times New Roman" pitchFamily="18"/>
              </a:rPr>
              <a:t>найгіршому</a:t>
            </a:r>
            <a:r>
              <a:rPr lang="en-US" dirty="0">
                <a:latin typeface="Times New Roman" pitchFamily="18"/>
              </a:rPr>
              <a:t> </a:t>
            </a:r>
            <a:r>
              <a:rPr lang="en-US" dirty="0" err="1">
                <a:latin typeface="Times New Roman" pitchFamily="18"/>
              </a:rPr>
              <a:t>випадку</a:t>
            </a:r>
            <a:r>
              <a:rPr lang="en-US" dirty="0">
                <a:latin typeface="Times New Roman" pitchFamily="18"/>
              </a:rPr>
              <a:t> </a:t>
            </a:r>
            <a:r>
              <a:rPr lang="en-US" dirty="0" err="1">
                <a:latin typeface="Times New Roman" pitchFamily="18"/>
              </a:rPr>
              <a:t>визначається</a:t>
            </a:r>
            <a:r>
              <a:rPr lang="en-US" dirty="0">
                <a:latin typeface="Times New Roman" pitchFamily="18"/>
              </a:rPr>
              <a:t> </a:t>
            </a:r>
            <a:r>
              <a:rPr lang="en-US" dirty="0" err="1">
                <a:latin typeface="Times New Roman" pitchFamily="18"/>
              </a:rPr>
              <a:t>рекурентним</a:t>
            </a:r>
            <a:r>
              <a:rPr lang="en-US" dirty="0">
                <a:latin typeface="Times New Roman" pitchFamily="18"/>
              </a:rPr>
              <a:t> </a:t>
            </a:r>
            <a:r>
              <a:rPr lang="en-US" dirty="0" err="1">
                <a:latin typeface="Times New Roman" pitchFamily="18"/>
              </a:rPr>
              <a:t>співвідношенням</a:t>
            </a:r>
            <a:endParaRPr lang="en-US" dirty="0">
              <a:latin typeface="Times New Roman" pitchFamily="18"/>
            </a:endParaRPr>
          </a:p>
          <a:p>
            <a:pPr lvl="0" algn="ctr"/>
            <a:r>
              <a:rPr lang="en-US" b="1" i="1" dirty="0">
                <a:latin typeface="Times New Roman" pitchFamily="18"/>
              </a:rPr>
              <a:t>T(n)= 2T(n/2)+a      </a:t>
            </a:r>
            <a:r>
              <a:rPr lang="ru-RU" dirty="0">
                <a:latin typeface="Times New Roman" pitchFamily="18"/>
              </a:rPr>
              <a:t>при</a:t>
            </a:r>
            <a:r>
              <a:rPr lang="en-US" dirty="0">
                <a:latin typeface="Times New Roman" pitchFamily="18"/>
              </a:rPr>
              <a:t> </a:t>
            </a:r>
            <a:r>
              <a:rPr lang="en-US" b="1" i="1" dirty="0" smtClean="0">
                <a:latin typeface="Times New Roman" pitchFamily="18"/>
              </a:rPr>
              <a:t>n</a:t>
            </a:r>
            <a:r>
              <a:rPr lang="en-US" b="1" i="1" dirty="0">
                <a:latin typeface="Symbol" pitchFamily="18"/>
              </a:rPr>
              <a:t>  </a:t>
            </a:r>
            <a:r>
              <a:rPr lang="en-US" b="1" i="1" dirty="0" smtClean="0">
                <a:latin typeface="Times New Roman" pitchFamily="18"/>
              </a:rPr>
              <a:t>1</a:t>
            </a:r>
            <a:endParaRPr lang="en-US" b="1" i="1" dirty="0">
              <a:latin typeface="Times New Roman" pitchFamily="18"/>
            </a:endParaRPr>
          </a:p>
          <a:p>
            <a:pPr lvl="0" algn="ctr"/>
            <a:r>
              <a:rPr lang="ru-RU" b="1" i="1" dirty="0">
                <a:latin typeface="Times New Roman" pitchFamily="18"/>
              </a:rPr>
              <a:t>T(n)=b</a:t>
            </a:r>
            <a:r>
              <a:rPr lang="ru-RU" dirty="0">
                <a:latin typeface="Times New Roman" pitchFamily="18"/>
              </a:rPr>
              <a:t>                     при </a:t>
            </a:r>
            <a:r>
              <a:rPr lang="ru-RU" b="1" i="1" dirty="0">
                <a:latin typeface="Times New Roman" pitchFamily="18"/>
              </a:rPr>
              <a:t>n=1</a:t>
            </a:r>
          </a:p>
          <a:p>
            <a:pPr lvl="0" algn="ctr"/>
            <a:r>
              <a:rPr lang="en-US" dirty="0" err="1">
                <a:latin typeface="Times New Roman" pitchFamily="18"/>
              </a:rPr>
              <a:t>Неважко</a:t>
            </a:r>
            <a:r>
              <a:rPr lang="en-US" dirty="0">
                <a:latin typeface="Times New Roman" pitchFamily="18"/>
              </a:rPr>
              <a:t> </a:t>
            </a:r>
            <a:r>
              <a:rPr lang="en-US" dirty="0" err="1">
                <a:latin typeface="Times New Roman" pitchFamily="18"/>
              </a:rPr>
              <a:t>показати</a:t>
            </a:r>
            <a:r>
              <a:rPr lang="en-US" dirty="0">
                <a:latin typeface="Times New Roman" pitchFamily="18"/>
              </a:rPr>
              <a:t>, </a:t>
            </a:r>
            <a:r>
              <a:rPr lang="en-US" dirty="0" err="1">
                <a:latin typeface="Times New Roman" pitchFamily="18"/>
              </a:rPr>
              <a:t>аналогічно</a:t>
            </a:r>
            <a:r>
              <a:rPr lang="en-US" dirty="0">
                <a:latin typeface="Times New Roman" pitchFamily="18"/>
              </a:rPr>
              <a:t> </a:t>
            </a:r>
            <a:r>
              <a:rPr lang="en-US" dirty="0" err="1">
                <a:latin typeface="Times New Roman" pitchFamily="18"/>
              </a:rPr>
              <a:t>тому</a:t>
            </a:r>
            <a:r>
              <a:rPr lang="en-US" dirty="0">
                <a:latin typeface="Times New Roman" pitchFamily="18"/>
              </a:rPr>
              <a:t>, </a:t>
            </a:r>
            <a:r>
              <a:rPr lang="en-US" dirty="0" err="1">
                <a:latin typeface="Times New Roman" pitchFamily="18"/>
              </a:rPr>
              <a:t>як</a:t>
            </a:r>
            <a:r>
              <a:rPr lang="en-US" dirty="0">
                <a:latin typeface="Times New Roman" pitchFamily="18"/>
              </a:rPr>
              <a:t> </a:t>
            </a:r>
            <a:r>
              <a:rPr lang="en-US" dirty="0" err="1">
                <a:latin typeface="Times New Roman" pitchFamily="18"/>
              </a:rPr>
              <a:t>це</a:t>
            </a:r>
            <a:r>
              <a:rPr lang="en-US" dirty="0">
                <a:latin typeface="Times New Roman" pitchFamily="18"/>
              </a:rPr>
              <a:t> </a:t>
            </a:r>
            <a:r>
              <a:rPr lang="en-US" dirty="0" err="1">
                <a:latin typeface="Times New Roman" pitchFamily="18"/>
              </a:rPr>
              <a:t>робилося</a:t>
            </a:r>
            <a:r>
              <a:rPr lang="en-US" dirty="0">
                <a:latin typeface="Times New Roman" pitchFamily="18"/>
              </a:rPr>
              <a:t> </a:t>
            </a:r>
            <a:r>
              <a:rPr lang="en-US" dirty="0" err="1">
                <a:latin typeface="Times New Roman" pitchFamily="18"/>
              </a:rPr>
              <a:t>для</a:t>
            </a:r>
            <a:r>
              <a:rPr lang="en-US" dirty="0">
                <a:latin typeface="Times New Roman" pitchFamily="18"/>
              </a:rPr>
              <a:t> </a:t>
            </a:r>
            <a:r>
              <a:rPr lang="en-US" dirty="0" err="1">
                <a:latin typeface="Times New Roman" pitchFamily="18"/>
              </a:rPr>
              <a:t>алгоритму</a:t>
            </a:r>
            <a:r>
              <a:rPr lang="en-US" dirty="0">
                <a:latin typeface="Times New Roman" pitchFamily="18"/>
              </a:rPr>
              <a:t> </a:t>
            </a:r>
            <a:r>
              <a:rPr lang="en-US" dirty="0" err="1">
                <a:latin typeface="Times New Roman" pitchFamily="18"/>
              </a:rPr>
              <a:t>сортування</a:t>
            </a:r>
            <a:r>
              <a:rPr lang="en-US" dirty="0">
                <a:latin typeface="Times New Roman" pitchFamily="18"/>
              </a:rPr>
              <a:t> </a:t>
            </a:r>
            <a:r>
              <a:rPr lang="en-US" dirty="0" err="1">
                <a:latin typeface="Times New Roman" pitchFamily="18"/>
              </a:rPr>
              <a:t>масиву</a:t>
            </a:r>
            <a:r>
              <a:rPr lang="en-US" dirty="0">
                <a:latin typeface="Times New Roman" pitchFamily="18"/>
              </a:rPr>
              <a:t>, </a:t>
            </a:r>
            <a:r>
              <a:rPr lang="en-US" dirty="0" err="1">
                <a:latin typeface="Times New Roman" pitchFamily="18"/>
              </a:rPr>
              <a:t>що</a:t>
            </a:r>
            <a:endParaRPr lang="en-US" dirty="0">
              <a:latin typeface="Times New Roman" pitchFamily="18"/>
            </a:endParaRPr>
          </a:p>
          <a:p>
            <a:pPr lvl="0" algn="ctr"/>
            <a:r>
              <a:rPr lang="en-US" dirty="0">
                <a:latin typeface="Times New Roman" pitchFamily="18"/>
              </a:rPr>
              <a:t> </a:t>
            </a:r>
            <a:r>
              <a:rPr lang="en-US" b="1" i="1" dirty="0">
                <a:latin typeface="Times New Roman" pitchFamily="18"/>
              </a:rPr>
              <a:t>T(n) </a:t>
            </a:r>
            <a:r>
              <a:rPr lang="en-US" b="1" i="1" dirty="0">
                <a:latin typeface="Symbol" pitchFamily="18"/>
              </a:rPr>
              <a:t></a:t>
            </a:r>
            <a:r>
              <a:rPr lang="en-US" b="1" i="1" dirty="0">
                <a:latin typeface="Times New Roman" pitchFamily="18"/>
              </a:rPr>
              <a:t> </a:t>
            </a:r>
            <a:r>
              <a:rPr lang="en-US" b="1" i="1" dirty="0">
                <a:latin typeface="Symbol" pitchFamily="18"/>
              </a:rPr>
              <a:t></a:t>
            </a:r>
            <a:r>
              <a:rPr lang="en-US" b="1" i="1" dirty="0">
                <a:latin typeface="Times New Roman" pitchFamily="18"/>
              </a:rPr>
              <a:t> (log n)</a:t>
            </a:r>
            <a:r>
              <a:rPr lang="en-US" dirty="0">
                <a:latin typeface="Times New Roman" pitchFamily="18"/>
              </a:rPr>
              <a:t>.</a:t>
            </a:r>
          </a:p>
        </p:txBody>
      </p:sp>
    </p:spTree>
    <p:extLst>
      <p:ext uri="{BB962C8B-B14F-4D97-AF65-F5344CB8AC3E}">
        <p14:creationId xmlns:p14="http://schemas.microsoft.com/office/powerpoint/2010/main" val="21445157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name="page4">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503999" y="301320"/>
            <a:ext cx="9071640" cy="1262520"/>
          </a:xfrm>
        </p:spPr>
        <p:txBody>
          <a:bodyPr>
            <a:spAutoFit/>
          </a:bodyPr>
          <a:lstStyle/>
          <a:p>
            <a:pPr lvl="0"/>
            <a:r>
              <a:rPr lang="en-US"/>
              <a:t>Підручники</a:t>
            </a:r>
          </a:p>
        </p:txBody>
      </p:sp>
      <p:pic>
        <p:nvPicPr>
          <p:cNvPr id="3" name="Picture 2">
            <a:extLst>
              <a:ext uri="{FF2B5EF4-FFF2-40B4-BE49-F238E27FC236}">
                <a16:creationId xmlns:a16="http://schemas.microsoft.com/office/drawing/2014/main" id="{00000000-0000-0000-0000-000000000000}"/>
              </a:ext>
            </a:extLst>
          </p:cNvPr>
          <p:cNvPicPr>
            <a:picLocks noChangeAspect="1"/>
          </p:cNvPicPr>
          <p:nvPr/>
        </p:nvPicPr>
        <p:blipFill>
          <a:blip r:embed="rId3">
            <a:lum/>
            <a:alphaModFix/>
          </a:blip>
          <a:srcRect/>
          <a:stretch>
            <a:fillRect/>
          </a:stretch>
        </p:blipFill>
        <p:spPr>
          <a:xfrm>
            <a:off x="5256000" y="1620000"/>
            <a:ext cx="3744000" cy="5400000"/>
          </a:xfrm>
          <a:prstGeom prst="rect">
            <a:avLst/>
          </a:prstGeom>
          <a:noFill/>
          <a:ln>
            <a:noFill/>
          </a:ln>
        </p:spPr>
      </p:pic>
      <p:sp>
        <p:nvSpPr>
          <p:cNvPr id="4" name="Text Placeholder 3"/>
          <p:cNvSpPr txBox="1">
            <a:spLocks noGrp="1"/>
          </p:cNvSpPr>
          <p:nvPr>
            <p:ph type="body" idx="4294967295"/>
          </p:nvPr>
        </p:nvSpPr>
        <p:spPr>
          <a:xfrm>
            <a:off x="503999" y="1769040"/>
            <a:ext cx="4426560" cy="4899240"/>
          </a:xfrm>
        </p:spPr>
        <p:txBody>
          <a:bodyPr/>
          <a:lstStyle/>
          <a:p>
            <a:pPr lvl="0"/>
            <a:r>
              <a:rPr lang="x-none" sz="2600">
                <a:latin typeface="Arial" pitchFamily="34"/>
              </a:rPr>
              <a:t>1. Ф.Препарата, М.Шеймос. Вычислительная геометрия: введение. Москва, Мир, 1989.</a:t>
            </a:r>
          </a:p>
          <a:p>
            <a:pPr lvl="0"/>
            <a:r>
              <a:rPr lang="x-none" sz="2600">
                <a:latin typeface="Arial" pitchFamily="34"/>
              </a:rPr>
              <a:t/>
            </a:r>
            <a:br>
              <a:rPr lang="x-none" sz="2600">
                <a:latin typeface="Arial" pitchFamily="34"/>
              </a:rPr>
            </a:br>
            <a:r>
              <a:rPr lang="en-US" sz="2600">
                <a:latin typeface="Arial" pitchFamily="34"/>
              </a:rPr>
              <a:t>2. Майкл Ласло. Вычислительная геометрия и компьютерная графика на C++. Москва, Бином, 1997.</a:t>
            </a:r>
          </a:p>
        </p:txBody>
      </p:sp>
      <p:sp>
        <p:nvSpPr>
          <p:cNvPr id="5" name="Text Placeholder 4"/>
          <p:cNvSpPr txBox="1">
            <a:spLocks noGrp="1"/>
          </p:cNvSpPr>
          <p:nvPr>
            <p:ph type="body" idx="4294967295"/>
          </p:nvPr>
        </p:nvSpPr>
        <p:spPr>
          <a:xfrm>
            <a:off x="5151960" y="1769040"/>
            <a:ext cx="4426560" cy="4989600"/>
          </a:xfrm>
        </p:spPr>
        <p:txBody>
          <a:bodyPr>
            <a:spAutoFit/>
          </a:bodyPr>
          <a:lstStyle/>
          <a:p>
            <a:pPr lvl="0">
              <a:buSzPct val="45000"/>
              <a:buFont typeface="StarSymbol"/>
              <a:buChar char="●"/>
            </a:pPr>
            <a:r>
              <a:rPr lang="en-US" sz="1200"/>
              <a:t>Asdf</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503999" y="301320"/>
            <a:ext cx="9071640" cy="1262520"/>
          </a:xfrm>
        </p:spPr>
        <p:txBody>
          <a:bodyPr>
            <a:spAutoFit/>
          </a:bodyPr>
          <a:lstStyle/>
          <a:p>
            <a:pPr marL="228600" lvl="0" indent="-228600"/>
            <a:r>
              <a:rPr lang="ru-RU" sz="4800" b="1">
                <a:latin typeface="Arial" pitchFamily="34"/>
              </a:rPr>
              <a:t>Геометричний пошук</a:t>
            </a:r>
          </a:p>
        </p:txBody>
      </p:sp>
      <p:sp>
        <p:nvSpPr>
          <p:cNvPr id="3" name="Subtitle 2"/>
          <p:cNvSpPr txBox="1">
            <a:spLocks noGrp="1"/>
          </p:cNvSpPr>
          <p:nvPr>
            <p:ph type="subTitle" idx="4294967295"/>
          </p:nvPr>
        </p:nvSpPr>
        <p:spPr>
          <a:xfrm>
            <a:off x="503999" y="1769040"/>
            <a:ext cx="9071640" cy="4989600"/>
          </a:xfrm>
        </p:spPr>
        <p:txBody>
          <a:bodyPr anchor="ctr">
            <a:spAutoFit/>
          </a:bodyPr>
          <a:lstStyle/>
          <a:p>
            <a:pPr lvl="0" algn="ctr"/>
            <a:r>
              <a:rPr lang="en-US" i="1">
                <a:latin typeface="Times New Roman" pitchFamily="18"/>
              </a:rPr>
              <a:t>Геометричний пошук</a:t>
            </a:r>
            <a:r>
              <a:rPr lang="en-US">
                <a:latin typeface="Times New Roman" pitchFamily="18"/>
              </a:rPr>
              <a:t> має особливості, пов'язані із специфічним характером даних. По-перше, вони відображають складні структури (полігони, поліедри і тому подібне), а по-друге, результатом пошуку може виявитися не елемент файлу, а положення зразка відносно файлу.</a:t>
            </a:r>
          </a:p>
          <a:p>
            <a:pPr lvl="0" algn="ctr"/>
            <a:endParaRPr lang="en-US">
              <a:latin typeface="Times New Roman" pitchFamily="18"/>
            </a:endParaRPr>
          </a:p>
        </p:txBody>
      </p:sp>
    </p:spTree>
    <p:extLst>
      <p:ext uri="{BB962C8B-B14F-4D97-AF65-F5344CB8AC3E}">
        <p14:creationId xmlns:p14="http://schemas.microsoft.com/office/powerpoint/2010/main" val="11017161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503999" y="301320"/>
            <a:ext cx="9071640" cy="1262520"/>
          </a:xfrm>
        </p:spPr>
        <p:txBody>
          <a:bodyPr>
            <a:spAutoFit/>
          </a:bodyPr>
          <a:lstStyle/>
          <a:p>
            <a:pPr marL="228600" lvl="0" indent="-228600"/>
            <a:r>
              <a:rPr lang="ru-RU" sz="4800" b="1">
                <a:latin typeface="Arial" pitchFamily="34"/>
              </a:rPr>
              <a:t>Геометричний пошук</a:t>
            </a:r>
          </a:p>
        </p:txBody>
      </p:sp>
      <p:sp>
        <p:nvSpPr>
          <p:cNvPr id="3" name="Subtitle 2"/>
          <p:cNvSpPr txBox="1">
            <a:spLocks noGrp="1"/>
          </p:cNvSpPr>
          <p:nvPr>
            <p:ph type="subTitle" idx="4294967295"/>
          </p:nvPr>
        </p:nvSpPr>
        <p:spPr>
          <a:xfrm>
            <a:off x="503999" y="1769040"/>
            <a:ext cx="9071640" cy="4989600"/>
          </a:xfrm>
        </p:spPr>
        <p:txBody>
          <a:bodyPr anchor="ctr">
            <a:spAutoFit/>
          </a:bodyPr>
          <a:lstStyle/>
          <a:p>
            <a:pPr lvl="0" algn="ctr"/>
            <a:endParaRPr lang="en-US">
              <a:latin typeface="Times New Roman" pitchFamily="18"/>
            </a:endParaRPr>
          </a:p>
          <a:p>
            <a:pPr lvl="0" algn="ctr"/>
            <a:r>
              <a:rPr lang="en-US">
                <a:latin typeface="Times New Roman" pitchFamily="18"/>
              </a:rPr>
              <a:t>Пошукове повідомлення, відповідно до якого ведеться перегляд файлу, називається </a:t>
            </a:r>
            <a:r>
              <a:rPr lang="en-US" i="1">
                <a:latin typeface="Times New Roman" pitchFamily="18"/>
              </a:rPr>
              <a:t>запитом</a:t>
            </a:r>
            <a:r>
              <a:rPr lang="en-US">
                <a:latin typeface="Times New Roman" pitchFamily="18"/>
              </a:rPr>
              <a:t>. Разовий запит називається </a:t>
            </a:r>
            <a:r>
              <a:rPr lang="en-US" i="1">
                <a:latin typeface="Times New Roman" pitchFamily="18"/>
              </a:rPr>
              <a:t>унікальним</a:t>
            </a:r>
            <a:r>
              <a:rPr lang="en-US">
                <a:latin typeface="Times New Roman" pitchFamily="18"/>
              </a:rPr>
              <a:t>. Запити, обробка яких повторюється багато разів на одному і тому ж файлі, називаються </a:t>
            </a:r>
            <a:r>
              <a:rPr lang="en-US" i="1">
                <a:latin typeface="Times New Roman" pitchFamily="18"/>
              </a:rPr>
              <a:t>масивом</a:t>
            </a:r>
            <a:r>
              <a:rPr lang="en-US">
                <a:latin typeface="Times New Roman" pitchFamily="18"/>
              </a:rPr>
              <a:t>. У останньому випадку, можливо, варто розташувати інформацію у вигляді структури, що полегшує пошук.</a:t>
            </a:r>
          </a:p>
        </p:txBody>
      </p:sp>
    </p:spTree>
    <p:extLst>
      <p:ext uri="{BB962C8B-B14F-4D97-AF65-F5344CB8AC3E}">
        <p14:creationId xmlns:p14="http://schemas.microsoft.com/office/powerpoint/2010/main" val="11845068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503999" y="301320"/>
            <a:ext cx="9071640" cy="1262520"/>
          </a:xfrm>
        </p:spPr>
        <p:txBody>
          <a:bodyPr>
            <a:spAutoFit/>
          </a:bodyPr>
          <a:lstStyle/>
          <a:p>
            <a:pPr marL="228600" lvl="0" indent="-228600"/>
            <a:r>
              <a:rPr lang="ru-RU" sz="4800" b="1">
                <a:latin typeface="Arial" pitchFamily="34"/>
              </a:rPr>
              <a:t>Геометричний пошук</a:t>
            </a:r>
          </a:p>
        </p:txBody>
      </p:sp>
      <p:sp>
        <p:nvSpPr>
          <p:cNvPr id="3" name="Subtitle 2"/>
          <p:cNvSpPr txBox="1">
            <a:spLocks noGrp="1"/>
          </p:cNvSpPr>
          <p:nvPr>
            <p:ph type="subTitle" idx="4294967295"/>
          </p:nvPr>
        </p:nvSpPr>
        <p:spPr>
          <a:xfrm>
            <a:off x="503999" y="1196334"/>
            <a:ext cx="9071640" cy="6135013"/>
          </a:xfrm>
        </p:spPr>
        <p:txBody>
          <a:bodyPr anchor="ctr">
            <a:spAutoFit/>
          </a:bodyPr>
          <a:lstStyle/>
          <a:p>
            <a:pPr lvl="0" algn="ctr"/>
            <a:r>
              <a:rPr lang="en-US" dirty="0" err="1">
                <a:latin typeface="Times New Roman" pitchFamily="18"/>
              </a:rPr>
              <a:t>Аналіз</a:t>
            </a:r>
            <a:r>
              <a:rPr lang="en-US" dirty="0">
                <a:latin typeface="Times New Roman" pitchFamily="18"/>
              </a:rPr>
              <a:t> </a:t>
            </a:r>
            <a:r>
              <a:rPr lang="en-US" dirty="0" err="1">
                <a:latin typeface="Times New Roman" pitchFamily="18"/>
              </a:rPr>
              <a:t>необхідного</a:t>
            </a:r>
            <a:r>
              <a:rPr lang="en-US" dirty="0">
                <a:latin typeface="Times New Roman" pitchFamily="18"/>
              </a:rPr>
              <a:t> </a:t>
            </a:r>
            <a:r>
              <a:rPr lang="en-US" dirty="0" err="1">
                <a:latin typeface="Times New Roman" pitchFamily="18"/>
              </a:rPr>
              <a:t>ресурсу</a:t>
            </a:r>
            <a:r>
              <a:rPr lang="en-US" dirty="0">
                <a:latin typeface="Times New Roman" pitchFamily="18"/>
              </a:rPr>
              <a:t> </a:t>
            </a:r>
            <a:r>
              <a:rPr lang="en-US" dirty="0" err="1">
                <a:latin typeface="Times New Roman" pitchFamily="18"/>
              </a:rPr>
              <a:t>оцінюється</a:t>
            </a:r>
            <a:r>
              <a:rPr lang="en-US" dirty="0">
                <a:latin typeface="Times New Roman" pitchFamily="18"/>
              </a:rPr>
              <a:t> </a:t>
            </a:r>
            <a:r>
              <a:rPr lang="en-US" dirty="0" err="1">
                <a:latin typeface="Times New Roman" pitchFamily="18"/>
              </a:rPr>
              <a:t>за</a:t>
            </a:r>
            <a:r>
              <a:rPr lang="en-US" dirty="0">
                <a:latin typeface="Times New Roman" pitchFamily="18"/>
              </a:rPr>
              <a:t> </a:t>
            </a:r>
            <a:r>
              <a:rPr lang="en-US" dirty="0" err="1">
                <a:latin typeface="Times New Roman" pitchFamily="18"/>
              </a:rPr>
              <a:t>чотирма</a:t>
            </a:r>
            <a:r>
              <a:rPr lang="en-US" dirty="0">
                <a:latin typeface="Times New Roman" pitchFamily="18"/>
              </a:rPr>
              <a:t> </a:t>
            </a:r>
            <a:r>
              <a:rPr lang="en-US" dirty="0" err="1">
                <a:latin typeface="Times New Roman" pitchFamily="18"/>
              </a:rPr>
              <a:t>критеріями</a:t>
            </a:r>
            <a:r>
              <a:rPr lang="en-US" dirty="0">
                <a:latin typeface="Times New Roman" pitchFamily="18"/>
              </a:rPr>
              <a:t>:</a:t>
            </a:r>
          </a:p>
          <a:p>
            <a:pPr lvl="0" algn="ctr"/>
            <a:r>
              <a:rPr lang="en-US" i="1" dirty="0">
                <a:latin typeface="Times New Roman" pitchFamily="18"/>
              </a:rPr>
              <a:t>1)</a:t>
            </a:r>
            <a:r>
              <a:rPr lang="en-US" i="1" dirty="0">
                <a:solidFill>
                  <a:srgbClr val="FF0000"/>
                </a:solidFill>
                <a:latin typeface="Times New Roman" pitchFamily="18"/>
              </a:rPr>
              <a:t> </a:t>
            </a:r>
            <a:r>
              <a:rPr lang="en-US" i="1" dirty="0" err="1">
                <a:solidFill>
                  <a:srgbClr val="FF0000"/>
                </a:solidFill>
                <a:latin typeface="Times New Roman" pitchFamily="18"/>
              </a:rPr>
              <a:t>Час</a:t>
            </a:r>
            <a:r>
              <a:rPr lang="en-US" i="1" dirty="0">
                <a:solidFill>
                  <a:srgbClr val="FF0000"/>
                </a:solidFill>
                <a:latin typeface="Times New Roman" pitchFamily="18"/>
              </a:rPr>
              <a:t> </a:t>
            </a:r>
            <a:r>
              <a:rPr lang="en-US" i="1" dirty="0" err="1">
                <a:solidFill>
                  <a:srgbClr val="FF0000"/>
                </a:solidFill>
                <a:latin typeface="Times New Roman" pitchFamily="18"/>
              </a:rPr>
              <a:t>запиту</a:t>
            </a:r>
            <a:r>
              <a:rPr lang="en-US" dirty="0">
                <a:solidFill>
                  <a:srgbClr val="FF0000"/>
                </a:solidFill>
                <a:latin typeface="Times New Roman" pitchFamily="18"/>
              </a:rPr>
              <a:t>.</a:t>
            </a:r>
            <a:r>
              <a:rPr lang="en-US" dirty="0">
                <a:latin typeface="Times New Roman" pitchFamily="18"/>
              </a:rPr>
              <a:t> </a:t>
            </a:r>
            <a:r>
              <a:rPr lang="en-US" dirty="0" err="1">
                <a:latin typeface="Times New Roman" pitchFamily="18"/>
              </a:rPr>
              <a:t>Скільки</a:t>
            </a:r>
            <a:r>
              <a:rPr lang="en-US" dirty="0">
                <a:latin typeface="Times New Roman" pitchFamily="18"/>
              </a:rPr>
              <a:t> </a:t>
            </a:r>
            <a:r>
              <a:rPr lang="en-US" dirty="0" err="1">
                <a:latin typeface="Times New Roman" pitchFamily="18"/>
              </a:rPr>
              <a:t>часу</a:t>
            </a:r>
            <a:r>
              <a:rPr lang="en-US" dirty="0">
                <a:latin typeface="Times New Roman" pitchFamily="18"/>
              </a:rPr>
              <a:t> </a:t>
            </a:r>
            <a:r>
              <a:rPr lang="en-US" dirty="0" err="1">
                <a:latin typeface="Times New Roman" pitchFamily="18"/>
              </a:rPr>
              <a:t>необхідно</a:t>
            </a:r>
            <a:r>
              <a:rPr lang="en-US" dirty="0">
                <a:latin typeface="Times New Roman" pitchFamily="18"/>
              </a:rPr>
              <a:t> </a:t>
            </a:r>
            <a:r>
              <a:rPr lang="en-US" dirty="0" err="1">
                <a:latin typeface="Times New Roman" pitchFamily="18"/>
              </a:rPr>
              <a:t>на</a:t>
            </a:r>
            <a:r>
              <a:rPr lang="en-US" dirty="0">
                <a:latin typeface="Times New Roman" pitchFamily="18"/>
              </a:rPr>
              <a:t> </a:t>
            </a:r>
            <a:r>
              <a:rPr lang="en-US" dirty="0" err="1">
                <a:latin typeface="Times New Roman" pitchFamily="18"/>
              </a:rPr>
              <a:t>один</a:t>
            </a:r>
            <a:r>
              <a:rPr lang="en-US" dirty="0">
                <a:latin typeface="Times New Roman" pitchFamily="18"/>
              </a:rPr>
              <a:t> </a:t>
            </a:r>
            <a:r>
              <a:rPr lang="en-US" dirty="0" err="1">
                <a:latin typeface="Times New Roman" pitchFamily="18"/>
              </a:rPr>
              <a:t>запит</a:t>
            </a:r>
            <a:r>
              <a:rPr lang="en-US" dirty="0">
                <a:latin typeface="Times New Roman" pitchFamily="18"/>
              </a:rPr>
              <a:t>?</a:t>
            </a:r>
          </a:p>
          <a:p>
            <a:pPr lvl="0" algn="ctr"/>
            <a:r>
              <a:rPr lang="en-US" i="1" dirty="0">
                <a:latin typeface="Times New Roman" pitchFamily="18"/>
              </a:rPr>
              <a:t>2) </a:t>
            </a:r>
            <a:r>
              <a:rPr lang="en-US" i="1" dirty="0" err="1">
                <a:solidFill>
                  <a:srgbClr val="FF0000"/>
                </a:solidFill>
                <a:latin typeface="Times New Roman" pitchFamily="18"/>
              </a:rPr>
              <a:t>Пам'ять</a:t>
            </a:r>
            <a:r>
              <a:rPr lang="en-US" dirty="0">
                <a:solidFill>
                  <a:srgbClr val="FF0000"/>
                </a:solidFill>
                <a:latin typeface="Times New Roman" pitchFamily="18"/>
              </a:rPr>
              <a:t>. </a:t>
            </a:r>
            <a:r>
              <a:rPr lang="en-US" dirty="0" err="1">
                <a:latin typeface="Times New Roman" pitchFamily="18"/>
              </a:rPr>
              <a:t>Скільки</a:t>
            </a:r>
            <a:r>
              <a:rPr lang="en-US" dirty="0">
                <a:latin typeface="Times New Roman" pitchFamily="18"/>
              </a:rPr>
              <a:t> </a:t>
            </a:r>
            <a:r>
              <a:rPr lang="en-US" dirty="0" err="1">
                <a:latin typeface="Times New Roman" pitchFamily="18"/>
              </a:rPr>
              <a:t>пам'яті</a:t>
            </a:r>
            <a:r>
              <a:rPr lang="en-US" dirty="0">
                <a:latin typeface="Times New Roman" pitchFamily="18"/>
              </a:rPr>
              <a:t> </a:t>
            </a:r>
            <a:r>
              <a:rPr lang="en-US" dirty="0" err="1">
                <a:latin typeface="Times New Roman" pitchFamily="18"/>
              </a:rPr>
              <a:t>необхідно</a:t>
            </a:r>
            <a:r>
              <a:rPr lang="en-US" dirty="0">
                <a:latin typeface="Times New Roman" pitchFamily="18"/>
              </a:rPr>
              <a:t> </a:t>
            </a:r>
            <a:r>
              <a:rPr lang="en-US" dirty="0" err="1">
                <a:latin typeface="Times New Roman" pitchFamily="18"/>
              </a:rPr>
              <a:t>для</a:t>
            </a:r>
            <a:r>
              <a:rPr lang="en-US" dirty="0">
                <a:latin typeface="Times New Roman" pitchFamily="18"/>
              </a:rPr>
              <a:t> </a:t>
            </a:r>
            <a:r>
              <a:rPr lang="en-US" dirty="0" err="1">
                <a:latin typeface="Times New Roman" pitchFamily="18"/>
              </a:rPr>
              <a:t>структури</a:t>
            </a:r>
            <a:r>
              <a:rPr lang="en-US" dirty="0">
                <a:latin typeface="Times New Roman" pitchFamily="18"/>
              </a:rPr>
              <a:t> </a:t>
            </a:r>
            <a:r>
              <a:rPr lang="en-US" dirty="0" err="1">
                <a:latin typeface="Times New Roman" pitchFamily="18"/>
              </a:rPr>
              <a:t>даних</a:t>
            </a:r>
            <a:r>
              <a:rPr lang="en-US" dirty="0">
                <a:latin typeface="Times New Roman" pitchFamily="18"/>
              </a:rPr>
              <a:t>?</a:t>
            </a:r>
          </a:p>
          <a:p>
            <a:pPr lvl="0" algn="ctr"/>
            <a:r>
              <a:rPr lang="en-US" i="1" dirty="0">
                <a:latin typeface="Times New Roman" pitchFamily="18"/>
              </a:rPr>
              <a:t>3)</a:t>
            </a:r>
            <a:r>
              <a:rPr lang="en-US" i="1" dirty="0" err="1">
                <a:solidFill>
                  <a:srgbClr val="FF0000"/>
                </a:solidFill>
                <a:latin typeface="Times New Roman" pitchFamily="18"/>
              </a:rPr>
              <a:t>Час</a:t>
            </a:r>
            <a:r>
              <a:rPr lang="en-US" i="1" dirty="0">
                <a:solidFill>
                  <a:srgbClr val="FF0000"/>
                </a:solidFill>
                <a:latin typeface="Times New Roman" pitchFamily="18"/>
              </a:rPr>
              <a:t> </a:t>
            </a:r>
            <a:r>
              <a:rPr lang="en-US" i="1" dirty="0" err="1">
                <a:solidFill>
                  <a:srgbClr val="FF0000"/>
                </a:solidFill>
                <a:latin typeface="Times New Roman" pitchFamily="18"/>
              </a:rPr>
              <a:t>передобробки</a:t>
            </a:r>
            <a:r>
              <a:rPr lang="en-US" dirty="0">
                <a:solidFill>
                  <a:srgbClr val="FF0000"/>
                </a:solidFill>
                <a:latin typeface="Times New Roman" pitchFamily="18"/>
              </a:rPr>
              <a:t>.</a:t>
            </a:r>
            <a:r>
              <a:rPr lang="en-US" dirty="0">
                <a:latin typeface="Times New Roman" pitchFamily="18"/>
              </a:rPr>
              <a:t> </a:t>
            </a:r>
            <a:r>
              <a:rPr lang="en-US" dirty="0" err="1">
                <a:latin typeface="Times New Roman" pitchFamily="18"/>
              </a:rPr>
              <a:t>Скільки</a:t>
            </a:r>
            <a:r>
              <a:rPr lang="en-US" dirty="0">
                <a:latin typeface="Times New Roman" pitchFamily="18"/>
              </a:rPr>
              <a:t> </a:t>
            </a:r>
            <a:r>
              <a:rPr lang="en-US" dirty="0" err="1">
                <a:latin typeface="Times New Roman" pitchFamily="18"/>
              </a:rPr>
              <a:t>часу</a:t>
            </a:r>
            <a:r>
              <a:rPr lang="en-US" dirty="0">
                <a:latin typeface="Times New Roman" pitchFamily="18"/>
              </a:rPr>
              <a:t> </a:t>
            </a:r>
            <a:r>
              <a:rPr lang="en-US" dirty="0" err="1">
                <a:latin typeface="Times New Roman" pitchFamily="18"/>
              </a:rPr>
              <a:t>необхідно</a:t>
            </a:r>
            <a:r>
              <a:rPr lang="en-US" dirty="0">
                <a:latin typeface="Times New Roman" pitchFamily="18"/>
              </a:rPr>
              <a:t> </a:t>
            </a:r>
            <a:r>
              <a:rPr lang="en-US" dirty="0" err="1">
                <a:latin typeface="Times New Roman" pitchFamily="18"/>
              </a:rPr>
              <a:t>для</a:t>
            </a:r>
            <a:r>
              <a:rPr lang="en-US" dirty="0">
                <a:latin typeface="Times New Roman" pitchFamily="18"/>
              </a:rPr>
              <a:t> </a:t>
            </a:r>
            <a:r>
              <a:rPr lang="en-US" dirty="0" err="1">
                <a:latin typeface="Times New Roman" pitchFamily="18"/>
              </a:rPr>
              <a:t>організації</a:t>
            </a:r>
            <a:r>
              <a:rPr lang="en-US" dirty="0">
                <a:latin typeface="Times New Roman" pitchFamily="18"/>
              </a:rPr>
              <a:t> </a:t>
            </a:r>
            <a:r>
              <a:rPr lang="en-US" dirty="0" err="1">
                <a:latin typeface="Times New Roman" pitchFamily="18"/>
              </a:rPr>
              <a:t>даних</a:t>
            </a:r>
            <a:r>
              <a:rPr lang="en-US" dirty="0">
                <a:latin typeface="Times New Roman" pitchFamily="18"/>
              </a:rPr>
              <a:t> </a:t>
            </a:r>
            <a:r>
              <a:rPr lang="en-US" dirty="0" err="1">
                <a:latin typeface="Times New Roman" pitchFamily="18"/>
              </a:rPr>
              <a:t>перед</a:t>
            </a:r>
            <a:r>
              <a:rPr lang="en-US" dirty="0">
                <a:latin typeface="Times New Roman" pitchFamily="18"/>
              </a:rPr>
              <a:t> </a:t>
            </a:r>
            <a:r>
              <a:rPr lang="en-US" dirty="0" err="1">
                <a:latin typeface="Times New Roman" pitchFamily="18"/>
              </a:rPr>
              <a:t>пошуком</a:t>
            </a:r>
            <a:r>
              <a:rPr lang="en-US" dirty="0">
                <a:latin typeface="Times New Roman" pitchFamily="18"/>
              </a:rPr>
              <a:t>?</a:t>
            </a:r>
          </a:p>
          <a:p>
            <a:pPr lvl="0" algn="ctr"/>
            <a:r>
              <a:rPr lang="en-US" i="1" dirty="0">
                <a:latin typeface="Times New Roman" pitchFamily="18"/>
              </a:rPr>
              <a:t>4) </a:t>
            </a:r>
            <a:r>
              <a:rPr lang="en-US" i="1" dirty="0" err="1">
                <a:solidFill>
                  <a:srgbClr val="FF0000"/>
                </a:solidFill>
                <a:latin typeface="Times New Roman" pitchFamily="18"/>
              </a:rPr>
              <a:t>Час</a:t>
            </a:r>
            <a:r>
              <a:rPr lang="en-US" i="1" dirty="0">
                <a:solidFill>
                  <a:srgbClr val="FF0000"/>
                </a:solidFill>
                <a:latin typeface="Times New Roman" pitchFamily="18"/>
              </a:rPr>
              <a:t> </a:t>
            </a:r>
            <a:r>
              <a:rPr lang="en-US" i="1" dirty="0" err="1">
                <a:solidFill>
                  <a:srgbClr val="FF0000"/>
                </a:solidFill>
                <a:latin typeface="Times New Roman" pitchFamily="18"/>
              </a:rPr>
              <a:t>коректування</a:t>
            </a:r>
            <a:r>
              <a:rPr lang="en-US" dirty="0">
                <a:solidFill>
                  <a:srgbClr val="FF0000"/>
                </a:solidFill>
                <a:latin typeface="Times New Roman" pitchFamily="18"/>
              </a:rPr>
              <a:t>.</a:t>
            </a:r>
            <a:r>
              <a:rPr lang="en-US" dirty="0">
                <a:latin typeface="Times New Roman" pitchFamily="18"/>
              </a:rPr>
              <a:t> </a:t>
            </a:r>
            <a:r>
              <a:rPr lang="en-US" dirty="0" err="1">
                <a:latin typeface="Times New Roman" pitchFamily="18"/>
              </a:rPr>
              <a:t>Скільки</a:t>
            </a:r>
            <a:r>
              <a:rPr lang="en-US" dirty="0">
                <a:latin typeface="Times New Roman" pitchFamily="18"/>
              </a:rPr>
              <a:t> </a:t>
            </a:r>
            <a:r>
              <a:rPr lang="en-US" dirty="0" smtClean="0">
                <a:latin typeface="Times New Roman" pitchFamily="18"/>
              </a:rPr>
              <a:t>ч</a:t>
            </a:r>
            <a:r>
              <a:rPr lang="uk-UA" dirty="0" smtClean="0">
                <a:latin typeface="Times New Roman" pitchFamily="18"/>
              </a:rPr>
              <a:t>а</a:t>
            </a:r>
            <a:r>
              <a:rPr lang="en-US" dirty="0" err="1" smtClean="0">
                <a:latin typeface="Times New Roman" pitchFamily="18"/>
              </a:rPr>
              <a:t>су</a:t>
            </a:r>
            <a:r>
              <a:rPr lang="en-US" dirty="0" smtClean="0">
                <a:latin typeface="Times New Roman" pitchFamily="18"/>
              </a:rPr>
              <a:t> </a:t>
            </a:r>
            <a:r>
              <a:rPr lang="en-US" dirty="0" err="1">
                <a:latin typeface="Times New Roman" pitchFamily="18"/>
              </a:rPr>
              <a:t>знадобиться</a:t>
            </a:r>
            <a:r>
              <a:rPr lang="en-US" dirty="0">
                <a:latin typeface="Times New Roman" pitchFamily="18"/>
              </a:rPr>
              <a:t> </a:t>
            </a:r>
            <a:r>
              <a:rPr lang="en-US" dirty="0" err="1">
                <a:latin typeface="Times New Roman" pitchFamily="18"/>
              </a:rPr>
              <a:t>на</a:t>
            </a:r>
            <a:r>
              <a:rPr lang="en-US" dirty="0">
                <a:latin typeface="Times New Roman" pitchFamily="18"/>
              </a:rPr>
              <a:t> </a:t>
            </a:r>
            <a:r>
              <a:rPr lang="en-US" dirty="0" err="1">
                <a:latin typeface="Times New Roman" pitchFamily="18"/>
              </a:rPr>
              <a:t>включення</a:t>
            </a:r>
            <a:r>
              <a:rPr lang="en-US" dirty="0">
                <a:latin typeface="Times New Roman" pitchFamily="18"/>
              </a:rPr>
              <a:t> </a:t>
            </a:r>
            <a:r>
              <a:rPr lang="en-US" dirty="0" err="1">
                <a:latin typeface="Times New Roman" pitchFamily="18"/>
              </a:rPr>
              <a:t>елемента</a:t>
            </a:r>
            <a:r>
              <a:rPr lang="en-US" dirty="0">
                <a:latin typeface="Times New Roman" pitchFamily="18"/>
              </a:rPr>
              <a:t> </a:t>
            </a:r>
            <a:r>
              <a:rPr lang="en-US" dirty="0" err="1">
                <a:latin typeface="Times New Roman" pitchFamily="18"/>
              </a:rPr>
              <a:t>даних</a:t>
            </a:r>
            <a:r>
              <a:rPr lang="en-US" dirty="0">
                <a:latin typeface="Times New Roman" pitchFamily="18"/>
              </a:rPr>
              <a:t> в </a:t>
            </a:r>
            <a:r>
              <a:rPr lang="en-US" dirty="0" err="1">
                <a:latin typeface="Times New Roman" pitchFamily="18"/>
              </a:rPr>
              <a:t>структуру</a:t>
            </a:r>
            <a:r>
              <a:rPr lang="en-US" dirty="0">
                <a:latin typeface="Times New Roman" pitchFamily="18"/>
              </a:rPr>
              <a:t> </a:t>
            </a:r>
            <a:r>
              <a:rPr lang="en-US" dirty="0" err="1">
                <a:latin typeface="Times New Roman" pitchFamily="18"/>
              </a:rPr>
              <a:t>або</a:t>
            </a:r>
            <a:r>
              <a:rPr lang="en-US" dirty="0">
                <a:latin typeface="Times New Roman" pitchFamily="18"/>
              </a:rPr>
              <a:t> </a:t>
            </a:r>
            <a:r>
              <a:rPr lang="en-US" dirty="0" err="1">
                <a:latin typeface="Times New Roman" pitchFamily="18"/>
              </a:rPr>
              <a:t>на</a:t>
            </a:r>
            <a:r>
              <a:rPr lang="en-US" dirty="0">
                <a:latin typeface="Times New Roman" pitchFamily="18"/>
              </a:rPr>
              <a:t> </a:t>
            </a:r>
            <a:r>
              <a:rPr lang="en-US" dirty="0" err="1">
                <a:latin typeface="Times New Roman" pitchFamily="18"/>
              </a:rPr>
              <a:t>видалення</a:t>
            </a:r>
            <a:r>
              <a:rPr lang="en-US" dirty="0">
                <a:latin typeface="Times New Roman" pitchFamily="18"/>
              </a:rPr>
              <a:t> </a:t>
            </a:r>
            <a:r>
              <a:rPr lang="en-US" dirty="0" err="1">
                <a:latin typeface="Times New Roman" pitchFamily="18"/>
              </a:rPr>
              <a:t>із</a:t>
            </a:r>
            <a:r>
              <a:rPr lang="en-US" dirty="0">
                <a:latin typeface="Times New Roman" pitchFamily="18"/>
              </a:rPr>
              <a:t> </a:t>
            </a:r>
            <a:r>
              <a:rPr lang="en-US" dirty="0" err="1">
                <a:latin typeface="Times New Roman" pitchFamily="18"/>
              </a:rPr>
              <a:t>неї</a:t>
            </a:r>
            <a:r>
              <a:rPr lang="en-US" dirty="0">
                <a:latin typeface="Times New Roman" pitchFamily="18"/>
              </a:rPr>
              <a:t>?</a:t>
            </a:r>
          </a:p>
        </p:txBody>
      </p:sp>
    </p:spTree>
    <p:extLst>
      <p:ext uri="{BB962C8B-B14F-4D97-AF65-F5344CB8AC3E}">
        <p14:creationId xmlns:p14="http://schemas.microsoft.com/office/powerpoint/2010/main" val="12941151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503999" y="257400"/>
            <a:ext cx="9071640" cy="1350360"/>
          </a:xfrm>
        </p:spPr>
        <p:txBody>
          <a:bodyPr>
            <a:spAutoFit/>
          </a:bodyPr>
          <a:lstStyle/>
          <a:p>
            <a:pPr marL="270360" lvl="0"/>
            <a:r>
              <a:rPr lang="en-US" sz="4800">
                <a:latin typeface="Times New Roman" pitchFamily="18"/>
              </a:rPr>
              <a:t>Головні моделі геометричного пошуку</a:t>
            </a:r>
          </a:p>
        </p:txBody>
      </p:sp>
      <p:sp>
        <p:nvSpPr>
          <p:cNvPr id="3" name="Subtitle 2"/>
          <p:cNvSpPr txBox="1">
            <a:spLocks noGrp="1"/>
          </p:cNvSpPr>
          <p:nvPr>
            <p:ph type="subTitle" idx="4294967295"/>
          </p:nvPr>
        </p:nvSpPr>
        <p:spPr>
          <a:xfrm>
            <a:off x="503999" y="1286281"/>
            <a:ext cx="9071640" cy="5955476"/>
          </a:xfrm>
        </p:spPr>
        <p:txBody>
          <a:bodyPr anchor="ctr">
            <a:spAutoFit/>
          </a:bodyPr>
          <a:lstStyle/>
          <a:p>
            <a:pPr lvl="0" algn="ctr"/>
            <a:endParaRPr lang="en-US" dirty="0">
              <a:latin typeface="Times New Roman" pitchFamily="18"/>
            </a:endParaRPr>
          </a:p>
          <a:p>
            <a:pPr lvl="0" algn="ctr"/>
            <a:r>
              <a:rPr lang="en-US" dirty="0">
                <a:latin typeface="Times New Roman" pitchFamily="18"/>
              </a:rPr>
              <a:t>А) </a:t>
            </a:r>
            <a:r>
              <a:rPr lang="en-US" i="1" dirty="0" err="1">
                <a:latin typeface="Times New Roman" pitchFamily="18"/>
              </a:rPr>
              <a:t>Задача</a:t>
            </a:r>
            <a:r>
              <a:rPr lang="en-US" i="1" dirty="0">
                <a:latin typeface="Times New Roman" pitchFamily="18"/>
              </a:rPr>
              <a:t> </a:t>
            </a:r>
            <a:r>
              <a:rPr lang="en-US" i="1" dirty="0" err="1">
                <a:latin typeface="Times New Roman" pitchFamily="18"/>
              </a:rPr>
              <a:t>локалізації</a:t>
            </a:r>
            <a:r>
              <a:rPr lang="en-US" dirty="0">
                <a:latin typeface="Times New Roman" pitchFamily="18"/>
              </a:rPr>
              <a:t>, </a:t>
            </a:r>
            <a:r>
              <a:rPr lang="en-US" dirty="0" err="1">
                <a:latin typeface="Times New Roman" pitchFamily="18"/>
              </a:rPr>
              <a:t>коли</a:t>
            </a:r>
            <a:r>
              <a:rPr lang="en-US" dirty="0">
                <a:latin typeface="Times New Roman" pitchFamily="18"/>
              </a:rPr>
              <a:t> </a:t>
            </a:r>
            <a:r>
              <a:rPr lang="en-US" dirty="0" err="1">
                <a:latin typeface="Times New Roman" pitchFamily="18"/>
              </a:rPr>
              <a:t>файлом</a:t>
            </a:r>
            <a:r>
              <a:rPr lang="en-US" dirty="0">
                <a:latin typeface="Times New Roman" pitchFamily="18"/>
              </a:rPr>
              <a:t> є </a:t>
            </a:r>
            <a:r>
              <a:rPr lang="en-US" dirty="0" err="1">
                <a:latin typeface="Times New Roman" pitchFamily="18"/>
              </a:rPr>
              <a:t>розбиття</a:t>
            </a:r>
            <a:r>
              <a:rPr lang="en-US" dirty="0">
                <a:latin typeface="Times New Roman" pitchFamily="18"/>
              </a:rPr>
              <a:t> </a:t>
            </a:r>
            <a:r>
              <a:rPr lang="en-US" dirty="0" err="1">
                <a:latin typeface="Times New Roman" pitchFamily="18"/>
              </a:rPr>
              <a:t>геометричного</a:t>
            </a:r>
            <a:r>
              <a:rPr lang="en-US" dirty="0">
                <a:latin typeface="Times New Roman" pitchFamily="18"/>
              </a:rPr>
              <a:t> </a:t>
            </a:r>
            <a:r>
              <a:rPr lang="en-US" dirty="0" err="1">
                <a:latin typeface="Times New Roman" pitchFamily="18"/>
              </a:rPr>
              <a:t>простору</a:t>
            </a:r>
            <a:r>
              <a:rPr lang="en-US" dirty="0">
                <a:latin typeface="Times New Roman" pitchFamily="18"/>
              </a:rPr>
              <a:t> </a:t>
            </a:r>
            <a:r>
              <a:rPr lang="en-US" dirty="0" err="1">
                <a:latin typeface="Times New Roman" pitchFamily="18"/>
              </a:rPr>
              <a:t>на</a:t>
            </a:r>
            <a:r>
              <a:rPr lang="en-US" dirty="0">
                <a:latin typeface="Times New Roman" pitchFamily="18"/>
              </a:rPr>
              <a:t> </a:t>
            </a:r>
            <a:r>
              <a:rPr lang="en-US" dirty="0" err="1">
                <a:latin typeface="Times New Roman" pitchFamily="18"/>
              </a:rPr>
              <a:t>області</a:t>
            </a:r>
            <a:r>
              <a:rPr lang="en-US" dirty="0">
                <a:latin typeface="Times New Roman" pitchFamily="18"/>
              </a:rPr>
              <a:t>, а </a:t>
            </a:r>
            <a:r>
              <a:rPr lang="en-US" dirty="0" err="1">
                <a:latin typeface="Times New Roman" pitchFamily="18"/>
              </a:rPr>
              <a:t>запит</a:t>
            </a:r>
            <a:r>
              <a:rPr lang="en-US" dirty="0">
                <a:latin typeface="Times New Roman" pitchFamily="18"/>
              </a:rPr>
              <a:t> є </a:t>
            </a:r>
            <a:r>
              <a:rPr lang="en-US" dirty="0" err="1">
                <a:latin typeface="Times New Roman" pitchFamily="18"/>
              </a:rPr>
              <a:t>точкою</a:t>
            </a:r>
            <a:r>
              <a:rPr lang="en-US" dirty="0">
                <a:latin typeface="Times New Roman" pitchFamily="18"/>
              </a:rPr>
              <a:t>. </a:t>
            </a:r>
            <a:r>
              <a:rPr lang="en-US" dirty="0" err="1">
                <a:latin typeface="Times New Roman" pitchFamily="18"/>
              </a:rPr>
              <a:t>Потрібно</a:t>
            </a:r>
            <a:r>
              <a:rPr lang="en-US" dirty="0">
                <a:latin typeface="Times New Roman" pitchFamily="18"/>
              </a:rPr>
              <a:t> </a:t>
            </a:r>
            <a:r>
              <a:rPr lang="en-US" dirty="0" err="1">
                <a:latin typeface="Times New Roman" pitchFamily="18"/>
              </a:rPr>
              <a:t>визначити</a:t>
            </a:r>
            <a:r>
              <a:rPr lang="en-US" dirty="0">
                <a:latin typeface="Times New Roman" pitchFamily="18"/>
              </a:rPr>
              <a:t> </a:t>
            </a:r>
            <a:r>
              <a:rPr lang="en-US" dirty="0" err="1">
                <a:latin typeface="Times New Roman" pitchFamily="18"/>
              </a:rPr>
              <a:t>область</a:t>
            </a:r>
            <a:r>
              <a:rPr lang="en-US" dirty="0">
                <a:latin typeface="Times New Roman" pitchFamily="18"/>
              </a:rPr>
              <a:t>, </a:t>
            </a:r>
            <a:r>
              <a:rPr lang="en-US" dirty="0" err="1">
                <a:latin typeface="Times New Roman" pitchFamily="18"/>
              </a:rPr>
              <a:t>що</a:t>
            </a:r>
            <a:r>
              <a:rPr lang="en-US" dirty="0">
                <a:latin typeface="Times New Roman" pitchFamily="18"/>
              </a:rPr>
              <a:t> </a:t>
            </a:r>
            <a:r>
              <a:rPr lang="en-US" dirty="0" err="1">
                <a:latin typeface="Times New Roman" pitchFamily="18"/>
              </a:rPr>
              <a:t>містить</a:t>
            </a:r>
            <a:r>
              <a:rPr lang="en-US" dirty="0">
                <a:latin typeface="Times New Roman" pitchFamily="18"/>
              </a:rPr>
              <a:t> </a:t>
            </a:r>
            <a:r>
              <a:rPr lang="en-US" dirty="0" err="1">
                <a:latin typeface="Times New Roman" pitchFamily="18"/>
              </a:rPr>
              <a:t>цю</a:t>
            </a:r>
            <a:r>
              <a:rPr lang="en-US" dirty="0">
                <a:latin typeface="Times New Roman" pitchFamily="18"/>
              </a:rPr>
              <a:t> </a:t>
            </a:r>
            <a:r>
              <a:rPr lang="en-US" dirty="0" err="1">
                <a:latin typeface="Times New Roman" pitchFamily="18"/>
              </a:rPr>
              <a:t>точку</a:t>
            </a:r>
            <a:r>
              <a:rPr lang="en-US" dirty="0">
                <a:latin typeface="Times New Roman" pitchFamily="18"/>
              </a:rPr>
              <a:t>.</a:t>
            </a:r>
          </a:p>
          <a:p>
            <a:pPr lvl="0" algn="ctr"/>
            <a:endParaRPr lang="en-US" dirty="0">
              <a:latin typeface="Times New Roman" pitchFamily="18"/>
            </a:endParaRPr>
          </a:p>
          <a:p>
            <a:pPr lvl="0" algn="ctr"/>
            <a:r>
              <a:rPr lang="en-US" dirty="0">
                <a:solidFill>
                  <a:schemeClr val="tx1"/>
                </a:solidFill>
                <a:latin typeface="Times New Roman" pitchFamily="18"/>
              </a:rPr>
              <a:t>В) </a:t>
            </a:r>
            <a:r>
              <a:rPr lang="en-US" i="1" dirty="0" err="1">
                <a:solidFill>
                  <a:schemeClr val="tx1"/>
                </a:solidFill>
                <a:latin typeface="Times New Roman" pitchFamily="18"/>
              </a:rPr>
              <a:t>Задача</a:t>
            </a:r>
            <a:r>
              <a:rPr lang="en-US" i="1" dirty="0">
                <a:solidFill>
                  <a:schemeClr val="tx1"/>
                </a:solidFill>
                <a:latin typeface="Times New Roman" pitchFamily="18"/>
              </a:rPr>
              <a:t> </a:t>
            </a:r>
            <a:r>
              <a:rPr lang="en-US" i="1" dirty="0" err="1">
                <a:solidFill>
                  <a:schemeClr val="tx1"/>
                </a:solidFill>
                <a:latin typeface="Times New Roman" pitchFamily="18"/>
              </a:rPr>
              <a:t>регіонального</a:t>
            </a:r>
            <a:r>
              <a:rPr lang="en-US" i="1" dirty="0">
                <a:solidFill>
                  <a:schemeClr val="tx1"/>
                </a:solidFill>
                <a:latin typeface="Times New Roman" pitchFamily="18"/>
              </a:rPr>
              <a:t> </a:t>
            </a:r>
            <a:r>
              <a:rPr lang="en-US" i="1" dirty="0" err="1">
                <a:solidFill>
                  <a:schemeClr val="tx1"/>
                </a:solidFill>
                <a:latin typeface="Times New Roman" pitchFamily="18"/>
              </a:rPr>
              <a:t>пошуку</a:t>
            </a:r>
            <a:r>
              <a:rPr lang="en-US" dirty="0">
                <a:solidFill>
                  <a:schemeClr val="tx1"/>
                </a:solidFill>
                <a:latin typeface="Times New Roman" pitchFamily="18"/>
              </a:rPr>
              <a:t>. </a:t>
            </a:r>
            <a:r>
              <a:rPr lang="en-US" dirty="0" err="1">
                <a:solidFill>
                  <a:schemeClr val="tx1"/>
                </a:solidFill>
                <a:latin typeface="Times New Roman" pitchFamily="18"/>
              </a:rPr>
              <a:t>Файл</a:t>
            </a:r>
            <a:r>
              <a:rPr lang="en-US" dirty="0">
                <a:solidFill>
                  <a:schemeClr val="tx1"/>
                </a:solidFill>
                <a:latin typeface="Times New Roman" pitchFamily="18"/>
              </a:rPr>
              <a:t> </a:t>
            </a:r>
            <a:r>
              <a:rPr lang="en-US" dirty="0" err="1">
                <a:solidFill>
                  <a:schemeClr val="tx1"/>
                </a:solidFill>
                <a:latin typeface="Times New Roman" pitchFamily="18"/>
              </a:rPr>
              <a:t>містить</a:t>
            </a:r>
            <a:r>
              <a:rPr lang="en-US" dirty="0">
                <a:solidFill>
                  <a:schemeClr val="tx1"/>
                </a:solidFill>
                <a:latin typeface="Times New Roman" pitchFamily="18"/>
              </a:rPr>
              <a:t> </a:t>
            </a:r>
            <a:r>
              <a:rPr lang="en-US" dirty="0" err="1">
                <a:solidFill>
                  <a:schemeClr val="tx1"/>
                </a:solidFill>
                <a:latin typeface="Times New Roman" pitchFamily="18"/>
              </a:rPr>
              <a:t>набір</a:t>
            </a:r>
            <a:r>
              <a:rPr lang="en-US" dirty="0">
                <a:solidFill>
                  <a:schemeClr val="tx1"/>
                </a:solidFill>
                <a:latin typeface="Times New Roman" pitchFamily="18"/>
              </a:rPr>
              <a:t> </a:t>
            </a:r>
            <a:r>
              <a:rPr lang="en-US" dirty="0" err="1">
                <a:solidFill>
                  <a:schemeClr val="tx1"/>
                </a:solidFill>
                <a:latin typeface="Times New Roman" pitchFamily="18"/>
              </a:rPr>
              <a:t>точок</a:t>
            </a:r>
            <a:r>
              <a:rPr lang="en-US" dirty="0">
                <a:solidFill>
                  <a:schemeClr val="tx1"/>
                </a:solidFill>
                <a:latin typeface="Times New Roman" pitchFamily="18"/>
              </a:rPr>
              <a:t> </a:t>
            </a:r>
            <a:r>
              <a:rPr lang="en-US" dirty="0" err="1">
                <a:solidFill>
                  <a:schemeClr val="tx1"/>
                </a:solidFill>
                <a:latin typeface="Times New Roman" pitchFamily="18"/>
              </a:rPr>
              <a:t>простору</a:t>
            </a:r>
            <a:r>
              <a:rPr lang="en-US" dirty="0">
                <a:solidFill>
                  <a:schemeClr val="tx1"/>
                </a:solidFill>
                <a:latin typeface="Times New Roman" pitchFamily="18"/>
              </a:rPr>
              <a:t>, а </a:t>
            </a:r>
            <a:r>
              <a:rPr lang="en-US" dirty="0" err="1">
                <a:solidFill>
                  <a:schemeClr val="tx1"/>
                </a:solidFill>
                <a:latin typeface="Times New Roman" pitchFamily="18"/>
              </a:rPr>
              <a:t>запит</a:t>
            </a:r>
            <a:r>
              <a:rPr lang="en-US" dirty="0">
                <a:solidFill>
                  <a:schemeClr val="tx1"/>
                </a:solidFill>
                <a:latin typeface="Times New Roman" pitchFamily="18"/>
              </a:rPr>
              <a:t> є </a:t>
            </a:r>
            <a:r>
              <a:rPr lang="en-US" dirty="0" err="1">
                <a:solidFill>
                  <a:schemeClr val="tx1"/>
                </a:solidFill>
                <a:latin typeface="Times New Roman" pitchFamily="18"/>
              </a:rPr>
              <a:t>деяка</a:t>
            </a:r>
            <a:r>
              <a:rPr lang="en-US" dirty="0">
                <a:solidFill>
                  <a:schemeClr val="tx1"/>
                </a:solidFill>
                <a:latin typeface="Times New Roman" pitchFamily="18"/>
              </a:rPr>
              <a:t> </a:t>
            </a:r>
            <a:r>
              <a:rPr lang="en-US" dirty="0" err="1">
                <a:solidFill>
                  <a:schemeClr val="tx1"/>
                </a:solidFill>
                <a:latin typeface="Times New Roman" pitchFamily="18"/>
              </a:rPr>
              <a:t>стандартна</a:t>
            </a:r>
            <a:r>
              <a:rPr lang="en-US" dirty="0">
                <a:solidFill>
                  <a:schemeClr val="tx1"/>
                </a:solidFill>
                <a:latin typeface="Times New Roman" pitchFamily="18"/>
              </a:rPr>
              <a:t> </a:t>
            </a:r>
            <a:r>
              <a:rPr lang="en-US" dirty="0" err="1">
                <a:solidFill>
                  <a:schemeClr val="tx1"/>
                </a:solidFill>
                <a:latin typeface="Times New Roman" pitchFamily="18"/>
              </a:rPr>
              <a:t>геометрична</a:t>
            </a:r>
            <a:r>
              <a:rPr lang="en-US" dirty="0">
                <a:solidFill>
                  <a:schemeClr val="tx1"/>
                </a:solidFill>
                <a:latin typeface="Times New Roman" pitchFamily="18"/>
              </a:rPr>
              <a:t> </a:t>
            </a:r>
            <a:r>
              <a:rPr lang="en-US" dirty="0" err="1">
                <a:solidFill>
                  <a:schemeClr val="tx1"/>
                </a:solidFill>
                <a:latin typeface="Times New Roman" pitchFamily="18"/>
              </a:rPr>
              <a:t>фігура</a:t>
            </a:r>
            <a:r>
              <a:rPr lang="en-US" dirty="0">
                <a:solidFill>
                  <a:schemeClr val="tx1"/>
                </a:solidFill>
                <a:latin typeface="Times New Roman" pitchFamily="18"/>
              </a:rPr>
              <a:t>, </a:t>
            </a:r>
            <a:r>
              <a:rPr lang="en-US" dirty="0" err="1">
                <a:solidFill>
                  <a:schemeClr val="tx1"/>
                </a:solidFill>
                <a:latin typeface="Times New Roman" pitchFamily="18"/>
              </a:rPr>
              <a:t>що</a:t>
            </a:r>
            <a:r>
              <a:rPr lang="en-US" dirty="0">
                <a:solidFill>
                  <a:schemeClr val="tx1"/>
                </a:solidFill>
                <a:latin typeface="Times New Roman" pitchFamily="18"/>
              </a:rPr>
              <a:t> </a:t>
            </a:r>
            <a:r>
              <a:rPr lang="en-US" dirty="0" err="1">
                <a:solidFill>
                  <a:schemeClr val="tx1"/>
                </a:solidFill>
                <a:latin typeface="Times New Roman" pitchFamily="18"/>
              </a:rPr>
              <a:t>довільно</a:t>
            </a:r>
            <a:r>
              <a:rPr lang="en-US" dirty="0">
                <a:solidFill>
                  <a:schemeClr val="tx1"/>
                </a:solidFill>
                <a:latin typeface="Times New Roman" pitchFamily="18"/>
              </a:rPr>
              <a:t> </a:t>
            </a:r>
            <a:r>
              <a:rPr lang="en-US" dirty="0" err="1">
                <a:solidFill>
                  <a:schemeClr val="tx1"/>
                </a:solidFill>
                <a:latin typeface="Times New Roman" pitchFamily="18"/>
              </a:rPr>
              <a:t>переміщується</a:t>
            </a:r>
            <a:r>
              <a:rPr lang="en-US" dirty="0">
                <a:solidFill>
                  <a:schemeClr val="tx1"/>
                </a:solidFill>
                <a:latin typeface="Times New Roman" pitchFamily="18"/>
              </a:rPr>
              <a:t> в </a:t>
            </a:r>
            <a:r>
              <a:rPr lang="en-US" dirty="0" err="1">
                <a:solidFill>
                  <a:schemeClr val="tx1"/>
                </a:solidFill>
                <a:latin typeface="Times New Roman" pitchFamily="18"/>
              </a:rPr>
              <a:t>цьому</a:t>
            </a:r>
            <a:r>
              <a:rPr lang="en-US" dirty="0">
                <a:solidFill>
                  <a:schemeClr val="tx1"/>
                </a:solidFill>
                <a:latin typeface="Times New Roman" pitchFamily="18"/>
              </a:rPr>
              <a:t> </a:t>
            </a:r>
            <a:r>
              <a:rPr lang="en-US" dirty="0" err="1">
                <a:solidFill>
                  <a:schemeClr val="tx1"/>
                </a:solidFill>
                <a:latin typeface="Times New Roman" pitchFamily="18"/>
              </a:rPr>
              <a:t>просторі</a:t>
            </a:r>
            <a:r>
              <a:rPr lang="en-US" dirty="0">
                <a:solidFill>
                  <a:schemeClr val="tx1"/>
                </a:solidFill>
                <a:latin typeface="Times New Roman" pitchFamily="18"/>
              </a:rPr>
              <a:t>. </a:t>
            </a:r>
            <a:r>
              <a:rPr lang="en-US" dirty="0" err="1">
                <a:solidFill>
                  <a:schemeClr val="tx1"/>
                </a:solidFill>
                <a:latin typeface="Times New Roman" pitchFamily="18"/>
              </a:rPr>
              <a:t>Потрібно</a:t>
            </a:r>
            <a:r>
              <a:rPr lang="en-US" dirty="0">
                <a:solidFill>
                  <a:schemeClr val="tx1"/>
                </a:solidFill>
                <a:latin typeface="Times New Roman" pitchFamily="18"/>
              </a:rPr>
              <a:t> </a:t>
            </a:r>
            <a:r>
              <a:rPr lang="uk-UA" dirty="0" smtClean="0">
                <a:solidFill>
                  <a:schemeClr val="tx1"/>
                </a:solidFill>
                <a:latin typeface="Times New Roman" pitchFamily="18"/>
              </a:rPr>
              <a:t>отримати </a:t>
            </a:r>
            <a:r>
              <a:rPr lang="en-US" dirty="0" err="1" smtClean="0">
                <a:solidFill>
                  <a:schemeClr val="tx1"/>
                </a:solidFill>
                <a:latin typeface="Times New Roman" pitchFamily="18"/>
              </a:rPr>
              <a:t>або</a:t>
            </a:r>
            <a:r>
              <a:rPr lang="en-US" dirty="0" smtClean="0">
                <a:solidFill>
                  <a:schemeClr val="tx1"/>
                </a:solidFill>
                <a:latin typeface="Times New Roman" pitchFamily="18"/>
              </a:rPr>
              <a:t> </a:t>
            </a:r>
            <a:r>
              <a:rPr lang="en-US" dirty="0" err="1" smtClean="0">
                <a:solidFill>
                  <a:schemeClr val="tx1"/>
                </a:solidFill>
                <a:latin typeface="Times New Roman" pitchFamily="18"/>
              </a:rPr>
              <a:t>підрахувати</a:t>
            </a:r>
            <a:r>
              <a:rPr lang="en-US" dirty="0" smtClean="0">
                <a:solidFill>
                  <a:schemeClr val="tx1"/>
                </a:solidFill>
                <a:latin typeface="Times New Roman" pitchFamily="18"/>
              </a:rPr>
              <a:t> </a:t>
            </a:r>
            <a:r>
              <a:rPr lang="en-US" dirty="0" err="1">
                <a:solidFill>
                  <a:schemeClr val="tx1"/>
                </a:solidFill>
                <a:latin typeface="Times New Roman" pitchFamily="18"/>
              </a:rPr>
              <a:t>всі</a:t>
            </a:r>
            <a:r>
              <a:rPr lang="en-US" dirty="0">
                <a:solidFill>
                  <a:schemeClr val="tx1"/>
                </a:solidFill>
                <a:latin typeface="Times New Roman" pitchFamily="18"/>
              </a:rPr>
              <a:t> </a:t>
            </a:r>
            <a:r>
              <a:rPr lang="en-US" dirty="0" err="1">
                <a:solidFill>
                  <a:schemeClr val="tx1"/>
                </a:solidFill>
                <a:latin typeface="Times New Roman" pitchFamily="18"/>
              </a:rPr>
              <a:t>точки</a:t>
            </a:r>
            <a:r>
              <a:rPr lang="en-US" dirty="0">
                <a:solidFill>
                  <a:schemeClr val="tx1"/>
                </a:solidFill>
                <a:latin typeface="Times New Roman" pitchFamily="18"/>
              </a:rPr>
              <a:t> </a:t>
            </a:r>
            <a:r>
              <a:rPr lang="en-US" dirty="0" err="1">
                <a:solidFill>
                  <a:schemeClr val="tx1"/>
                </a:solidFill>
                <a:latin typeface="Times New Roman" pitchFamily="18"/>
              </a:rPr>
              <a:t>всередині</a:t>
            </a:r>
            <a:r>
              <a:rPr lang="en-US" dirty="0">
                <a:solidFill>
                  <a:schemeClr val="tx1"/>
                </a:solidFill>
                <a:latin typeface="Times New Roman" pitchFamily="18"/>
              </a:rPr>
              <a:t> </a:t>
            </a:r>
            <a:r>
              <a:rPr lang="en-US" dirty="0" err="1">
                <a:solidFill>
                  <a:schemeClr val="tx1"/>
                </a:solidFill>
                <a:latin typeface="Times New Roman" pitchFamily="18"/>
              </a:rPr>
              <a:t>області</a:t>
            </a:r>
            <a:r>
              <a:rPr lang="en-US" dirty="0">
                <a:solidFill>
                  <a:schemeClr val="tx1"/>
                </a:solidFill>
                <a:latin typeface="Times New Roman" pitchFamily="18"/>
              </a:rPr>
              <a:t> </a:t>
            </a:r>
            <a:r>
              <a:rPr lang="en-US" dirty="0" err="1">
                <a:solidFill>
                  <a:schemeClr val="tx1"/>
                </a:solidFill>
                <a:latin typeface="Times New Roman" pitchFamily="18"/>
              </a:rPr>
              <a:t>запиту</a:t>
            </a:r>
            <a:r>
              <a:rPr lang="en-US" dirty="0">
                <a:solidFill>
                  <a:schemeClr val="tx1"/>
                </a:solidFill>
                <a:latin typeface="Times New Roman" pitchFamily="18"/>
              </a:rPr>
              <a:t>.</a:t>
            </a:r>
          </a:p>
        </p:txBody>
      </p:sp>
    </p:spTree>
    <p:extLst>
      <p:ext uri="{BB962C8B-B14F-4D97-AF65-F5344CB8AC3E}">
        <p14:creationId xmlns:p14="http://schemas.microsoft.com/office/powerpoint/2010/main" val="3767872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503999" y="378222"/>
            <a:ext cx="9071640" cy="1107996"/>
          </a:xfrm>
        </p:spPr>
        <p:txBody>
          <a:bodyPr>
            <a:spAutoFit/>
          </a:bodyPr>
          <a:lstStyle/>
          <a:p>
            <a:pPr marL="228600" lvl="0" indent="-228600"/>
            <a:r>
              <a:rPr lang="ru-RU" sz="3600" dirty="0" err="1" smtClean="0">
                <a:latin typeface="Arial" pitchFamily="34"/>
              </a:rPr>
              <a:t>Локалізація</a:t>
            </a:r>
            <a:r>
              <a:rPr lang="ru-RU" sz="3600" dirty="0" smtClean="0">
                <a:latin typeface="Arial" pitchFamily="34"/>
              </a:rPr>
              <a:t> </a:t>
            </a:r>
            <a:r>
              <a:rPr lang="ru-RU" sz="3600" dirty="0">
                <a:latin typeface="Arial" pitchFamily="34"/>
              </a:rPr>
              <a:t>точки в простому </a:t>
            </a:r>
            <a:r>
              <a:rPr lang="ru-RU" sz="3600" dirty="0" err="1">
                <a:latin typeface="Arial" pitchFamily="34"/>
              </a:rPr>
              <a:t>багатокутнику</a:t>
            </a:r>
            <a:r>
              <a:rPr lang="ru-RU" sz="3600" dirty="0">
                <a:latin typeface="Arial" pitchFamily="34"/>
              </a:rPr>
              <a:t> при </a:t>
            </a:r>
            <a:r>
              <a:rPr lang="ru-RU" sz="3600" dirty="0" err="1">
                <a:latin typeface="Arial" pitchFamily="34"/>
              </a:rPr>
              <a:t>унікальному</a:t>
            </a:r>
            <a:r>
              <a:rPr lang="ru-RU" sz="3600" dirty="0">
                <a:latin typeface="Arial" pitchFamily="34"/>
              </a:rPr>
              <a:t> </a:t>
            </a:r>
            <a:r>
              <a:rPr lang="ru-RU" sz="3600" dirty="0" err="1">
                <a:latin typeface="Arial" pitchFamily="34"/>
              </a:rPr>
              <a:t>запиті</a:t>
            </a:r>
            <a:endParaRPr lang="ru-RU" sz="3600" dirty="0">
              <a:latin typeface="Arial" pitchFamily="34"/>
            </a:endParaRPr>
          </a:p>
        </p:txBody>
      </p:sp>
      <p:sp>
        <p:nvSpPr>
          <p:cNvPr id="3" name="Subtitle 2"/>
          <p:cNvSpPr txBox="1">
            <a:spLocks noGrp="1"/>
          </p:cNvSpPr>
          <p:nvPr>
            <p:ph type="subTitle" idx="4294967295"/>
          </p:nvPr>
        </p:nvSpPr>
        <p:spPr>
          <a:xfrm>
            <a:off x="503999" y="1442734"/>
            <a:ext cx="9071640" cy="5642570"/>
          </a:xfrm>
        </p:spPr>
        <p:txBody>
          <a:bodyPr anchor="ctr">
            <a:spAutoFit/>
          </a:bodyPr>
          <a:lstStyle/>
          <a:p>
            <a:pPr lvl="0" algn="ctr"/>
            <a:r>
              <a:rPr lang="en-US" i="1" dirty="0" err="1">
                <a:latin typeface="Times New Roman" pitchFamily="18"/>
              </a:rPr>
              <a:t>Простий</a:t>
            </a:r>
            <a:r>
              <a:rPr lang="en-US" dirty="0">
                <a:latin typeface="Times New Roman" pitchFamily="18"/>
              </a:rPr>
              <a:t> </a:t>
            </a:r>
            <a:r>
              <a:rPr lang="en-US" dirty="0" err="1">
                <a:latin typeface="Times New Roman" pitchFamily="18"/>
              </a:rPr>
              <a:t>багатокутник</a:t>
            </a:r>
            <a:r>
              <a:rPr lang="en-US" dirty="0">
                <a:latin typeface="Times New Roman" pitchFamily="18"/>
              </a:rPr>
              <a:t> – </a:t>
            </a:r>
            <a:r>
              <a:rPr lang="en-US" dirty="0" err="1">
                <a:latin typeface="Times New Roman" pitchFamily="18"/>
              </a:rPr>
              <a:t>той</a:t>
            </a:r>
            <a:r>
              <a:rPr lang="en-US" dirty="0">
                <a:latin typeface="Times New Roman" pitchFamily="18"/>
              </a:rPr>
              <a:t>, </a:t>
            </a:r>
            <a:r>
              <a:rPr lang="en-US" dirty="0" err="1">
                <a:latin typeface="Times New Roman" pitchFamily="18"/>
              </a:rPr>
              <a:t>що</a:t>
            </a:r>
            <a:r>
              <a:rPr lang="en-US" dirty="0">
                <a:latin typeface="Times New Roman" pitchFamily="18"/>
              </a:rPr>
              <a:t> </a:t>
            </a:r>
            <a:r>
              <a:rPr lang="en-US" dirty="0" err="1">
                <a:latin typeface="Times New Roman" pitchFamily="18"/>
              </a:rPr>
              <a:t>не</a:t>
            </a:r>
            <a:r>
              <a:rPr lang="en-US" dirty="0">
                <a:latin typeface="Times New Roman" pitchFamily="18"/>
              </a:rPr>
              <a:t> </a:t>
            </a:r>
            <a:r>
              <a:rPr lang="en-US" dirty="0" err="1">
                <a:latin typeface="Times New Roman" pitchFamily="18"/>
              </a:rPr>
              <a:t>має</a:t>
            </a:r>
            <a:r>
              <a:rPr lang="en-US" dirty="0">
                <a:latin typeface="Times New Roman" pitchFamily="18"/>
              </a:rPr>
              <a:t> </a:t>
            </a:r>
            <a:r>
              <a:rPr lang="en-US" dirty="0" err="1">
                <a:latin typeface="Times New Roman" pitchFamily="18"/>
              </a:rPr>
              <a:t>самоперетинів</a:t>
            </a:r>
            <a:r>
              <a:rPr lang="en-US" dirty="0">
                <a:latin typeface="Times New Roman" pitchFamily="18"/>
              </a:rPr>
              <a:t>.</a:t>
            </a:r>
          </a:p>
          <a:p>
            <a:pPr lvl="0" algn="ctr"/>
            <a:r>
              <a:rPr lang="en-US" b="1" dirty="0" err="1" smtClean="0">
                <a:latin typeface="Times New Roman" pitchFamily="18"/>
              </a:rPr>
              <a:t>Задача</a:t>
            </a:r>
            <a:r>
              <a:rPr lang="en-US" b="1" dirty="0" smtClean="0">
                <a:latin typeface="Times New Roman" pitchFamily="18"/>
              </a:rPr>
              <a:t> </a:t>
            </a:r>
            <a:r>
              <a:rPr lang="en-US" b="1" dirty="0">
                <a:latin typeface="Times New Roman" pitchFamily="18"/>
              </a:rPr>
              <a:t>1</a:t>
            </a:r>
            <a:r>
              <a:rPr lang="en-US" dirty="0">
                <a:latin typeface="Times New Roman" pitchFamily="18"/>
              </a:rPr>
              <a:t> (</a:t>
            </a:r>
            <a:r>
              <a:rPr lang="en-US" dirty="0" err="1">
                <a:latin typeface="Times New Roman" pitchFamily="18"/>
              </a:rPr>
              <a:t>Приналежність</a:t>
            </a:r>
            <a:r>
              <a:rPr lang="en-US" dirty="0">
                <a:latin typeface="Times New Roman" pitchFamily="18"/>
              </a:rPr>
              <a:t> </a:t>
            </a:r>
            <a:r>
              <a:rPr lang="en-US" dirty="0" err="1">
                <a:latin typeface="Times New Roman" pitchFamily="18"/>
              </a:rPr>
              <a:t>точки</a:t>
            </a:r>
            <a:r>
              <a:rPr lang="en-US" dirty="0">
                <a:latin typeface="Times New Roman" pitchFamily="18"/>
              </a:rPr>
              <a:t> </a:t>
            </a:r>
            <a:r>
              <a:rPr lang="en-US" dirty="0" err="1">
                <a:latin typeface="Times New Roman" pitchFamily="18"/>
              </a:rPr>
              <a:t>до</a:t>
            </a:r>
            <a:r>
              <a:rPr lang="en-US" dirty="0">
                <a:latin typeface="Times New Roman" pitchFamily="18"/>
              </a:rPr>
              <a:t> </a:t>
            </a:r>
            <a:r>
              <a:rPr lang="en-US" dirty="0" err="1">
                <a:latin typeface="Times New Roman" pitchFamily="18"/>
              </a:rPr>
              <a:t>простого</a:t>
            </a:r>
            <a:r>
              <a:rPr lang="en-US" dirty="0">
                <a:latin typeface="Times New Roman" pitchFamily="18"/>
              </a:rPr>
              <a:t> </a:t>
            </a:r>
            <a:r>
              <a:rPr lang="en-US" dirty="0" err="1">
                <a:latin typeface="Times New Roman" pitchFamily="18"/>
              </a:rPr>
              <a:t>багатокутника</a:t>
            </a:r>
            <a:r>
              <a:rPr lang="en-US" dirty="0">
                <a:latin typeface="Times New Roman" pitchFamily="18"/>
              </a:rPr>
              <a:t>). </a:t>
            </a:r>
            <a:r>
              <a:rPr lang="en-US" dirty="0" err="1" smtClean="0">
                <a:latin typeface="Times New Roman" pitchFamily="18"/>
              </a:rPr>
              <a:t>Дан</a:t>
            </a:r>
            <a:r>
              <a:rPr lang="uk-UA" dirty="0" smtClean="0">
                <a:latin typeface="Times New Roman" pitchFamily="18"/>
              </a:rPr>
              <a:t>о</a:t>
            </a:r>
            <a:r>
              <a:rPr lang="en-US" dirty="0" smtClean="0">
                <a:latin typeface="Times New Roman" pitchFamily="18"/>
              </a:rPr>
              <a:t> </a:t>
            </a:r>
            <a:r>
              <a:rPr lang="en-US" dirty="0" err="1">
                <a:latin typeface="Times New Roman" pitchFamily="18"/>
              </a:rPr>
              <a:t>простий</a:t>
            </a:r>
            <a:r>
              <a:rPr lang="en-US" dirty="0">
                <a:latin typeface="Times New Roman" pitchFamily="18"/>
              </a:rPr>
              <a:t> </a:t>
            </a:r>
            <a:r>
              <a:rPr lang="en-US" dirty="0" err="1">
                <a:latin typeface="Times New Roman" pitchFamily="18"/>
              </a:rPr>
              <a:t>багатокутник</a:t>
            </a:r>
            <a:r>
              <a:rPr lang="en-US" dirty="0">
                <a:latin typeface="Times New Roman" pitchFamily="18"/>
              </a:rPr>
              <a:t> </a:t>
            </a:r>
            <a:r>
              <a:rPr lang="en-US" b="1" i="1" dirty="0">
                <a:latin typeface="Times New Roman" pitchFamily="18"/>
              </a:rPr>
              <a:t>P</a:t>
            </a:r>
            <a:r>
              <a:rPr lang="en-US" dirty="0">
                <a:latin typeface="Times New Roman" pitchFamily="18"/>
              </a:rPr>
              <a:t> і </a:t>
            </a:r>
            <a:r>
              <a:rPr lang="en-US" dirty="0" err="1">
                <a:latin typeface="Times New Roman" pitchFamily="18"/>
              </a:rPr>
              <a:t>точка</a:t>
            </a:r>
            <a:r>
              <a:rPr lang="en-US" dirty="0">
                <a:latin typeface="Times New Roman" pitchFamily="18"/>
              </a:rPr>
              <a:t> </a:t>
            </a:r>
            <a:r>
              <a:rPr lang="en-US" b="1" i="1" dirty="0">
                <a:latin typeface="Times New Roman" pitchFamily="18"/>
              </a:rPr>
              <a:t>z</a:t>
            </a:r>
            <a:r>
              <a:rPr lang="en-US" dirty="0">
                <a:latin typeface="Times New Roman" pitchFamily="18"/>
              </a:rPr>
              <a:t>. </a:t>
            </a:r>
            <a:r>
              <a:rPr lang="en-US" dirty="0" err="1">
                <a:latin typeface="Times New Roman" pitchFamily="18"/>
              </a:rPr>
              <a:t>Визначити</a:t>
            </a:r>
            <a:r>
              <a:rPr lang="en-US" dirty="0">
                <a:latin typeface="Times New Roman" pitchFamily="18"/>
              </a:rPr>
              <a:t>, </a:t>
            </a:r>
            <a:r>
              <a:rPr lang="en-US" dirty="0" err="1">
                <a:latin typeface="Times New Roman" pitchFamily="18"/>
              </a:rPr>
              <a:t>чи</a:t>
            </a:r>
            <a:r>
              <a:rPr lang="en-US" dirty="0">
                <a:latin typeface="Times New Roman" pitchFamily="18"/>
              </a:rPr>
              <a:t> </a:t>
            </a:r>
            <a:r>
              <a:rPr lang="en-US" dirty="0" err="1">
                <a:latin typeface="Times New Roman" pitchFamily="18"/>
              </a:rPr>
              <a:t>знаходиться</a:t>
            </a:r>
            <a:r>
              <a:rPr lang="en-US" dirty="0">
                <a:latin typeface="Times New Roman" pitchFamily="18"/>
              </a:rPr>
              <a:t> </a:t>
            </a:r>
            <a:r>
              <a:rPr lang="en-US" b="1" i="1" dirty="0">
                <a:latin typeface="Times New Roman" pitchFamily="18"/>
              </a:rPr>
              <a:t>z</a:t>
            </a:r>
            <a:r>
              <a:rPr lang="en-US" dirty="0">
                <a:latin typeface="Times New Roman" pitchFamily="18"/>
              </a:rPr>
              <a:t> </a:t>
            </a:r>
            <a:r>
              <a:rPr lang="en-US" dirty="0" err="1">
                <a:latin typeface="Times New Roman" pitchFamily="18"/>
              </a:rPr>
              <a:t>всередині</a:t>
            </a:r>
            <a:r>
              <a:rPr lang="en-US" dirty="0">
                <a:latin typeface="Times New Roman" pitchFamily="18"/>
              </a:rPr>
              <a:t> </a:t>
            </a:r>
            <a:r>
              <a:rPr lang="en-US" b="1" i="1" dirty="0">
                <a:latin typeface="Times New Roman" pitchFamily="18"/>
              </a:rPr>
              <a:t>P</a:t>
            </a:r>
            <a:r>
              <a:rPr lang="en-US" dirty="0">
                <a:latin typeface="Times New Roman" pitchFamily="18"/>
              </a:rPr>
              <a:t>.</a:t>
            </a:r>
          </a:p>
          <a:p>
            <a:pPr lvl="0" algn="ctr"/>
            <a:endParaRPr lang="en-US" dirty="0">
              <a:latin typeface="Times New Roman" pitchFamily="18"/>
            </a:endParaRPr>
          </a:p>
          <a:p>
            <a:pPr lvl="0" algn="ctr"/>
            <a:r>
              <a:rPr lang="en-US" dirty="0" err="1">
                <a:latin typeface="Times New Roman" pitchFamily="18"/>
              </a:rPr>
              <a:t>Розглянемо</a:t>
            </a:r>
            <a:r>
              <a:rPr lang="en-US" dirty="0">
                <a:latin typeface="Times New Roman" pitchFamily="18"/>
              </a:rPr>
              <a:t> </a:t>
            </a:r>
            <a:r>
              <a:rPr lang="en-US" dirty="0" err="1">
                <a:latin typeface="Times New Roman" pitchFamily="18"/>
              </a:rPr>
              <a:t>випадок</a:t>
            </a:r>
            <a:r>
              <a:rPr lang="en-US" dirty="0">
                <a:latin typeface="Times New Roman" pitchFamily="18"/>
              </a:rPr>
              <a:t> </a:t>
            </a:r>
            <a:r>
              <a:rPr lang="en-US" dirty="0" err="1">
                <a:latin typeface="Times New Roman" pitchFamily="18"/>
              </a:rPr>
              <a:t>унікального</a:t>
            </a:r>
            <a:r>
              <a:rPr lang="en-US" dirty="0">
                <a:latin typeface="Times New Roman" pitchFamily="18"/>
              </a:rPr>
              <a:t> </a:t>
            </a:r>
            <a:r>
              <a:rPr lang="en-US" dirty="0" err="1">
                <a:latin typeface="Times New Roman" pitchFamily="18"/>
              </a:rPr>
              <a:t>запиту</a:t>
            </a:r>
            <a:r>
              <a:rPr lang="en-US" dirty="0">
                <a:latin typeface="Times New Roman" pitchFamily="18"/>
              </a:rPr>
              <a:t>.</a:t>
            </a:r>
          </a:p>
          <a:p>
            <a:pPr lvl="0" algn="ctr"/>
            <a:r>
              <a:rPr lang="en-US" dirty="0" err="1">
                <a:latin typeface="Times New Roman" pitchFamily="18"/>
              </a:rPr>
              <a:t>Проведемо</a:t>
            </a:r>
            <a:r>
              <a:rPr lang="en-US" dirty="0">
                <a:latin typeface="Times New Roman" pitchFamily="18"/>
              </a:rPr>
              <a:t> </a:t>
            </a:r>
            <a:r>
              <a:rPr lang="en-US" dirty="0" err="1">
                <a:latin typeface="Times New Roman" pitchFamily="18"/>
              </a:rPr>
              <a:t>через</a:t>
            </a:r>
            <a:r>
              <a:rPr lang="en-US" dirty="0">
                <a:latin typeface="Times New Roman" pitchFamily="18"/>
              </a:rPr>
              <a:t> </a:t>
            </a:r>
            <a:r>
              <a:rPr lang="en-US" dirty="0" err="1">
                <a:latin typeface="Times New Roman" pitchFamily="18"/>
              </a:rPr>
              <a:t>точку</a:t>
            </a:r>
            <a:r>
              <a:rPr lang="en-US" dirty="0">
                <a:latin typeface="Times New Roman" pitchFamily="18"/>
              </a:rPr>
              <a:t> </a:t>
            </a:r>
            <a:r>
              <a:rPr lang="en-US" b="1" i="1" dirty="0">
                <a:latin typeface="Times New Roman" pitchFamily="18"/>
              </a:rPr>
              <a:t>z</a:t>
            </a:r>
            <a:r>
              <a:rPr lang="en-US" dirty="0">
                <a:latin typeface="Times New Roman" pitchFamily="18"/>
              </a:rPr>
              <a:t> </a:t>
            </a:r>
            <a:r>
              <a:rPr lang="en-US" dirty="0" err="1">
                <a:latin typeface="Times New Roman" pitchFamily="18"/>
              </a:rPr>
              <a:t>горизонталь</a:t>
            </a:r>
            <a:r>
              <a:rPr lang="en-US" dirty="0">
                <a:latin typeface="Times New Roman" pitchFamily="18"/>
              </a:rPr>
              <a:t> </a:t>
            </a:r>
            <a:r>
              <a:rPr lang="en-US" b="1" i="1" dirty="0">
                <a:latin typeface="Times New Roman" pitchFamily="18"/>
              </a:rPr>
              <a:t>l</a:t>
            </a:r>
            <a:r>
              <a:rPr lang="en-US" dirty="0">
                <a:latin typeface="Times New Roman" pitchFamily="18"/>
              </a:rPr>
              <a:t>. </a:t>
            </a:r>
            <a:r>
              <a:rPr lang="en-US" dirty="0" err="1">
                <a:latin typeface="Times New Roman" pitchFamily="18"/>
              </a:rPr>
              <a:t>Якщо</a:t>
            </a:r>
            <a:r>
              <a:rPr lang="en-US" dirty="0">
                <a:latin typeface="Times New Roman" pitchFamily="18"/>
              </a:rPr>
              <a:t> </a:t>
            </a:r>
            <a:r>
              <a:rPr lang="en-US" b="1" i="1" dirty="0">
                <a:latin typeface="Times New Roman" pitchFamily="18"/>
              </a:rPr>
              <a:t>l</a:t>
            </a:r>
            <a:r>
              <a:rPr lang="en-US" dirty="0">
                <a:latin typeface="Times New Roman" pitchFamily="18"/>
              </a:rPr>
              <a:t> </a:t>
            </a:r>
            <a:r>
              <a:rPr lang="en-US" dirty="0" err="1">
                <a:latin typeface="Times New Roman" pitchFamily="18"/>
              </a:rPr>
              <a:t>не</a:t>
            </a:r>
            <a:r>
              <a:rPr lang="en-US" dirty="0">
                <a:latin typeface="Times New Roman" pitchFamily="18"/>
              </a:rPr>
              <a:t> </a:t>
            </a:r>
            <a:r>
              <a:rPr lang="en-US" dirty="0" err="1">
                <a:latin typeface="Times New Roman" pitchFamily="18"/>
              </a:rPr>
              <a:t>перетинає</a:t>
            </a:r>
            <a:r>
              <a:rPr lang="en-US" dirty="0">
                <a:latin typeface="Times New Roman" pitchFamily="18"/>
              </a:rPr>
              <a:t> </a:t>
            </a:r>
            <a:r>
              <a:rPr lang="en-US" b="1" i="1" dirty="0">
                <a:latin typeface="Times New Roman" pitchFamily="18"/>
              </a:rPr>
              <a:t>P</a:t>
            </a:r>
            <a:r>
              <a:rPr lang="en-US" dirty="0">
                <a:latin typeface="Times New Roman" pitchFamily="18"/>
              </a:rPr>
              <a:t>, </a:t>
            </a:r>
            <a:r>
              <a:rPr lang="en-US" dirty="0" err="1">
                <a:latin typeface="Times New Roman" pitchFamily="18"/>
              </a:rPr>
              <a:t>то</a:t>
            </a:r>
            <a:r>
              <a:rPr lang="en-US" dirty="0">
                <a:latin typeface="Times New Roman" pitchFamily="18"/>
              </a:rPr>
              <a:t> </a:t>
            </a:r>
            <a:r>
              <a:rPr lang="en-US" b="1" i="1" dirty="0">
                <a:latin typeface="Times New Roman" pitchFamily="18"/>
              </a:rPr>
              <a:t>z</a:t>
            </a:r>
            <a:r>
              <a:rPr lang="en-US" dirty="0">
                <a:latin typeface="Times New Roman" pitchFamily="18"/>
              </a:rPr>
              <a:t> - </a:t>
            </a:r>
            <a:r>
              <a:rPr lang="en-US" dirty="0" err="1">
                <a:latin typeface="Times New Roman" pitchFamily="18"/>
              </a:rPr>
              <a:t>зовнішня</a:t>
            </a:r>
            <a:r>
              <a:rPr lang="en-US" dirty="0">
                <a:latin typeface="Times New Roman" pitchFamily="18"/>
              </a:rPr>
              <a:t> </a:t>
            </a:r>
            <a:r>
              <a:rPr lang="en-US" dirty="0" err="1">
                <a:latin typeface="Times New Roman" pitchFamily="18"/>
              </a:rPr>
              <a:t>точка</a:t>
            </a:r>
            <a:r>
              <a:rPr lang="en-US" dirty="0">
                <a:latin typeface="Times New Roman" pitchFamily="18"/>
              </a:rPr>
              <a:t>. </a:t>
            </a:r>
            <a:r>
              <a:rPr lang="en-US" dirty="0" err="1">
                <a:latin typeface="Times New Roman" pitchFamily="18"/>
              </a:rPr>
              <a:t>Нехай</a:t>
            </a:r>
            <a:r>
              <a:rPr lang="en-US" dirty="0">
                <a:latin typeface="Times New Roman" pitchFamily="18"/>
              </a:rPr>
              <a:t> </a:t>
            </a:r>
            <a:r>
              <a:rPr lang="en-US" dirty="0" err="1">
                <a:latin typeface="Times New Roman" pitchFamily="18"/>
              </a:rPr>
              <a:t>тепер</a:t>
            </a:r>
            <a:r>
              <a:rPr lang="en-US" dirty="0">
                <a:latin typeface="Times New Roman" pitchFamily="18"/>
              </a:rPr>
              <a:t> </a:t>
            </a:r>
            <a:r>
              <a:rPr lang="en-US" b="1" i="1" dirty="0">
                <a:latin typeface="Times New Roman" pitchFamily="18"/>
              </a:rPr>
              <a:t>l</a:t>
            </a:r>
            <a:r>
              <a:rPr lang="en-US" dirty="0">
                <a:latin typeface="Times New Roman" pitchFamily="18"/>
              </a:rPr>
              <a:t> </a:t>
            </a:r>
            <a:r>
              <a:rPr lang="en-US" dirty="0" err="1">
                <a:latin typeface="Times New Roman" pitchFamily="18"/>
              </a:rPr>
              <a:t>перетинає</a:t>
            </a:r>
            <a:r>
              <a:rPr lang="en-US" dirty="0">
                <a:latin typeface="Times New Roman" pitchFamily="18"/>
              </a:rPr>
              <a:t> </a:t>
            </a:r>
            <a:r>
              <a:rPr lang="en-US" b="1" i="1" dirty="0">
                <a:latin typeface="Times New Roman" pitchFamily="18"/>
              </a:rPr>
              <a:t>P</a:t>
            </a:r>
            <a:r>
              <a:rPr lang="en-US" dirty="0" smtClean="0">
                <a:latin typeface="Times New Roman" pitchFamily="18"/>
              </a:rPr>
              <a:t>.</a:t>
            </a:r>
            <a:endParaRPr lang="en-US" dirty="0">
              <a:latin typeface="Times New Roman" pitchFamily="18"/>
            </a:endParaRPr>
          </a:p>
        </p:txBody>
      </p:sp>
    </p:spTree>
    <p:extLst>
      <p:ext uri="{BB962C8B-B14F-4D97-AF65-F5344CB8AC3E}">
        <p14:creationId xmlns:p14="http://schemas.microsoft.com/office/powerpoint/2010/main" val="3200416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503999" y="301320"/>
            <a:ext cx="9071640" cy="1262520"/>
          </a:xfrm>
        </p:spPr>
        <p:txBody>
          <a:bodyPr>
            <a:spAutoFit/>
          </a:bodyPr>
          <a:lstStyle/>
          <a:p>
            <a:pPr lvl="0"/>
            <a:r>
              <a:rPr lang="en-US"/>
              <a:t>Локализація точки в багатокутнику</a:t>
            </a:r>
          </a:p>
        </p:txBody>
      </p:sp>
      <p:sp>
        <p:nvSpPr>
          <p:cNvPr id="3" name="Subtitle 2"/>
          <p:cNvSpPr txBox="1">
            <a:spLocks noGrp="1"/>
          </p:cNvSpPr>
          <p:nvPr>
            <p:ph type="subTitle" idx="4294967295"/>
          </p:nvPr>
        </p:nvSpPr>
        <p:spPr>
          <a:xfrm>
            <a:off x="503999" y="1769040"/>
            <a:ext cx="9071640" cy="4989600"/>
          </a:xfrm>
        </p:spPr>
        <p:txBody>
          <a:bodyPr anchor="ctr">
            <a:spAutoFit/>
          </a:bodyPr>
          <a:lstStyle/>
          <a:p>
            <a:pPr lvl="0" algn="ctr"/>
            <a:r>
              <a:rPr lang="en-US"/>
              <a:t> </a:t>
            </a:r>
          </a:p>
          <a:p>
            <a:pPr lvl="0" algn="ctr"/>
            <a:endParaRPr lang="en-US"/>
          </a:p>
        </p:txBody>
      </p:sp>
      <p:grpSp>
        <p:nvGrpSpPr>
          <p:cNvPr id="4" name="Group 3"/>
          <p:cNvGrpSpPr/>
          <p:nvPr/>
        </p:nvGrpSpPr>
        <p:grpSpPr>
          <a:xfrm>
            <a:off x="1440000" y="2520000"/>
            <a:ext cx="6572880" cy="3311279"/>
            <a:chOff x="1440000" y="2520000"/>
            <a:chExt cx="6572880" cy="3311279"/>
          </a:xfrm>
        </p:grpSpPr>
        <p:grpSp>
          <p:nvGrpSpPr>
            <p:cNvPr id="5" name="Group 4"/>
            <p:cNvGrpSpPr/>
            <p:nvPr/>
          </p:nvGrpSpPr>
          <p:grpSpPr>
            <a:xfrm>
              <a:off x="2296080" y="2520000"/>
              <a:ext cx="4788000" cy="3311279"/>
              <a:chOff x="2296080" y="2520000"/>
              <a:chExt cx="4788000" cy="3311279"/>
            </a:xfrm>
          </p:grpSpPr>
          <p:sp>
            <p:nvSpPr>
              <p:cNvPr id="6" name="Freeform 5"/>
              <p:cNvSpPr/>
              <p:nvPr/>
            </p:nvSpPr>
            <p:spPr>
              <a:xfrm>
                <a:off x="2296080" y="2520000"/>
                <a:ext cx="4788000" cy="3311279"/>
              </a:xfrm>
              <a:custGeom>
                <a:avLst/>
                <a:gdLst>
                  <a:gd name="f0" fmla="val 0"/>
                  <a:gd name="f1" fmla="val 3945"/>
                  <a:gd name="f2" fmla="val 2175"/>
                  <a:gd name="f3" fmla="val 675"/>
                  <a:gd name="f4" fmla="val 645"/>
                  <a:gd name="f5" fmla="val 960"/>
                  <a:gd name="f6" fmla="val 930"/>
                  <a:gd name="f7" fmla="val 1695"/>
                  <a:gd name="f8" fmla="val 690"/>
                  <a:gd name="f9" fmla="val 1920"/>
                  <a:gd name="f10" fmla="val 135"/>
                  <a:gd name="f11" fmla="val 1065"/>
                  <a:gd name="f12" fmla="val 2310"/>
                  <a:gd name="f13" fmla="val 2160"/>
                  <a:gd name="f14" fmla="val 2205"/>
                  <a:gd name="f15" fmla="val 990"/>
                  <a:gd name="f16" fmla="val 1680"/>
                  <a:gd name="f17" fmla="val 1050"/>
                  <a:gd name="f18" fmla="val 195"/>
                  <a:gd name="f19" fmla="val 2100"/>
                </a:gdLst>
                <a:ahLst/>
                <a:cxnLst>
                  <a:cxn ang="3cd4">
                    <a:pos x="hc" y="t"/>
                  </a:cxn>
                  <a:cxn ang="0">
                    <a:pos x="r" y="vc"/>
                  </a:cxn>
                  <a:cxn ang="cd4">
                    <a:pos x="hc" y="b"/>
                  </a:cxn>
                  <a:cxn ang="cd2">
                    <a:pos x="l" y="vc"/>
                  </a:cxn>
                </a:cxnLst>
                <a:rect l="l" t="t" r="r" b="b"/>
                <a:pathLst>
                  <a:path w="3945" h="2175">
                    <a:moveTo>
                      <a:pt x="f0" y="f3"/>
                    </a:moveTo>
                    <a:lnTo>
                      <a:pt x="f4" y="f0"/>
                    </a:lnTo>
                    <a:lnTo>
                      <a:pt x="f5" y="f6"/>
                    </a:lnTo>
                    <a:lnTo>
                      <a:pt x="f7" y="f8"/>
                    </a:lnTo>
                    <a:lnTo>
                      <a:pt x="f9" y="f10"/>
                    </a:lnTo>
                    <a:lnTo>
                      <a:pt x="f1" y="f11"/>
                    </a:lnTo>
                    <a:lnTo>
                      <a:pt x="f12" y="f13"/>
                    </a:lnTo>
                    <a:lnTo>
                      <a:pt x="f14" y="f6"/>
                    </a:lnTo>
                    <a:lnTo>
                      <a:pt x="f15" y="f16"/>
                    </a:lnTo>
                    <a:lnTo>
                      <a:pt x="f17" y="f2"/>
                    </a:lnTo>
                    <a:lnTo>
                      <a:pt x="f18" y="f19"/>
                    </a:lnTo>
                    <a:lnTo>
                      <a:pt x="f0" y="f3"/>
                    </a:lnTo>
                    <a:close/>
                  </a:path>
                </a:pathLst>
              </a:custGeom>
              <a:solidFill>
                <a:srgbClr val="FFFFFF"/>
              </a:solidFill>
              <a:ln w="19080">
                <a:solidFill>
                  <a:srgbClr val="000000"/>
                </a:solidFill>
                <a:prstDash val="solid"/>
                <a:round/>
              </a:ln>
            </p:spPr>
            <p:txBody>
              <a:bodyPr vert="horz" wrap="square" lIns="158760" tIns="82440" rIns="158760" bIns="82440" anchor="t" anchorCtr="0" compatLnSpc="0">
                <a:noAutofit/>
              </a:bodyPr>
              <a:lstStyle/>
              <a:p>
                <a:pPr marL="0" marR="0" lvl="0" indent="0" rtl="0" hangingPunct="0">
                  <a:lnSpc>
                    <a:spcPct val="100000"/>
                  </a:lnSpc>
                  <a:spcBef>
                    <a:spcPts val="0"/>
                  </a:spcBef>
                  <a:spcAft>
                    <a:spcPts val="0"/>
                  </a:spcAft>
                  <a:buNone/>
                  <a:tabLst/>
                </a:pPr>
                <a:endParaRPr lang="en-US" sz="1800" b="0" i="0" u="none" strike="noStrike">
                  <a:ln>
                    <a:noFill/>
                  </a:ln>
                  <a:latin typeface="Arial" pitchFamily="18"/>
                  <a:ea typeface="Lucida Sans Unicode" pitchFamily="2"/>
                  <a:cs typeface="Tahoma" pitchFamily="2"/>
                </a:endParaRPr>
              </a:p>
            </p:txBody>
          </p:sp>
          <p:sp>
            <p:nvSpPr>
              <p:cNvPr id="7" name="Freeform 6"/>
              <p:cNvSpPr/>
              <p:nvPr/>
            </p:nvSpPr>
            <p:spPr>
              <a:xfrm>
                <a:off x="3333240" y="4460760"/>
                <a:ext cx="69120" cy="86760"/>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200 f10 1"/>
                  <a:gd name="f16" fmla="*/ 18400 f10 1"/>
                  <a:gd name="f17" fmla="*/ 18400 f11 1"/>
                  <a:gd name="f18" fmla="*/ 3200 f11 1"/>
                  <a:gd name="f19" fmla="*/ f12 1 f2"/>
                  <a:gd name="f20" fmla="*/ f13 1 f2"/>
                  <a:gd name="f21" fmla="*/ f14 1 f2"/>
                  <a:gd name="f22" fmla="*/ 10800 f10 1"/>
                  <a:gd name="f23" fmla="*/ 0 f11 1"/>
                  <a:gd name="f24" fmla="*/ 3160 f10 1"/>
                  <a:gd name="f25" fmla="*/ 3160 f11 1"/>
                  <a:gd name="f26" fmla="*/ 0 f10 1"/>
                  <a:gd name="f27" fmla="*/ 10800 f11 1"/>
                  <a:gd name="f28" fmla="*/ 18440 f11 1"/>
                  <a:gd name="f29" fmla="*/ 21600 f11 1"/>
                  <a:gd name="f30" fmla="*/ 18440 f10 1"/>
                  <a:gd name="f31" fmla="*/ 21600 f10 1"/>
                  <a:gd name="f32" fmla="+- 0 0 f19"/>
                  <a:gd name="f33" fmla="+- f20 0 f1"/>
                  <a:gd name="f34" fmla="+- f21 0 f1"/>
                  <a:gd name="f35" fmla="*/ f32 f0 1"/>
                  <a:gd name="f36" fmla="+- f34 0 f33"/>
                  <a:gd name="f37" fmla="*/ f35 1 f5"/>
                  <a:gd name="f38" fmla="+- f37 0 f1"/>
                  <a:gd name="f39" fmla="cos 1 f38"/>
                  <a:gd name="f40" fmla="sin 1 f38"/>
                  <a:gd name="f41" fmla="+- 0 0 f39"/>
                  <a:gd name="f42" fmla="+- 0 0 f40"/>
                  <a:gd name="f43" fmla="*/ 10800 f41 1"/>
                  <a:gd name="f44" fmla="*/ 10800 f42 1"/>
                  <a:gd name="f45" fmla="*/ f43 f43 1"/>
                  <a:gd name="f46" fmla="*/ f44 f44 1"/>
                  <a:gd name="f47" fmla="+- f45 f46 0"/>
                  <a:gd name="f48" fmla="sqrt f47"/>
                  <a:gd name="f49" fmla="*/ f6 1 f48"/>
                  <a:gd name="f50" fmla="*/ f41 f49 1"/>
                  <a:gd name="f51" fmla="*/ f42 f49 1"/>
                  <a:gd name="f52" fmla="+- 10800 0 f50"/>
                  <a:gd name="f53" fmla="+- 10800 0 f51"/>
                </a:gdLst>
                <a:ahLst/>
                <a:cxnLst>
                  <a:cxn ang="3cd4">
                    <a:pos x="hc" y="t"/>
                  </a:cxn>
                  <a:cxn ang="0">
                    <a:pos x="r" y="vc"/>
                  </a:cxn>
                  <a:cxn ang="cd4">
                    <a:pos x="hc" y="b"/>
                  </a:cxn>
                  <a:cxn ang="cd2">
                    <a:pos x="l" y="vc"/>
                  </a:cxn>
                  <a:cxn ang="f33">
                    <a:pos x="f22" y="f23"/>
                  </a:cxn>
                  <a:cxn ang="f33">
                    <a:pos x="f24" y="f25"/>
                  </a:cxn>
                  <a:cxn ang="f33">
                    <a:pos x="f26" y="f27"/>
                  </a:cxn>
                  <a:cxn ang="f33">
                    <a:pos x="f24" y="f28"/>
                  </a:cxn>
                  <a:cxn ang="f33">
                    <a:pos x="f22" y="f29"/>
                  </a:cxn>
                  <a:cxn ang="f33">
                    <a:pos x="f30" y="f28"/>
                  </a:cxn>
                  <a:cxn ang="f33">
                    <a:pos x="f31" y="f27"/>
                  </a:cxn>
                  <a:cxn ang="f33">
                    <a:pos x="f30" y="f25"/>
                  </a:cxn>
                </a:cxnLst>
                <a:rect l="f15" t="f18" r="f16" b="f17"/>
                <a:pathLst>
                  <a:path w="21600" h="21600">
                    <a:moveTo>
                      <a:pt x="f52" y="f53"/>
                    </a:moveTo>
                    <a:arcTo wR="f9" hR="f9" stAng="f33" swAng="f36"/>
                    <a:close/>
                  </a:path>
                </a:pathLst>
              </a:custGeom>
              <a:solidFill>
                <a:srgbClr val="000000"/>
              </a:solidFill>
              <a:ln w="9360">
                <a:solidFill>
                  <a:srgbClr val="000000"/>
                </a:solidFill>
                <a:prstDash val="solid"/>
                <a:miter/>
              </a:ln>
            </p:spPr>
            <p:txBody>
              <a:bodyPr vert="horz" wrap="square" lIns="158760" tIns="82440" rIns="158760" bIns="82440" anchor="t" anchorCtr="0" compatLnSpc="0">
                <a:noAutofit/>
              </a:bodyPr>
              <a:lstStyle/>
              <a:p>
                <a:pPr marL="0" marR="0" lvl="0" indent="0" rtl="0" hangingPunct="0">
                  <a:lnSpc>
                    <a:spcPct val="100000"/>
                  </a:lnSpc>
                  <a:spcBef>
                    <a:spcPts val="0"/>
                  </a:spcBef>
                  <a:spcAft>
                    <a:spcPts val="0"/>
                  </a:spcAft>
                  <a:buNone/>
                  <a:tabLst/>
                </a:pPr>
                <a:endParaRPr lang="en-US" sz="1800" b="0" i="0" u="none" strike="noStrike">
                  <a:ln>
                    <a:noFill/>
                  </a:ln>
                  <a:latin typeface="Arial" pitchFamily="18"/>
                  <a:ea typeface="Lucida Sans Unicode" pitchFamily="2"/>
                  <a:cs typeface="Tahoma" pitchFamily="2"/>
                </a:endParaRPr>
              </a:p>
            </p:txBody>
          </p:sp>
        </p:grpSp>
        <p:grpSp>
          <p:nvGrpSpPr>
            <p:cNvPr id="8" name="Group 7"/>
            <p:cNvGrpSpPr/>
            <p:nvPr/>
          </p:nvGrpSpPr>
          <p:grpSpPr>
            <a:xfrm>
              <a:off x="1440000" y="2791800"/>
              <a:ext cx="6572880" cy="1987559"/>
              <a:chOff x="1440000" y="2791800"/>
              <a:chExt cx="6572880" cy="1987559"/>
            </a:xfrm>
          </p:grpSpPr>
          <p:sp>
            <p:nvSpPr>
              <p:cNvPr id="9" name="Straight Connector 8"/>
              <p:cNvSpPr/>
              <p:nvPr/>
            </p:nvSpPr>
            <p:spPr>
              <a:xfrm>
                <a:off x="1440000" y="4505760"/>
                <a:ext cx="6462719" cy="0"/>
              </a:xfrm>
              <a:prstGeom prst="line">
                <a:avLst/>
              </a:prstGeom>
              <a:noFill/>
              <a:ln w="9360">
                <a:solidFill>
                  <a:srgbClr val="000000"/>
                </a:solidFill>
                <a:prstDash val="solid"/>
                <a:miter/>
              </a:ln>
            </p:spPr>
            <p:txBody>
              <a:bodyPr vert="horz" wrap="square" lIns="158760" tIns="82440" rIns="158760" bIns="82440" anchor="t" anchorCtr="0" compatLnSpc="0">
                <a:noAutofit/>
              </a:bodyPr>
              <a:lstStyle/>
              <a:p>
                <a:pPr marL="0" marR="0" lvl="0" indent="0" rtl="0" hangingPunct="0">
                  <a:lnSpc>
                    <a:spcPct val="100000"/>
                  </a:lnSpc>
                  <a:spcBef>
                    <a:spcPts val="0"/>
                  </a:spcBef>
                  <a:spcAft>
                    <a:spcPts val="0"/>
                  </a:spcAft>
                  <a:buNone/>
                  <a:tabLst/>
                </a:pPr>
                <a:endParaRPr lang="en-US" sz="1800" b="0" i="0" u="none" strike="noStrike">
                  <a:ln>
                    <a:noFill/>
                  </a:ln>
                  <a:latin typeface="Arial" pitchFamily="18"/>
                  <a:ea typeface="Lucida Sans Unicode" pitchFamily="2"/>
                  <a:cs typeface="Tahoma" pitchFamily="2"/>
                </a:endParaRPr>
              </a:p>
            </p:txBody>
          </p:sp>
          <p:sp>
            <p:nvSpPr>
              <p:cNvPr id="10" name="Freeform 9"/>
              <p:cNvSpPr/>
              <p:nvPr/>
            </p:nvSpPr>
            <p:spPr>
              <a:xfrm>
                <a:off x="2350440" y="4460760"/>
                <a:ext cx="68400" cy="86760"/>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200 f10 1"/>
                  <a:gd name="f16" fmla="*/ 18400 f10 1"/>
                  <a:gd name="f17" fmla="*/ 18400 f11 1"/>
                  <a:gd name="f18" fmla="*/ 3200 f11 1"/>
                  <a:gd name="f19" fmla="*/ f12 1 f2"/>
                  <a:gd name="f20" fmla="*/ f13 1 f2"/>
                  <a:gd name="f21" fmla="*/ f14 1 f2"/>
                  <a:gd name="f22" fmla="*/ 10800 f10 1"/>
                  <a:gd name="f23" fmla="*/ 0 f11 1"/>
                  <a:gd name="f24" fmla="*/ 3160 f10 1"/>
                  <a:gd name="f25" fmla="*/ 3160 f11 1"/>
                  <a:gd name="f26" fmla="*/ 0 f10 1"/>
                  <a:gd name="f27" fmla="*/ 10800 f11 1"/>
                  <a:gd name="f28" fmla="*/ 18440 f11 1"/>
                  <a:gd name="f29" fmla="*/ 21600 f11 1"/>
                  <a:gd name="f30" fmla="*/ 18440 f10 1"/>
                  <a:gd name="f31" fmla="*/ 21600 f10 1"/>
                  <a:gd name="f32" fmla="+- 0 0 f19"/>
                  <a:gd name="f33" fmla="+- f20 0 f1"/>
                  <a:gd name="f34" fmla="+- f21 0 f1"/>
                  <a:gd name="f35" fmla="*/ f32 f0 1"/>
                  <a:gd name="f36" fmla="+- f34 0 f33"/>
                  <a:gd name="f37" fmla="*/ f35 1 f5"/>
                  <a:gd name="f38" fmla="+- f37 0 f1"/>
                  <a:gd name="f39" fmla="cos 1 f38"/>
                  <a:gd name="f40" fmla="sin 1 f38"/>
                  <a:gd name="f41" fmla="+- 0 0 f39"/>
                  <a:gd name="f42" fmla="+- 0 0 f40"/>
                  <a:gd name="f43" fmla="*/ 10800 f41 1"/>
                  <a:gd name="f44" fmla="*/ 10800 f42 1"/>
                  <a:gd name="f45" fmla="*/ f43 f43 1"/>
                  <a:gd name="f46" fmla="*/ f44 f44 1"/>
                  <a:gd name="f47" fmla="+- f45 f46 0"/>
                  <a:gd name="f48" fmla="sqrt f47"/>
                  <a:gd name="f49" fmla="*/ f6 1 f48"/>
                  <a:gd name="f50" fmla="*/ f41 f49 1"/>
                  <a:gd name="f51" fmla="*/ f42 f49 1"/>
                  <a:gd name="f52" fmla="+- 10800 0 f50"/>
                  <a:gd name="f53" fmla="+- 10800 0 f51"/>
                </a:gdLst>
                <a:ahLst/>
                <a:cxnLst>
                  <a:cxn ang="3cd4">
                    <a:pos x="hc" y="t"/>
                  </a:cxn>
                  <a:cxn ang="0">
                    <a:pos x="r" y="vc"/>
                  </a:cxn>
                  <a:cxn ang="cd4">
                    <a:pos x="hc" y="b"/>
                  </a:cxn>
                  <a:cxn ang="cd2">
                    <a:pos x="l" y="vc"/>
                  </a:cxn>
                  <a:cxn ang="f33">
                    <a:pos x="f22" y="f23"/>
                  </a:cxn>
                  <a:cxn ang="f33">
                    <a:pos x="f24" y="f25"/>
                  </a:cxn>
                  <a:cxn ang="f33">
                    <a:pos x="f26" y="f27"/>
                  </a:cxn>
                  <a:cxn ang="f33">
                    <a:pos x="f24" y="f28"/>
                  </a:cxn>
                  <a:cxn ang="f33">
                    <a:pos x="f22" y="f29"/>
                  </a:cxn>
                  <a:cxn ang="f33">
                    <a:pos x="f30" y="f28"/>
                  </a:cxn>
                  <a:cxn ang="f33">
                    <a:pos x="f31" y="f27"/>
                  </a:cxn>
                  <a:cxn ang="f33">
                    <a:pos x="f30" y="f25"/>
                  </a:cxn>
                </a:cxnLst>
                <a:rect l="f15" t="f18" r="f16" b="f17"/>
                <a:pathLst>
                  <a:path w="21600" h="21600">
                    <a:moveTo>
                      <a:pt x="f52" y="f53"/>
                    </a:moveTo>
                    <a:arcTo wR="f9" hR="f9" stAng="f33" swAng="f36"/>
                    <a:close/>
                  </a:path>
                </a:pathLst>
              </a:custGeom>
              <a:solidFill>
                <a:srgbClr val="FFFFFF"/>
              </a:solidFill>
              <a:ln w="9360">
                <a:solidFill>
                  <a:srgbClr val="000000"/>
                </a:solidFill>
                <a:prstDash val="solid"/>
                <a:miter/>
              </a:ln>
            </p:spPr>
            <p:txBody>
              <a:bodyPr vert="horz" wrap="square" lIns="158760" tIns="82440" rIns="158760" bIns="82440" anchor="t" anchorCtr="0" compatLnSpc="0">
                <a:noAutofit/>
              </a:bodyPr>
              <a:lstStyle/>
              <a:p>
                <a:pPr marL="0" marR="0" lvl="0" indent="0" rtl="0" hangingPunct="0">
                  <a:lnSpc>
                    <a:spcPct val="100000"/>
                  </a:lnSpc>
                  <a:spcBef>
                    <a:spcPts val="0"/>
                  </a:spcBef>
                  <a:spcAft>
                    <a:spcPts val="0"/>
                  </a:spcAft>
                  <a:buNone/>
                  <a:tabLst/>
                </a:pPr>
                <a:endParaRPr lang="en-US" sz="1800" b="0" i="0" u="none" strike="noStrike">
                  <a:ln>
                    <a:noFill/>
                  </a:ln>
                  <a:latin typeface="Arial" pitchFamily="18"/>
                  <a:ea typeface="Lucida Sans Unicode" pitchFamily="2"/>
                  <a:cs typeface="Tahoma" pitchFamily="2"/>
                </a:endParaRPr>
              </a:p>
            </p:txBody>
          </p:sp>
          <p:sp>
            <p:nvSpPr>
              <p:cNvPr id="11" name="Freeform 10"/>
              <p:cNvSpPr/>
              <p:nvPr/>
            </p:nvSpPr>
            <p:spPr>
              <a:xfrm>
                <a:off x="4170960" y="4460760"/>
                <a:ext cx="68760" cy="86760"/>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200 f10 1"/>
                  <a:gd name="f16" fmla="*/ 18400 f10 1"/>
                  <a:gd name="f17" fmla="*/ 18400 f11 1"/>
                  <a:gd name="f18" fmla="*/ 3200 f11 1"/>
                  <a:gd name="f19" fmla="*/ f12 1 f2"/>
                  <a:gd name="f20" fmla="*/ f13 1 f2"/>
                  <a:gd name="f21" fmla="*/ f14 1 f2"/>
                  <a:gd name="f22" fmla="*/ 10800 f10 1"/>
                  <a:gd name="f23" fmla="*/ 0 f11 1"/>
                  <a:gd name="f24" fmla="*/ 3160 f10 1"/>
                  <a:gd name="f25" fmla="*/ 3160 f11 1"/>
                  <a:gd name="f26" fmla="*/ 0 f10 1"/>
                  <a:gd name="f27" fmla="*/ 10800 f11 1"/>
                  <a:gd name="f28" fmla="*/ 18440 f11 1"/>
                  <a:gd name="f29" fmla="*/ 21600 f11 1"/>
                  <a:gd name="f30" fmla="*/ 18440 f10 1"/>
                  <a:gd name="f31" fmla="*/ 21600 f10 1"/>
                  <a:gd name="f32" fmla="+- 0 0 f19"/>
                  <a:gd name="f33" fmla="+- f20 0 f1"/>
                  <a:gd name="f34" fmla="+- f21 0 f1"/>
                  <a:gd name="f35" fmla="*/ f32 f0 1"/>
                  <a:gd name="f36" fmla="+- f34 0 f33"/>
                  <a:gd name="f37" fmla="*/ f35 1 f5"/>
                  <a:gd name="f38" fmla="+- f37 0 f1"/>
                  <a:gd name="f39" fmla="cos 1 f38"/>
                  <a:gd name="f40" fmla="sin 1 f38"/>
                  <a:gd name="f41" fmla="+- 0 0 f39"/>
                  <a:gd name="f42" fmla="+- 0 0 f40"/>
                  <a:gd name="f43" fmla="*/ 10800 f41 1"/>
                  <a:gd name="f44" fmla="*/ 10800 f42 1"/>
                  <a:gd name="f45" fmla="*/ f43 f43 1"/>
                  <a:gd name="f46" fmla="*/ f44 f44 1"/>
                  <a:gd name="f47" fmla="+- f45 f46 0"/>
                  <a:gd name="f48" fmla="sqrt f47"/>
                  <a:gd name="f49" fmla="*/ f6 1 f48"/>
                  <a:gd name="f50" fmla="*/ f41 f49 1"/>
                  <a:gd name="f51" fmla="*/ f42 f49 1"/>
                  <a:gd name="f52" fmla="+- 10800 0 f50"/>
                  <a:gd name="f53" fmla="+- 10800 0 f51"/>
                </a:gdLst>
                <a:ahLst/>
                <a:cxnLst>
                  <a:cxn ang="3cd4">
                    <a:pos x="hc" y="t"/>
                  </a:cxn>
                  <a:cxn ang="0">
                    <a:pos x="r" y="vc"/>
                  </a:cxn>
                  <a:cxn ang="cd4">
                    <a:pos x="hc" y="b"/>
                  </a:cxn>
                  <a:cxn ang="cd2">
                    <a:pos x="l" y="vc"/>
                  </a:cxn>
                  <a:cxn ang="f33">
                    <a:pos x="f22" y="f23"/>
                  </a:cxn>
                  <a:cxn ang="f33">
                    <a:pos x="f24" y="f25"/>
                  </a:cxn>
                  <a:cxn ang="f33">
                    <a:pos x="f26" y="f27"/>
                  </a:cxn>
                  <a:cxn ang="f33">
                    <a:pos x="f24" y="f28"/>
                  </a:cxn>
                  <a:cxn ang="f33">
                    <a:pos x="f22" y="f29"/>
                  </a:cxn>
                  <a:cxn ang="f33">
                    <a:pos x="f30" y="f28"/>
                  </a:cxn>
                  <a:cxn ang="f33">
                    <a:pos x="f31" y="f27"/>
                  </a:cxn>
                  <a:cxn ang="f33">
                    <a:pos x="f30" y="f25"/>
                  </a:cxn>
                </a:cxnLst>
                <a:rect l="f15" t="f18" r="f16" b="f17"/>
                <a:pathLst>
                  <a:path w="21600" h="21600">
                    <a:moveTo>
                      <a:pt x="f52" y="f53"/>
                    </a:moveTo>
                    <a:arcTo wR="f9" hR="f9" stAng="f33" swAng="f36"/>
                    <a:close/>
                  </a:path>
                </a:pathLst>
              </a:custGeom>
              <a:solidFill>
                <a:srgbClr val="FFFFFF"/>
              </a:solidFill>
              <a:ln w="9360">
                <a:solidFill>
                  <a:srgbClr val="000000"/>
                </a:solidFill>
                <a:prstDash val="solid"/>
                <a:miter/>
              </a:ln>
            </p:spPr>
            <p:txBody>
              <a:bodyPr vert="horz" wrap="square" lIns="158760" tIns="82440" rIns="158760" bIns="82440" anchor="t" anchorCtr="0" compatLnSpc="0">
                <a:noAutofit/>
              </a:bodyPr>
              <a:lstStyle/>
              <a:p>
                <a:pPr marL="0" marR="0" lvl="0" indent="0" rtl="0" hangingPunct="0">
                  <a:lnSpc>
                    <a:spcPct val="100000"/>
                  </a:lnSpc>
                  <a:spcBef>
                    <a:spcPts val="0"/>
                  </a:spcBef>
                  <a:spcAft>
                    <a:spcPts val="0"/>
                  </a:spcAft>
                  <a:buNone/>
                  <a:tabLst/>
                </a:pPr>
                <a:endParaRPr lang="en-US" sz="1800" b="0" i="0" u="none" strike="noStrike">
                  <a:ln>
                    <a:noFill/>
                  </a:ln>
                  <a:latin typeface="Arial" pitchFamily="18"/>
                  <a:ea typeface="Lucida Sans Unicode" pitchFamily="2"/>
                  <a:cs typeface="Tahoma" pitchFamily="2"/>
                </a:endParaRPr>
              </a:p>
            </p:txBody>
          </p:sp>
          <p:sp>
            <p:nvSpPr>
              <p:cNvPr id="12" name="Freeform 11"/>
              <p:cNvSpPr/>
              <p:nvPr/>
            </p:nvSpPr>
            <p:spPr>
              <a:xfrm>
                <a:off x="4953600" y="4460760"/>
                <a:ext cx="69480" cy="86760"/>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200 f10 1"/>
                  <a:gd name="f16" fmla="*/ 18400 f10 1"/>
                  <a:gd name="f17" fmla="*/ 18400 f11 1"/>
                  <a:gd name="f18" fmla="*/ 3200 f11 1"/>
                  <a:gd name="f19" fmla="*/ f12 1 f2"/>
                  <a:gd name="f20" fmla="*/ f13 1 f2"/>
                  <a:gd name="f21" fmla="*/ f14 1 f2"/>
                  <a:gd name="f22" fmla="*/ 10800 f10 1"/>
                  <a:gd name="f23" fmla="*/ 0 f11 1"/>
                  <a:gd name="f24" fmla="*/ 3160 f10 1"/>
                  <a:gd name="f25" fmla="*/ 3160 f11 1"/>
                  <a:gd name="f26" fmla="*/ 0 f10 1"/>
                  <a:gd name="f27" fmla="*/ 10800 f11 1"/>
                  <a:gd name="f28" fmla="*/ 18440 f11 1"/>
                  <a:gd name="f29" fmla="*/ 21600 f11 1"/>
                  <a:gd name="f30" fmla="*/ 18440 f10 1"/>
                  <a:gd name="f31" fmla="*/ 21600 f10 1"/>
                  <a:gd name="f32" fmla="+- 0 0 f19"/>
                  <a:gd name="f33" fmla="+- f20 0 f1"/>
                  <a:gd name="f34" fmla="+- f21 0 f1"/>
                  <a:gd name="f35" fmla="*/ f32 f0 1"/>
                  <a:gd name="f36" fmla="+- f34 0 f33"/>
                  <a:gd name="f37" fmla="*/ f35 1 f5"/>
                  <a:gd name="f38" fmla="+- f37 0 f1"/>
                  <a:gd name="f39" fmla="cos 1 f38"/>
                  <a:gd name="f40" fmla="sin 1 f38"/>
                  <a:gd name="f41" fmla="+- 0 0 f39"/>
                  <a:gd name="f42" fmla="+- 0 0 f40"/>
                  <a:gd name="f43" fmla="*/ 10800 f41 1"/>
                  <a:gd name="f44" fmla="*/ 10800 f42 1"/>
                  <a:gd name="f45" fmla="*/ f43 f43 1"/>
                  <a:gd name="f46" fmla="*/ f44 f44 1"/>
                  <a:gd name="f47" fmla="+- f45 f46 0"/>
                  <a:gd name="f48" fmla="sqrt f47"/>
                  <a:gd name="f49" fmla="*/ f6 1 f48"/>
                  <a:gd name="f50" fmla="*/ f41 f49 1"/>
                  <a:gd name="f51" fmla="*/ f42 f49 1"/>
                  <a:gd name="f52" fmla="+- 10800 0 f50"/>
                  <a:gd name="f53" fmla="+- 10800 0 f51"/>
                </a:gdLst>
                <a:ahLst/>
                <a:cxnLst>
                  <a:cxn ang="3cd4">
                    <a:pos x="hc" y="t"/>
                  </a:cxn>
                  <a:cxn ang="0">
                    <a:pos x="r" y="vc"/>
                  </a:cxn>
                  <a:cxn ang="cd4">
                    <a:pos x="hc" y="b"/>
                  </a:cxn>
                  <a:cxn ang="cd2">
                    <a:pos x="l" y="vc"/>
                  </a:cxn>
                  <a:cxn ang="f33">
                    <a:pos x="f22" y="f23"/>
                  </a:cxn>
                  <a:cxn ang="f33">
                    <a:pos x="f24" y="f25"/>
                  </a:cxn>
                  <a:cxn ang="f33">
                    <a:pos x="f26" y="f27"/>
                  </a:cxn>
                  <a:cxn ang="f33">
                    <a:pos x="f24" y="f28"/>
                  </a:cxn>
                  <a:cxn ang="f33">
                    <a:pos x="f22" y="f29"/>
                  </a:cxn>
                  <a:cxn ang="f33">
                    <a:pos x="f30" y="f28"/>
                  </a:cxn>
                  <a:cxn ang="f33">
                    <a:pos x="f31" y="f27"/>
                  </a:cxn>
                  <a:cxn ang="f33">
                    <a:pos x="f30" y="f25"/>
                  </a:cxn>
                </a:cxnLst>
                <a:rect l="f15" t="f18" r="f16" b="f17"/>
                <a:pathLst>
                  <a:path w="21600" h="21600">
                    <a:moveTo>
                      <a:pt x="f52" y="f53"/>
                    </a:moveTo>
                    <a:arcTo wR="f9" hR="f9" stAng="f33" swAng="f36"/>
                    <a:close/>
                  </a:path>
                </a:pathLst>
              </a:custGeom>
              <a:solidFill>
                <a:srgbClr val="FFFFFF"/>
              </a:solidFill>
              <a:ln w="9360">
                <a:solidFill>
                  <a:srgbClr val="000000"/>
                </a:solidFill>
                <a:prstDash val="solid"/>
                <a:miter/>
              </a:ln>
            </p:spPr>
            <p:txBody>
              <a:bodyPr vert="horz" wrap="square" lIns="158760" tIns="82440" rIns="158760" bIns="82440" anchor="t" anchorCtr="0" compatLnSpc="0">
                <a:noAutofit/>
              </a:bodyPr>
              <a:lstStyle/>
              <a:p>
                <a:pPr marL="0" marR="0" lvl="0" indent="0" rtl="0" hangingPunct="0">
                  <a:lnSpc>
                    <a:spcPct val="100000"/>
                  </a:lnSpc>
                  <a:spcBef>
                    <a:spcPts val="0"/>
                  </a:spcBef>
                  <a:spcAft>
                    <a:spcPts val="0"/>
                  </a:spcAft>
                  <a:buNone/>
                  <a:tabLst/>
                </a:pPr>
                <a:endParaRPr lang="en-US" sz="1800" b="0" i="0" u="none" strike="noStrike">
                  <a:ln>
                    <a:noFill/>
                  </a:ln>
                  <a:latin typeface="Arial" pitchFamily="18"/>
                  <a:ea typeface="Lucida Sans Unicode" pitchFamily="2"/>
                  <a:cs typeface="Tahoma" pitchFamily="2"/>
                </a:endParaRPr>
              </a:p>
            </p:txBody>
          </p:sp>
          <p:sp>
            <p:nvSpPr>
              <p:cNvPr id="13" name="Freeform 12"/>
              <p:cNvSpPr/>
              <p:nvPr/>
            </p:nvSpPr>
            <p:spPr>
              <a:xfrm>
                <a:off x="6609960" y="4460760"/>
                <a:ext cx="69120" cy="86760"/>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200 f10 1"/>
                  <a:gd name="f16" fmla="*/ 18400 f10 1"/>
                  <a:gd name="f17" fmla="*/ 18400 f11 1"/>
                  <a:gd name="f18" fmla="*/ 3200 f11 1"/>
                  <a:gd name="f19" fmla="*/ f12 1 f2"/>
                  <a:gd name="f20" fmla="*/ f13 1 f2"/>
                  <a:gd name="f21" fmla="*/ f14 1 f2"/>
                  <a:gd name="f22" fmla="*/ 10800 f10 1"/>
                  <a:gd name="f23" fmla="*/ 0 f11 1"/>
                  <a:gd name="f24" fmla="*/ 3160 f10 1"/>
                  <a:gd name="f25" fmla="*/ 3160 f11 1"/>
                  <a:gd name="f26" fmla="*/ 0 f10 1"/>
                  <a:gd name="f27" fmla="*/ 10800 f11 1"/>
                  <a:gd name="f28" fmla="*/ 18440 f11 1"/>
                  <a:gd name="f29" fmla="*/ 21600 f11 1"/>
                  <a:gd name="f30" fmla="*/ 18440 f10 1"/>
                  <a:gd name="f31" fmla="*/ 21600 f10 1"/>
                  <a:gd name="f32" fmla="+- 0 0 f19"/>
                  <a:gd name="f33" fmla="+- f20 0 f1"/>
                  <a:gd name="f34" fmla="+- f21 0 f1"/>
                  <a:gd name="f35" fmla="*/ f32 f0 1"/>
                  <a:gd name="f36" fmla="+- f34 0 f33"/>
                  <a:gd name="f37" fmla="*/ f35 1 f5"/>
                  <a:gd name="f38" fmla="+- f37 0 f1"/>
                  <a:gd name="f39" fmla="cos 1 f38"/>
                  <a:gd name="f40" fmla="sin 1 f38"/>
                  <a:gd name="f41" fmla="+- 0 0 f39"/>
                  <a:gd name="f42" fmla="+- 0 0 f40"/>
                  <a:gd name="f43" fmla="*/ 10800 f41 1"/>
                  <a:gd name="f44" fmla="*/ 10800 f42 1"/>
                  <a:gd name="f45" fmla="*/ f43 f43 1"/>
                  <a:gd name="f46" fmla="*/ f44 f44 1"/>
                  <a:gd name="f47" fmla="+- f45 f46 0"/>
                  <a:gd name="f48" fmla="sqrt f47"/>
                  <a:gd name="f49" fmla="*/ f6 1 f48"/>
                  <a:gd name="f50" fmla="*/ f41 f49 1"/>
                  <a:gd name="f51" fmla="*/ f42 f49 1"/>
                  <a:gd name="f52" fmla="+- 10800 0 f50"/>
                  <a:gd name="f53" fmla="+- 10800 0 f51"/>
                </a:gdLst>
                <a:ahLst/>
                <a:cxnLst>
                  <a:cxn ang="3cd4">
                    <a:pos x="hc" y="t"/>
                  </a:cxn>
                  <a:cxn ang="0">
                    <a:pos x="r" y="vc"/>
                  </a:cxn>
                  <a:cxn ang="cd4">
                    <a:pos x="hc" y="b"/>
                  </a:cxn>
                  <a:cxn ang="cd2">
                    <a:pos x="l" y="vc"/>
                  </a:cxn>
                  <a:cxn ang="f33">
                    <a:pos x="f22" y="f23"/>
                  </a:cxn>
                  <a:cxn ang="f33">
                    <a:pos x="f24" y="f25"/>
                  </a:cxn>
                  <a:cxn ang="f33">
                    <a:pos x="f26" y="f27"/>
                  </a:cxn>
                  <a:cxn ang="f33">
                    <a:pos x="f24" y="f28"/>
                  </a:cxn>
                  <a:cxn ang="f33">
                    <a:pos x="f22" y="f29"/>
                  </a:cxn>
                  <a:cxn ang="f33">
                    <a:pos x="f30" y="f28"/>
                  </a:cxn>
                  <a:cxn ang="f33">
                    <a:pos x="f31" y="f27"/>
                  </a:cxn>
                  <a:cxn ang="f33">
                    <a:pos x="f30" y="f25"/>
                  </a:cxn>
                </a:cxnLst>
                <a:rect l="f15" t="f18" r="f16" b="f17"/>
                <a:pathLst>
                  <a:path w="21600" h="21600">
                    <a:moveTo>
                      <a:pt x="f52" y="f53"/>
                    </a:moveTo>
                    <a:arcTo wR="f9" hR="f9" stAng="f33" swAng="f36"/>
                    <a:close/>
                  </a:path>
                </a:pathLst>
              </a:custGeom>
              <a:solidFill>
                <a:srgbClr val="FFFFFF"/>
              </a:solidFill>
              <a:ln w="9360">
                <a:solidFill>
                  <a:srgbClr val="000000"/>
                </a:solidFill>
                <a:prstDash val="solid"/>
                <a:miter/>
              </a:ln>
            </p:spPr>
            <p:txBody>
              <a:bodyPr vert="horz" wrap="square" lIns="158760" tIns="82440" rIns="158760" bIns="82440" anchor="t" anchorCtr="0" compatLnSpc="0">
                <a:noAutofit/>
              </a:bodyPr>
              <a:lstStyle/>
              <a:p>
                <a:pPr marL="0" marR="0" lvl="0" indent="0" rtl="0" hangingPunct="0">
                  <a:lnSpc>
                    <a:spcPct val="100000"/>
                  </a:lnSpc>
                  <a:spcBef>
                    <a:spcPts val="0"/>
                  </a:spcBef>
                  <a:spcAft>
                    <a:spcPts val="0"/>
                  </a:spcAft>
                  <a:buNone/>
                  <a:tabLst/>
                </a:pPr>
                <a:endParaRPr lang="en-US" sz="1800" b="0" i="0" u="none" strike="noStrike">
                  <a:ln>
                    <a:noFill/>
                  </a:ln>
                  <a:latin typeface="Arial" pitchFamily="18"/>
                  <a:ea typeface="Lucida Sans Unicode" pitchFamily="2"/>
                  <a:cs typeface="Tahoma" pitchFamily="2"/>
                </a:endParaRPr>
              </a:p>
            </p:txBody>
          </p:sp>
          <p:sp>
            <p:nvSpPr>
              <p:cNvPr id="14" name="TextBox 13"/>
              <p:cNvSpPr txBox="1"/>
              <p:nvPr/>
            </p:nvSpPr>
            <p:spPr>
              <a:xfrm>
                <a:off x="1931759" y="2791800"/>
                <a:ext cx="801720" cy="845639"/>
              </a:xfrm>
              <a:prstGeom prst="rect">
                <a:avLst/>
              </a:prstGeom>
              <a:noFill/>
              <a:ln>
                <a:noFill/>
              </a:ln>
            </p:spPr>
            <p:txBody>
              <a:bodyPr vert="horz" wrap="square" lIns="91440" tIns="45720" rIns="91440" bIns="45720" anchor="ctr" anchorCtr="0" compatLnSpc="0">
                <a:noAutofit/>
              </a:bodyPr>
              <a:lstStyle/>
              <a:p>
                <a:pPr marL="0" marR="0" lvl="0" indent="0" rtl="0" hangingPunct="0">
                  <a:lnSpc>
                    <a:spcPct val="100000"/>
                  </a:lnSpc>
                  <a:spcBef>
                    <a:spcPts val="0"/>
                  </a:spcBef>
                  <a:spcAft>
                    <a:spcPts val="0"/>
                  </a:spcAft>
                  <a:buNone/>
                  <a:tabLst/>
                </a:pPr>
                <a:r>
                  <a:rPr lang="en-US" sz="1400" b="1" i="1" u="none" strike="noStrike">
                    <a:ln>
                      <a:noFill/>
                    </a:ln>
                    <a:latin typeface="Times New Roman" pitchFamily="18"/>
                    <a:ea typeface="Times New Roman" pitchFamily="18"/>
                    <a:cs typeface="Times New Roman" pitchFamily="18"/>
                  </a:rPr>
                  <a:t>P</a:t>
                </a:r>
              </a:p>
            </p:txBody>
          </p:sp>
          <p:sp>
            <p:nvSpPr>
              <p:cNvPr id="15" name="TextBox 14"/>
              <p:cNvSpPr txBox="1"/>
              <p:nvPr/>
            </p:nvSpPr>
            <p:spPr>
              <a:xfrm>
                <a:off x="3023640" y="3887640"/>
                <a:ext cx="801720" cy="845999"/>
              </a:xfrm>
              <a:prstGeom prst="rect">
                <a:avLst/>
              </a:prstGeom>
              <a:noFill/>
              <a:ln>
                <a:noFill/>
              </a:ln>
            </p:spPr>
            <p:txBody>
              <a:bodyPr vert="horz" wrap="square" lIns="91440" tIns="45720" rIns="91440" bIns="45720" anchor="ctr" anchorCtr="0" compatLnSpc="0">
                <a:noAutofit/>
              </a:bodyPr>
              <a:lstStyle/>
              <a:p>
                <a:pPr marL="0" marR="0" lvl="0" indent="0" rtl="0" hangingPunct="0">
                  <a:lnSpc>
                    <a:spcPct val="100000"/>
                  </a:lnSpc>
                  <a:spcBef>
                    <a:spcPts val="0"/>
                  </a:spcBef>
                  <a:spcAft>
                    <a:spcPts val="0"/>
                  </a:spcAft>
                  <a:buNone/>
                  <a:tabLst/>
                </a:pPr>
                <a:r>
                  <a:rPr lang="en-US" sz="1400" b="1" i="1" u="none" strike="noStrike">
                    <a:ln>
                      <a:noFill/>
                    </a:ln>
                    <a:latin typeface="Times New Roman" pitchFamily="18"/>
                    <a:ea typeface="Times New Roman" pitchFamily="18"/>
                    <a:cs typeface="Times New Roman" pitchFamily="18"/>
                  </a:rPr>
                  <a:t>z</a:t>
                </a:r>
              </a:p>
            </p:txBody>
          </p:sp>
          <p:sp>
            <p:nvSpPr>
              <p:cNvPr id="16" name="TextBox 15"/>
              <p:cNvSpPr txBox="1"/>
              <p:nvPr/>
            </p:nvSpPr>
            <p:spPr>
              <a:xfrm>
                <a:off x="7211160" y="3933720"/>
                <a:ext cx="801720" cy="845639"/>
              </a:xfrm>
              <a:prstGeom prst="rect">
                <a:avLst/>
              </a:prstGeom>
              <a:noFill/>
              <a:ln>
                <a:noFill/>
              </a:ln>
            </p:spPr>
            <p:txBody>
              <a:bodyPr vert="horz" wrap="square" lIns="91440" tIns="45720" rIns="91440" bIns="45720" anchor="ctr" anchorCtr="0" compatLnSpc="0">
                <a:noAutofit/>
              </a:bodyPr>
              <a:lstStyle/>
              <a:p>
                <a:pPr marL="0" marR="0" lvl="0" indent="0" rtl="0" hangingPunct="0">
                  <a:lnSpc>
                    <a:spcPct val="100000"/>
                  </a:lnSpc>
                  <a:spcBef>
                    <a:spcPts val="0"/>
                  </a:spcBef>
                  <a:spcAft>
                    <a:spcPts val="0"/>
                  </a:spcAft>
                  <a:buNone/>
                  <a:tabLst/>
                </a:pPr>
                <a:r>
                  <a:rPr lang="en-US" sz="1400" b="1" i="1" u="none" strike="noStrike">
                    <a:ln>
                      <a:noFill/>
                    </a:ln>
                    <a:latin typeface="Times New Roman" pitchFamily="18"/>
                    <a:ea typeface="Times New Roman" pitchFamily="18"/>
                    <a:cs typeface="Times New Roman" pitchFamily="18"/>
                  </a:rPr>
                  <a:t>l</a:t>
                </a:r>
              </a:p>
            </p:txBody>
          </p:sp>
        </p:grpSp>
      </p:grpSp>
    </p:spTree>
    <p:extLst>
      <p:ext uri="{BB962C8B-B14F-4D97-AF65-F5344CB8AC3E}">
        <p14:creationId xmlns:p14="http://schemas.microsoft.com/office/powerpoint/2010/main" val="10412336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503999" y="301320"/>
            <a:ext cx="9071640" cy="1262520"/>
          </a:xfrm>
        </p:spPr>
        <p:txBody>
          <a:bodyPr>
            <a:spAutoFit/>
          </a:bodyPr>
          <a:lstStyle/>
          <a:p>
            <a:pPr lvl="0"/>
            <a:r>
              <a:rPr lang="en-US" sz="3200" b="1" i="1" dirty="0" err="1">
                <a:latin typeface="Times New Roman" pitchFamily="18"/>
              </a:rPr>
              <a:t>Алгоритм</a:t>
            </a:r>
            <a:r>
              <a:rPr lang="en-US" sz="3200" b="1" i="1" dirty="0">
                <a:latin typeface="Times New Roman" pitchFamily="18"/>
              </a:rPr>
              <a:t> </a:t>
            </a:r>
            <a:r>
              <a:rPr lang="en-US" sz="3200" b="1" i="1" dirty="0" err="1">
                <a:latin typeface="Times New Roman" pitchFamily="18"/>
              </a:rPr>
              <a:t>локалізації</a:t>
            </a:r>
            <a:r>
              <a:rPr lang="en-US" sz="3200" b="1" i="1" dirty="0">
                <a:latin typeface="Times New Roman" pitchFamily="18"/>
              </a:rPr>
              <a:t> </a:t>
            </a:r>
            <a:r>
              <a:rPr lang="en-US" sz="3200" b="1" i="1" dirty="0" err="1">
                <a:latin typeface="Times New Roman" pitchFamily="18"/>
              </a:rPr>
              <a:t>точки</a:t>
            </a:r>
            <a:r>
              <a:rPr lang="en-US" sz="3200" b="1" i="1" dirty="0">
                <a:latin typeface="Times New Roman" pitchFamily="18"/>
              </a:rPr>
              <a:t> в </a:t>
            </a:r>
            <a:r>
              <a:rPr lang="en-US" sz="3200" b="1" i="1" dirty="0" err="1">
                <a:latin typeface="Times New Roman" pitchFamily="18"/>
              </a:rPr>
              <a:t>простому</a:t>
            </a:r>
            <a:r>
              <a:rPr lang="en-US" sz="3200" b="1" i="1" dirty="0">
                <a:latin typeface="Times New Roman" pitchFamily="18"/>
              </a:rPr>
              <a:t> </a:t>
            </a:r>
            <a:r>
              <a:rPr lang="en-US" sz="3200" b="1" i="1" dirty="0" err="1">
                <a:latin typeface="Times New Roman" pitchFamily="18"/>
              </a:rPr>
              <a:t>багатокутнику</a:t>
            </a:r>
            <a:endParaRPr lang="en-US" sz="3200" b="1" i="1" dirty="0">
              <a:latin typeface="Times New Roman" pitchFamily="18"/>
            </a:endParaRPr>
          </a:p>
        </p:txBody>
      </p:sp>
      <p:sp>
        <p:nvSpPr>
          <p:cNvPr id="3" name="Subtitle 2"/>
          <p:cNvSpPr txBox="1">
            <a:spLocks noGrp="1"/>
          </p:cNvSpPr>
          <p:nvPr>
            <p:ph type="subTitle" idx="4294967295"/>
          </p:nvPr>
        </p:nvSpPr>
        <p:spPr>
          <a:xfrm>
            <a:off x="503999" y="1622091"/>
            <a:ext cx="9071640" cy="5283498"/>
          </a:xfrm>
        </p:spPr>
        <p:txBody>
          <a:bodyPr anchor="ctr">
            <a:spAutoFit/>
          </a:bodyPr>
          <a:lstStyle/>
          <a:p>
            <a:pPr lvl="0" algn="ctr"/>
            <a:r>
              <a:rPr lang="ru-RU" dirty="0" err="1">
                <a:latin typeface="Times New Roman" pitchFamily="18"/>
              </a:rPr>
              <a:t>Розглянемо</a:t>
            </a:r>
            <a:r>
              <a:rPr lang="ru-RU" dirty="0">
                <a:latin typeface="Times New Roman" pitchFamily="18"/>
              </a:rPr>
              <a:t> </a:t>
            </a:r>
            <a:r>
              <a:rPr lang="ru-RU" dirty="0" err="1">
                <a:latin typeface="Times New Roman" pitchFamily="18"/>
              </a:rPr>
              <a:t>спочатку</a:t>
            </a:r>
            <a:r>
              <a:rPr lang="ru-RU" dirty="0">
                <a:latin typeface="Times New Roman" pitchFamily="18"/>
              </a:rPr>
              <a:t> </a:t>
            </a:r>
            <a:r>
              <a:rPr lang="ru-RU" dirty="0" err="1">
                <a:latin typeface="Times New Roman" pitchFamily="18"/>
              </a:rPr>
              <a:t>випадок</a:t>
            </a:r>
            <a:r>
              <a:rPr lang="ru-RU" dirty="0">
                <a:latin typeface="Times New Roman" pitchFamily="18"/>
              </a:rPr>
              <a:t>, </a:t>
            </a:r>
            <a:r>
              <a:rPr lang="ru-RU" dirty="0" smtClean="0">
                <a:latin typeface="Times New Roman" pitchFamily="18"/>
              </a:rPr>
              <a:t>коли </a:t>
            </a:r>
            <a:r>
              <a:rPr lang="en-US" b="1" i="1" dirty="0">
                <a:latin typeface="Times New Roman" pitchFamily="18"/>
              </a:rPr>
              <a:t>l</a:t>
            </a:r>
            <a:r>
              <a:rPr lang="ru-RU" dirty="0">
                <a:latin typeface="Times New Roman" pitchFamily="18"/>
              </a:rPr>
              <a:t> не проходить через </a:t>
            </a:r>
            <a:r>
              <a:rPr lang="ru-RU" dirty="0" err="1">
                <a:latin typeface="Times New Roman" pitchFamily="18"/>
              </a:rPr>
              <a:t>вершини</a:t>
            </a:r>
            <a:r>
              <a:rPr lang="ru-RU" dirty="0">
                <a:latin typeface="Times New Roman" pitchFamily="18"/>
              </a:rPr>
              <a:t> </a:t>
            </a:r>
            <a:r>
              <a:rPr lang="en-US" b="1" i="1" dirty="0">
                <a:latin typeface="Times New Roman" pitchFamily="18"/>
              </a:rPr>
              <a:t>P</a:t>
            </a:r>
            <a:r>
              <a:rPr lang="ru-RU" dirty="0">
                <a:latin typeface="Times New Roman" pitchFamily="18"/>
              </a:rPr>
              <a:t>. Нехай </a:t>
            </a:r>
            <a:r>
              <a:rPr lang="en-US" b="1" i="1" dirty="0">
                <a:latin typeface="Times New Roman" pitchFamily="18"/>
              </a:rPr>
              <a:t>L</a:t>
            </a:r>
            <a:r>
              <a:rPr lang="ru-RU" dirty="0">
                <a:latin typeface="Times New Roman" pitchFamily="18"/>
              </a:rPr>
              <a:t> </a:t>
            </a:r>
            <a:r>
              <a:rPr lang="ru-RU" dirty="0" smtClean="0">
                <a:latin typeface="Times New Roman" pitchFamily="18"/>
              </a:rPr>
              <a:t>– число </a:t>
            </a:r>
            <a:r>
              <a:rPr lang="ru-RU" dirty="0" err="1">
                <a:latin typeface="Times New Roman" pitchFamily="18"/>
              </a:rPr>
              <a:t>точок</a:t>
            </a:r>
            <a:r>
              <a:rPr lang="ru-RU" dirty="0">
                <a:latin typeface="Times New Roman" pitchFamily="18"/>
              </a:rPr>
              <a:t> </a:t>
            </a:r>
            <a:r>
              <a:rPr lang="ru-RU" dirty="0" err="1">
                <a:latin typeface="Times New Roman" pitchFamily="18"/>
              </a:rPr>
              <a:t>перетину</a:t>
            </a:r>
            <a:r>
              <a:rPr lang="ru-RU" dirty="0">
                <a:latin typeface="Times New Roman" pitchFamily="18"/>
              </a:rPr>
              <a:t> </a:t>
            </a:r>
            <a:r>
              <a:rPr lang="en-US" b="1" i="1" dirty="0">
                <a:latin typeface="Times New Roman" pitchFamily="18"/>
              </a:rPr>
              <a:t>l</a:t>
            </a:r>
            <a:r>
              <a:rPr lang="ru-RU" dirty="0">
                <a:latin typeface="Times New Roman" pitchFamily="18"/>
              </a:rPr>
              <a:t> з </a:t>
            </a:r>
            <a:r>
              <a:rPr lang="ru-RU" dirty="0" err="1">
                <a:latin typeface="Times New Roman" pitchFamily="18"/>
              </a:rPr>
              <a:t>межею</a:t>
            </a:r>
            <a:r>
              <a:rPr lang="ru-RU" dirty="0">
                <a:latin typeface="Times New Roman" pitchFamily="18"/>
              </a:rPr>
              <a:t> </a:t>
            </a:r>
            <a:r>
              <a:rPr lang="en-US" b="1" i="1" dirty="0">
                <a:latin typeface="Times New Roman" pitchFamily="18"/>
              </a:rPr>
              <a:t>P</a:t>
            </a:r>
            <a:r>
              <a:rPr lang="ru-RU" dirty="0">
                <a:latin typeface="Times New Roman" pitchFamily="18"/>
              </a:rPr>
              <a:t> </a:t>
            </a:r>
            <a:r>
              <a:rPr lang="ru-RU" dirty="0" err="1">
                <a:latin typeface="Times New Roman" pitchFamily="18"/>
              </a:rPr>
              <a:t>лівіше</a:t>
            </a:r>
            <a:r>
              <a:rPr lang="ru-RU" dirty="0">
                <a:latin typeface="Times New Roman" pitchFamily="18"/>
              </a:rPr>
              <a:t> </a:t>
            </a:r>
            <a:r>
              <a:rPr lang="en-US" b="1" i="1" dirty="0">
                <a:latin typeface="Times New Roman" pitchFamily="18"/>
              </a:rPr>
              <a:t>z</a:t>
            </a:r>
            <a:r>
              <a:rPr lang="ru-RU" dirty="0">
                <a:latin typeface="Times New Roman" pitchFamily="18"/>
              </a:rPr>
              <a:t>. </a:t>
            </a:r>
            <a:r>
              <a:rPr lang="ru-RU" dirty="0" err="1">
                <a:latin typeface="Times New Roman" pitchFamily="18"/>
              </a:rPr>
              <a:t>Оскільки</a:t>
            </a:r>
            <a:r>
              <a:rPr lang="ru-RU" dirty="0">
                <a:latin typeface="Times New Roman" pitchFamily="18"/>
              </a:rPr>
              <a:t> </a:t>
            </a:r>
            <a:r>
              <a:rPr lang="en-US" b="1" i="1" dirty="0">
                <a:latin typeface="Times New Roman" pitchFamily="18"/>
              </a:rPr>
              <a:t>P</a:t>
            </a:r>
            <a:r>
              <a:rPr lang="ru-RU" dirty="0">
                <a:latin typeface="Times New Roman" pitchFamily="18"/>
              </a:rPr>
              <a:t> </a:t>
            </a:r>
            <a:r>
              <a:rPr lang="ru-RU" dirty="0" err="1">
                <a:latin typeface="Times New Roman" pitchFamily="18"/>
              </a:rPr>
              <a:t>обмежений</a:t>
            </a:r>
            <a:r>
              <a:rPr lang="ru-RU" dirty="0">
                <a:latin typeface="Times New Roman" pitchFamily="18"/>
              </a:rPr>
              <a:t>, </a:t>
            </a:r>
            <a:r>
              <a:rPr lang="ru-RU" dirty="0" err="1">
                <a:latin typeface="Times New Roman" pitchFamily="18"/>
              </a:rPr>
              <a:t>лівий</a:t>
            </a:r>
            <a:r>
              <a:rPr lang="ru-RU" dirty="0">
                <a:latin typeface="Times New Roman" pitchFamily="18"/>
              </a:rPr>
              <a:t> </a:t>
            </a:r>
            <a:r>
              <a:rPr lang="ru-RU" dirty="0" err="1">
                <a:latin typeface="Times New Roman" pitchFamily="18"/>
              </a:rPr>
              <a:t>кінець</a:t>
            </a:r>
            <a:r>
              <a:rPr lang="ru-RU" dirty="0">
                <a:latin typeface="Times New Roman" pitchFamily="18"/>
              </a:rPr>
              <a:t> </a:t>
            </a:r>
            <a:r>
              <a:rPr lang="en-US" b="1" i="1" dirty="0">
                <a:latin typeface="Times New Roman" pitchFamily="18"/>
              </a:rPr>
              <a:t>l</a:t>
            </a:r>
            <a:r>
              <a:rPr lang="ru-RU" dirty="0">
                <a:latin typeface="Times New Roman" pitchFamily="18"/>
              </a:rPr>
              <a:t> </a:t>
            </a:r>
            <a:r>
              <a:rPr lang="ru-RU" dirty="0" err="1" smtClean="0">
                <a:latin typeface="Times New Roman" pitchFamily="18"/>
              </a:rPr>
              <a:t>знаходиться</a:t>
            </a:r>
            <a:r>
              <a:rPr lang="ru-RU" dirty="0" smtClean="0">
                <a:latin typeface="Times New Roman" pitchFamily="18"/>
              </a:rPr>
              <a:t> </a:t>
            </a:r>
            <a:r>
              <a:rPr lang="ru-RU" dirty="0" err="1">
                <a:latin typeface="Times New Roman" pitchFamily="18"/>
              </a:rPr>
              <a:t>зовні</a:t>
            </a:r>
            <a:r>
              <a:rPr lang="ru-RU" dirty="0">
                <a:latin typeface="Times New Roman" pitchFamily="18"/>
              </a:rPr>
              <a:t> </a:t>
            </a:r>
            <a:r>
              <a:rPr lang="en-US" b="1" i="1" dirty="0">
                <a:latin typeface="Times New Roman" pitchFamily="18"/>
              </a:rPr>
              <a:t>P</a:t>
            </a:r>
            <a:r>
              <a:rPr lang="ru-RU" dirty="0">
                <a:latin typeface="Times New Roman" pitchFamily="18"/>
              </a:rPr>
              <a:t>.</a:t>
            </a:r>
          </a:p>
          <a:p>
            <a:pPr lvl="0" algn="ctr"/>
            <a:endParaRPr lang="ru-RU" dirty="0">
              <a:latin typeface="Times New Roman" pitchFamily="18"/>
            </a:endParaRPr>
          </a:p>
          <a:p>
            <a:pPr lvl="0" algn="ctr"/>
            <a:r>
              <a:rPr lang="ru-RU" dirty="0" err="1">
                <a:latin typeface="Times New Roman" pitchFamily="18"/>
              </a:rPr>
              <a:t>Рухаючись</a:t>
            </a:r>
            <a:r>
              <a:rPr lang="ru-RU" dirty="0">
                <a:latin typeface="Times New Roman" pitchFamily="18"/>
              </a:rPr>
              <a:t> </a:t>
            </a:r>
            <a:r>
              <a:rPr lang="ru-RU" dirty="0" err="1" smtClean="0">
                <a:latin typeface="Times New Roman" pitchFamily="18"/>
              </a:rPr>
              <a:t>зліва</a:t>
            </a:r>
            <a:r>
              <a:rPr lang="ru-RU" dirty="0" smtClean="0">
                <a:latin typeface="Times New Roman" pitchFamily="18"/>
              </a:rPr>
              <a:t> направо</a:t>
            </a:r>
            <a:r>
              <a:rPr lang="ru-RU" dirty="0">
                <a:latin typeface="Times New Roman" pitchFamily="18"/>
              </a:rPr>
              <a:t>, при </a:t>
            </a:r>
            <a:r>
              <a:rPr lang="ru-RU" dirty="0" err="1">
                <a:latin typeface="Times New Roman" pitchFamily="18"/>
              </a:rPr>
              <a:t>першому</a:t>
            </a:r>
            <a:r>
              <a:rPr lang="ru-RU" dirty="0">
                <a:latin typeface="Times New Roman" pitchFamily="18"/>
              </a:rPr>
              <a:t> </a:t>
            </a:r>
            <a:r>
              <a:rPr lang="ru-RU" dirty="0" err="1" smtClean="0">
                <a:latin typeface="Times New Roman" pitchFamily="18"/>
              </a:rPr>
              <a:t>перетині</a:t>
            </a:r>
            <a:r>
              <a:rPr lang="ru-RU" dirty="0" smtClean="0">
                <a:latin typeface="Times New Roman" pitchFamily="18"/>
              </a:rPr>
              <a:t> </a:t>
            </a:r>
            <a:r>
              <a:rPr lang="ru-RU" dirty="0" err="1">
                <a:latin typeface="Times New Roman" pitchFamily="18"/>
              </a:rPr>
              <a:t>межі</a:t>
            </a:r>
            <a:r>
              <a:rPr lang="ru-RU" dirty="0">
                <a:latin typeface="Times New Roman" pitchFamily="18"/>
              </a:rPr>
              <a:t> </a:t>
            </a:r>
            <a:r>
              <a:rPr lang="ru-RU" dirty="0" err="1">
                <a:latin typeface="Times New Roman" pitchFamily="18"/>
              </a:rPr>
              <a:t>попадаємо</a:t>
            </a:r>
            <a:r>
              <a:rPr lang="ru-RU" dirty="0">
                <a:latin typeface="Times New Roman" pitchFamily="18"/>
              </a:rPr>
              <a:t> </a:t>
            </a:r>
            <a:r>
              <a:rPr lang="ru-RU" dirty="0" err="1">
                <a:latin typeface="Times New Roman" pitchFamily="18"/>
              </a:rPr>
              <a:t>всередину</a:t>
            </a:r>
            <a:r>
              <a:rPr lang="ru-RU" dirty="0">
                <a:latin typeface="Times New Roman" pitchFamily="18"/>
              </a:rPr>
              <a:t> </a:t>
            </a:r>
            <a:r>
              <a:rPr lang="en-US" b="1" i="1" dirty="0">
                <a:latin typeface="Times New Roman" pitchFamily="18"/>
              </a:rPr>
              <a:t>P</a:t>
            </a:r>
            <a:r>
              <a:rPr lang="ru-RU" dirty="0">
                <a:latin typeface="Times New Roman" pitchFamily="18"/>
              </a:rPr>
              <a:t>, при другому </a:t>
            </a:r>
            <a:r>
              <a:rPr lang="ru-RU" dirty="0" smtClean="0">
                <a:latin typeface="Times New Roman" pitchFamily="18"/>
              </a:rPr>
              <a:t>– </a:t>
            </a:r>
            <a:r>
              <a:rPr lang="ru-RU" dirty="0" err="1" smtClean="0">
                <a:latin typeface="Times New Roman" pitchFamily="18"/>
              </a:rPr>
              <a:t>виходимо</a:t>
            </a:r>
            <a:r>
              <a:rPr lang="ru-RU" dirty="0" smtClean="0">
                <a:latin typeface="Times New Roman" pitchFamily="18"/>
              </a:rPr>
              <a:t> </a:t>
            </a:r>
            <a:r>
              <a:rPr lang="ru-RU" dirty="0" err="1">
                <a:latin typeface="Times New Roman" pitchFamily="18"/>
              </a:rPr>
              <a:t>назовні</a:t>
            </a:r>
            <a:r>
              <a:rPr lang="ru-RU" dirty="0">
                <a:latin typeface="Times New Roman" pitchFamily="18"/>
              </a:rPr>
              <a:t> з </a:t>
            </a:r>
            <a:r>
              <a:rPr lang="en-US" b="1" i="1" dirty="0">
                <a:latin typeface="Times New Roman" pitchFamily="18"/>
              </a:rPr>
              <a:t>P</a:t>
            </a:r>
            <a:r>
              <a:rPr lang="ru-RU" dirty="0">
                <a:latin typeface="Times New Roman" pitchFamily="18"/>
              </a:rPr>
              <a:t>, при </a:t>
            </a:r>
            <a:r>
              <a:rPr lang="ru-RU" dirty="0" err="1">
                <a:latin typeface="Times New Roman" pitchFamily="18"/>
              </a:rPr>
              <a:t>третьому</a:t>
            </a:r>
            <a:r>
              <a:rPr lang="ru-RU" dirty="0">
                <a:latin typeface="Times New Roman" pitchFamily="18"/>
              </a:rPr>
              <a:t> </a:t>
            </a:r>
            <a:r>
              <a:rPr lang="ru-RU" dirty="0" smtClean="0">
                <a:latin typeface="Times New Roman" pitchFamily="18"/>
              </a:rPr>
              <a:t>– </a:t>
            </a:r>
            <a:r>
              <a:rPr lang="ru-RU" dirty="0" err="1" smtClean="0">
                <a:latin typeface="Times New Roman" pitchFamily="18"/>
              </a:rPr>
              <a:t>знову</a:t>
            </a:r>
            <a:r>
              <a:rPr lang="ru-RU" dirty="0" smtClean="0">
                <a:latin typeface="Times New Roman" pitchFamily="18"/>
              </a:rPr>
              <a:t> </a:t>
            </a:r>
            <a:r>
              <a:rPr lang="ru-RU" dirty="0" err="1">
                <a:latin typeface="Times New Roman" pitchFamily="18"/>
              </a:rPr>
              <a:t>всередину</a:t>
            </a:r>
            <a:r>
              <a:rPr lang="ru-RU" dirty="0">
                <a:latin typeface="Times New Roman" pitchFamily="18"/>
              </a:rPr>
              <a:t> і т.д. Тому </a:t>
            </a:r>
            <a:r>
              <a:rPr lang="en-US" b="1" i="1" dirty="0">
                <a:latin typeface="Times New Roman" pitchFamily="18"/>
              </a:rPr>
              <a:t>z</a:t>
            </a:r>
            <a:r>
              <a:rPr lang="ru-RU" dirty="0">
                <a:latin typeface="Times New Roman" pitchFamily="18"/>
              </a:rPr>
              <a:t> </a:t>
            </a:r>
            <a:r>
              <a:rPr lang="ru-RU" dirty="0" err="1" smtClean="0">
                <a:latin typeface="Times New Roman" pitchFamily="18"/>
              </a:rPr>
              <a:t>лежить</a:t>
            </a:r>
            <a:r>
              <a:rPr lang="ru-RU" dirty="0" smtClean="0">
                <a:latin typeface="Times New Roman" pitchFamily="18"/>
              </a:rPr>
              <a:t> </a:t>
            </a:r>
            <a:r>
              <a:rPr lang="ru-RU" dirty="0" err="1">
                <a:latin typeface="Times New Roman" pitchFamily="18"/>
              </a:rPr>
              <a:t>всередині</a:t>
            </a:r>
            <a:r>
              <a:rPr lang="ru-RU" dirty="0">
                <a:latin typeface="Times New Roman" pitchFamily="18"/>
              </a:rPr>
              <a:t> </a:t>
            </a:r>
            <a:r>
              <a:rPr lang="en-US" b="1" i="1" dirty="0">
                <a:latin typeface="Times New Roman" pitchFamily="18"/>
              </a:rPr>
              <a:t>P</a:t>
            </a:r>
            <a:r>
              <a:rPr lang="ru-RU" dirty="0">
                <a:latin typeface="Times New Roman" pitchFamily="18"/>
              </a:rPr>
              <a:t> </a:t>
            </a:r>
            <a:r>
              <a:rPr lang="ru-RU" dirty="0" err="1">
                <a:latin typeface="Times New Roman" pitchFamily="18"/>
              </a:rPr>
              <a:t>тоді</a:t>
            </a:r>
            <a:r>
              <a:rPr lang="ru-RU" dirty="0">
                <a:latin typeface="Times New Roman" pitchFamily="18"/>
              </a:rPr>
              <a:t> і </a:t>
            </a:r>
            <a:r>
              <a:rPr lang="ru-RU" dirty="0" err="1">
                <a:latin typeface="Times New Roman" pitchFamily="18"/>
              </a:rPr>
              <a:t>тільки</a:t>
            </a:r>
            <a:r>
              <a:rPr lang="ru-RU" dirty="0">
                <a:latin typeface="Times New Roman" pitchFamily="18"/>
              </a:rPr>
              <a:t> </a:t>
            </a:r>
            <a:r>
              <a:rPr lang="ru-RU" dirty="0" err="1">
                <a:latin typeface="Times New Roman" pitchFamily="18"/>
              </a:rPr>
              <a:t>тоді</a:t>
            </a:r>
            <a:r>
              <a:rPr lang="ru-RU" dirty="0">
                <a:latin typeface="Times New Roman" pitchFamily="18"/>
              </a:rPr>
              <a:t>, коли </a:t>
            </a:r>
            <a:r>
              <a:rPr lang="en-US" b="1" i="1" dirty="0">
                <a:latin typeface="Times New Roman" pitchFamily="18"/>
              </a:rPr>
              <a:t>L</a:t>
            </a:r>
            <a:r>
              <a:rPr lang="ru-RU" dirty="0">
                <a:latin typeface="Times New Roman" pitchFamily="18"/>
              </a:rPr>
              <a:t> </a:t>
            </a:r>
            <a:r>
              <a:rPr lang="ru-RU" dirty="0" err="1">
                <a:latin typeface="Times New Roman" pitchFamily="18"/>
              </a:rPr>
              <a:t>непарне</a:t>
            </a:r>
            <a:r>
              <a:rPr lang="ru-RU" dirty="0">
                <a:latin typeface="Times New Roman" pitchFamily="18"/>
              </a:rPr>
              <a:t>.</a:t>
            </a:r>
          </a:p>
        </p:txBody>
      </p:sp>
    </p:spTree>
    <p:extLst>
      <p:ext uri="{BB962C8B-B14F-4D97-AF65-F5344CB8AC3E}">
        <p14:creationId xmlns:p14="http://schemas.microsoft.com/office/powerpoint/2010/main" val="55330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503999" y="301320"/>
            <a:ext cx="9071640" cy="1262520"/>
          </a:xfrm>
        </p:spPr>
        <p:txBody>
          <a:bodyPr>
            <a:spAutoFit/>
          </a:bodyPr>
          <a:lstStyle/>
          <a:p>
            <a:pPr lvl="0"/>
            <a:r>
              <a:rPr lang="en-US" sz="3200" b="1" i="1">
                <a:latin typeface="Times New Roman" pitchFamily="18"/>
              </a:rPr>
              <a:t>Алгоритм локалізації точки в простому багатокутнику</a:t>
            </a:r>
          </a:p>
        </p:txBody>
      </p:sp>
      <p:sp>
        <p:nvSpPr>
          <p:cNvPr id="3" name="Subtitle 2"/>
          <p:cNvSpPr txBox="1">
            <a:spLocks noGrp="1"/>
          </p:cNvSpPr>
          <p:nvPr>
            <p:ph type="subTitle" idx="4294967295"/>
          </p:nvPr>
        </p:nvSpPr>
        <p:spPr>
          <a:xfrm>
            <a:off x="503998" y="2001682"/>
            <a:ext cx="9389509" cy="4524315"/>
          </a:xfrm>
        </p:spPr>
        <p:txBody>
          <a:bodyPr wrap="square" anchor="ctr">
            <a:spAutoFit/>
          </a:bodyPr>
          <a:lstStyle/>
          <a:p>
            <a:pPr lvl="0" algn="l"/>
            <a:r>
              <a:rPr lang="en-US" sz="2800" dirty="0">
                <a:latin typeface="Courier New" panose="02070309020205020404" pitchFamily="49" charset="0"/>
                <a:cs typeface="Courier New" panose="02070309020205020404" pitchFamily="49" charset="0"/>
              </a:rPr>
              <a:t>BEGIN </a:t>
            </a:r>
            <a:r>
              <a:rPr lang="en-US" sz="2800" b="1" i="1" dirty="0">
                <a:latin typeface="Courier New" panose="02070309020205020404" pitchFamily="49" charset="0"/>
                <a:cs typeface="Courier New" panose="02070309020205020404" pitchFamily="49" charset="0"/>
              </a:rPr>
              <a:t>L</a:t>
            </a:r>
            <a:r>
              <a:rPr lang="en-US" sz="2800" dirty="0">
                <a:latin typeface="Courier New" panose="02070309020205020404" pitchFamily="49" charset="0"/>
                <a:cs typeface="Courier New" panose="02070309020205020404" pitchFamily="49" charset="0"/>
              </a:rPr>
              <a:t>:=0;</a:t>
            </a:r>
          </a:p>
          <a:p>
            <a:pPr lvl="0" algn="l"/>
            <a:r>
              <a:rPr lang="en-US" sz="2800" dirty="0">
                <a:latin typeface="Courier New" panose="02070309020205020404" pitchFamily="49" charset="0"/>
                <a:cs typeface="Courier New" panose="02070309020205020404" pitchFamily="49" charset="0"/>
              </a:rPr>
              <a:t>  FOR i:=1 TO N DO (* </a:t>
            </a:r>
            <a:r>
              <a:rPr lang="en-US" sz="2800" dirty="0" err="1">
                <a:latin typeface="Courier New" panose="02070309020205020404" pitchFamily="49" charset="0"/>
                <a:cs typeface="Courier New" panose="02070309020205020404" pitchFamily="49" charset="0"/>
              </a:rPr>
              <a:t>цикл</a:t>
            </a:r>
            <a:r>
              <a:rPr lang="en-US" sz="2800" dirty="0">
                <a:latin typeface="Courier New" panose="02070309020205020404" pitchFamily="49" charset="0"/>
                <a:cs typeface="Courier New" panose="02070309020205020404" pitchFamily="49" charset="0"/>
              </a:rPr>
              <a:t> </a:t>
            </a:r>
            <a:r>
              <a:rPr lang="en-US" sz="2800" dirty="0" err="1">
                <a:latin typeface="Courier New" panose="02070309020205020404" pitchFamily="49" charset="0"/>
                <a:cs typeface="Courier New" panose="02070309020205020404" pitchFamily="49" charset="0"/>
              </a:rPr>
              <a:t>по</a:t>
            </a:r>
            <a:r>
              <a:rPr lang="en-US" sz="2800" dirty="0">
                <a:latin typeface="Courier New" panose="02070309020205020404" pitchFamily="49" charset="0"/>
                <a:cs typeface="Courier New" panose="02070309020205020404" pitchFamily="49" charset="0"/>
              </a:rPr>
              <a:t> </a:t>
            </a:r>
            <a:r>
              <a:rPr lang="en-US" sz="2800" dirty="0" err="1">
                <a:latin typeface="Courier New" panose="02070309020205020404" pitchFamily="49" charset="0"/>
                <a:cs typeface="Courier New" panose="02070309020205020404" pitchFamily="49" charset="0"/>
              </a:rPr>
              <a:t>всім</a:t>
            </a:r>
            <a:r>
              <a:rPr lang="en-US" sz="2800" dirty="0">
                <a:latin typeface="Courier New" panose="02070309020205020404" pitchFamily="49" charset="0"/>
                <a:cs typeface="Courier New" panose="02070309020205020404" pitchFamily="49" charset="0"/>
              </a:rPr>
              <a:t> </a:t>
            </a:r>
            <a:r>
              <a:rPr lang="en-US" sz="2800" dirty="0" err="1">
                <a:latin typeface="Courier New" panose="02070309020205020404" pitchFamily="49" charset="0"/>
                <a:cs typeface="Courier New" panose="02070309020205020404" pitchFamily="49" charset="0"/>
              </a:rPr>
              <a:t>ребрам</a:t>
            </a:r>
            <a:r>
              <a:rPr lang="en-US" sz="2800" dirty="0">
                <a:latin typeface="Courier New" panose="02070309020205020404" pitchFamily="49" charset="0"/>
                <a:cs typeface="Courier New" panose="02070309020205020404" pitchFamily="49" charset="0"/>
              </a:rPr>
              <a:t> *)</a:t>
            </a:r>
          </a:p>
          <a:p>
            <a:pPr lvl="0" algn="l"/>
            <a:r>
              <a:rPr lang="en-US" sz="2800" dirty="0">
                <a:latin typeface="Courier New" panose="02070309020205020404" pitchFamily="49" charset="0"/>
                <a:cs typeface="Courier New" panose="02070309020205020404" pitchFamily="49" charset="0"/>
              </a:rPr>
              <a:t>  IF (</a:t>
            </a:r>
            <a:r>
              <a:rPr lang="en-US" sz="2800" dirty="0" err="1">
                <a:latin typeface="Courier New" panose="02070309020205020404" pitchFamily="49" charset="0"/>
                <a:cs typeface="Courier New" panose="02070309020205020404" pitchFamily="49" charset="0"/>
              </a:rPr>
              <a:t>ребро</a:t>
            </a:r>
            <a:r>
              <a:rPr lang="en-US" sz="2800" dirty="0">
                <a:latin typeface="Courier New" panose="02070309020205020404" pitchFamily="49" charset="0"/>
                <a:cs typeface="Courier New" panose="02070309020205020404" pitchFamily="49" charset="0"/>
              </a:rPr>
              <a:t>(</a:t>
            </a:r>
            <a:r>
              <a:rPr lang="en-US" sz="2800" dirty="0" err="1">
                <a:latin typeface="Courier New" panose="02070309020205020404" pitchFamily="49" charset="0"/>
                <a:cs typeface="Courier New" panose="02070309020205020404" pitchFamily="49" charset="0"/>
              </a:rPr>
              <a:t>i</a:t>
            </a:r>
            <a:r>
              <a:rPr lang="en-US" sz="2800" dirty="0">
                <a:latin typeface="Courier New" panose="02070309020205020404" pitchFamily="49" charset="0"/>
                <a:cs typeface="Courier New" panose="02070309020205020404" pitchFamily="49" charset="0"/>
              </a:rPr>
              <a:t>) </a:t>
            </a:r>
            <a:r>
              <a:rPr lang="en-US" sz="2800" dirty="0" err="1">
                <a:latin typeface="Courier New" panose="02070309020205020404" pitchFamily="49" charset="0"/>
                <a:cs typeface="Courier New" panose="02070309020205020404" pitchFamily="49" charset="0"/>
              </a:rPr>
              <a:t>не</a:t>
            </a:r>
            <a:r>
              <a:rPr lang="en-US" sz="2800" dirty="0">
                <a:latin typeface="Courier New" panose="02070309020205020404" pitchFamily="49" charset="0"/>
                <a:cs typeface="Courier New" panose="02070309020205020404" pitchFamily="49" charset="0"/>
              </a:rPr>
              <a:t> </a:t>
            </a:r>
            <a:r>
              <a:rPr lang="en-US" sz="2800" dirty="0" err="1">
                <a:latin typeface="Courier New" panose="02070309020205020404" pitchFamily="49" charset="0"/>
                <a:cs typeface="Courier New" panose="02070309020205020404" pitchFamily="49" charset="0"/>
              </a:rPr>
              <a:t>горизонтальне</a:t>
            </a:r>
            <a:r>
              <a:rPr lang="en-US" sz="2800" dirty="0">
                <a:latin typeface="Courier New" panose="02070309020205020404" pitchFamily="49" charset="0"/>
                <a:cs typeface="Courier New" panose="02070309020205020404" pitchFamily="49" charset="0"/>
              </a:rPr>
              <a:t>)</a:t>
            </a:r>
          </a:p>
          <a:p>
            <a:pPr lvl="0" algn="l"/>
            <a:r>
              <a:rPr lang="en-US" sz="2800" dirty="0">
                <a:latin typeface="Courier New" panose="02070309020205020404" pitchFamily="49" charset="0"/>
                <a:cs typeface="Courier New" panose="02070309020205020404" pitchFamily="49" charset="0"/>
              </a:rPr>
              <a:t>     AND (</a:t>
            </a:r>
            <a:r>
              <a:rPr lang="en-US" sz="2800" dirty="0" err="1">
                <a:latin typeface="Courier New" panose="02070309020205020404" pitchFamily="49" charset="0"/>
                <a:cs typeface="Courier New" panose="02070309020205020404" pitchFamily="49" charset="0"/>
              </a:rPr>
              <a:t>ребро</a:t>
            </a:r>
            <a:r>
              <a:rPr lang="en-US" sz="2800" dirty="0">
                <a:latin typeface="Courier New" panose="02070309020205020404" pitchFamily="49" charset="0"/>
                <a:cs typeface="Courier New" panose="02070309020205020404" pitchFamily="49" charset="0"/>
              </a:rPr>
              <a:t>(</a:t>
            </a:r>
            <a:r>
              <a:rPr lang="en-US" sz="2800" dirty="0" err="1">
                <a:latin typeface="Courier New" panose="02070309020205020404" pitchFamily="49" charset="0"/>
                <a:cs typeface="Courier New" panose="02070309020205020404" pitchFamily="49" charset="0"/>
              </a:rPr>
              <a:t>i</a:t>
            </a:r>
            <a:r>
              <a:rPr lang="en-US" sz="2800" dirty="0">
                <a:latin typeface="Courier New" panose="02070309020205020404" pitchFamily="49" charset="0"/>
                <a:cs typeface="Courier New" panose="02070309020205020404" pitchFamily="49" charset="0"/>
              </a:rPr>
              <a:t>) </a:t>
            </a:r>
            <a:r>
              <a:rPr lang="en-US" sz="2800" dirty="0" err="1">
                <a:latin typeface="Courier New" panose="02070309020205020404" pitchFamily="49" charset="0"/>
                <a:cs typeface="Courier New" panose="02070309020205020404" pitchFamily="49" charset="0"/>
              </a:rPr>
              <a:t>перетинає</a:t>
            </a:r>
            <a:r>
              <a:rPr lang="en-US" sz="2800" dirty="0">
                <a:latin typeface="Courier New" panose="02070309020205020404" pitchFamily="49" charset="0"/>
                <a:cs typeface="Courier New" panose="02070309020205020404" pitchFamily="49" charset="0"/>
              </a:rPr>
              <a:t> </a:t>
            </a:r>
            <a:r>
              <a:rPr lang="en-US" sz="2800" b="1" i="1" dirty="0">
                <a:latin typeface="Courier New" panose="02070309020205020404" pitchFamily="49" charset="0"/>
                <a:cs typeface="Courier New" panose="02070309020205020404" pitchFamily="49" charset="0"/>
              </a:rPr>
              <a:t>l</a:t>
            </a:r>
            <a:r>
              <a:rPr lang="en-US" sz="2800" dirty="0">
                <a:latin typeface="Courier New" panose="02070309020205020404" pitchFamily="49" charset="0"/>
                <a:cs typeface="Courier New" panose="02070309020205020404" pitchFamily="49" charset="0"/>
              </a:rPr>
              <a:t> </a:t>
            </a:r>
            <a:r>
              <a:rPr lang="en-US" sz="2800" dirty="0" err="1" smtClean="0">
                <a:latin typeface="Courier New" panose="02070309020205020404" pitchFamily="49" charset="0"/>
                <a:cs typeface="Courier New" panose="02070309020205020404" pitchFamily="49" charset="0"/>
              </a:rPr>
              <a:t>зліва</a:t>
            </a:r>
            <a:r>
              <a:rPr lang="en-US" sz="2800" dirty="0" smtClean="0">
                <a:latin typeface="Courier New" panose="02070309020205020404" pitchFamily="49" charset="0"/>
                <a:cs typeface="Courier New" panose="02070309020205020404" pitchFamily="49" charset="0"/>
              </a:rPr>
              <a:t> </a:t>
            </a:r>
            <a:r>
              <a:rPr lang="en-US" sz="2800" dirty="0" err="1">
                <a:latin typeface="Courier New" panose="02070309020205020404" pitchFamily="49" charset="0"/>
                <a:cs typeface="Courier New" panose="02070309020205020404" pitchFamily="49" charset="0"/>
              </a:rPr>
              <a:t>від</a:t>
            </a:r>
            <a:r>
              <a:rPr lang="en-US" sz="2800" dirty="0">
                <a:latin typeface="Courier New" panose="02070309020205020404" pitchFamily="49" charset="0"/>
                <a:cs typeface="Courier New" panose="02070309020205020404" pitchFamily="49" charset="0"/>
              </a:rPr>
              <a:t> </a:t>
            </a:r>
            <a:r>
              <a:rPr lang="en-US" sz="2800" b="1" i="1" dirty="0">
                <a:latin typeface="Courier New" panose="02070309020205020404" pitchFamily="49" charset="0"/>
                <a:cs typeface="Courier New" panose="02070309020205020404" pitchFamily="49" charset="0"/>
              </a:rPr>
              <a:t>z</a:t>
            </a:r>
            <a:r>
              <a:rPr lang="en-US" sz="2800" dirty="0">
                <a:latin typeface="Courier New" panose="02070309020205020404" pitchFamily="49" charset="0"/>
                <a:cs typeface="Courier New" panose="02070309020205020404" pitchFamily="49" charset="0"/>
              </a:rPr>
              <a:t>)</a:t>
            </a:r>
          </a:p>
          <a:p>
            <a:pPr lvl="0" algn="l"/>
            <a:r>
              <a:rPr lang="en-US" sz="2800" dirty="0">
                <a:latin typeface="Courier New" panose="02070309020205020404" pitchFamily="49" charset="0"/>
                <a:cs typeface="Courier New" panose="02070309020205020404" pitchFamily="49" charset="0"/>
              </a:rPr>
              <a:t>     THEN </a:t>
            </a:r>
            <a:r>
              <a:rPr lang="en-US" sz="2800" b="1" i="1" dirty="0">
                <a:latin typeface="Courier New" panose="02070309020205020404" pitchFamily="49" charset="0"/>
                <a:cs typeface="Courier New" panose="02070309020205020404" pitchFamily="49" charset="0"/>
              </a:rPr>
              <a:t>L</a:t>
            </a:r>
            <a:r>
              <a:rPr lang="en-US" sz="2800" dirty="0">
                <a:latin typeface="Courier New" panose="02070309020205020404" pitchFamily="49" charset="0"/>
                <a:cs typeface="Courier New" panose="02070309020205020404" pitchFamily="49" charset="0"/>
              </a:rPr>
              <a:t>:=</a:t>
            </a:r>
            <a:r>
              <a:rPr lang="en-US" sz="2800" b="1" i="1" dirty="0">
                <a:latin typeface="Courier New" panose="02070309020205020404" pitchFamily="49" charset="0"/>
                <a:cs typeface="Courier New" panose="02070309020205020404" pitchFamily="49" charset="0"/>
              </a:rPr>
              <a:t>L</a:t>
            </a:r>
            <a:r>
              <a:rPr lang="en-US" sz="2800" dirty="0">
                <a:latin typeface="Courier New" panose="02070309020205020404" pitchFamily="49" charset="0"/>
                <a:cs typeface="Courier New" panose="02070309020205020404" pitchFamily="49" charset="0"/>
              </a:rPr>
              <a:t>+1;</a:t>
            </a:r>
          </a:p>
          <a:p>
            <a:pPr lvl="0" algn="l"/>
            <a:r>
              <a:rPr lang="en-US" sz="2800" dirty="0">
                <a:latin typeface="Courier New" panose="02070309020205020404" pitchFamily="49" charset="0"/>
                <a:cs typeface="Courier New" panose="02070309020205020404" pitchFamily="49" charset="0"/>
              </a:rPr>
              <a:t>  IF (</a:t>
            </a:r>
            <a:r>
              <a:rPr lang="en-US" sz="2800" b="1" i="1" dirty="0">
                <a:latin typeface="Courier New" panose="02070309020205020404" pitchFamily="49" charset="0"/>
                <a:cs typeface="Courier New" panose="02070309020205020404" pitchFamily="49" charset="0"/>
              </a:rPr>
              <a:t>L</a:t>
            </a:r>
            <a:r>
              <a:rPr lang="en-US" sz="2800" dirty="0">
                <a:latin typeface="Courier New" panose="02070309020205020404" pitchFamily="49" charset="0"/>
                <a:cs typeface="Courier New" panose="02070309020205020404" pitchFamily="49" charset="0"/>
              </a:rPr>
              <a:t> </a:t>
            </a:r>
            <a:r>
              <a:rPr lang="en-US" sz="2800" dirty="0" err="1">
                <a:latin typeface="Courier New" panose="02070309020205020404" pitchFamily="49" charset="0"/>
                <a:cs typeface="Courier New" panose="02070309020205020404" pitchFamily="49" charset="0"/>
              </a:rPr>
              <a:t>непарне</a:t>
            </a:r>
            <a:r>
              <a:rPr lang="en-US" sz="2800" dirty="0">
                <a:latin typeface="Courier New" panose="02070309020205020404" pitchFamily="49" charset="0"/>
                <a:cs typeface="Courier New" panose="02070309020205020404" pitchFamily="49" charset="0"/>
              </a:rPr>
              <a:t>) THEN </a:t>
            </a:r>
            <a:r>
              <a:rPr lang="en-US" sz="2800" b="1" i="1" dirty="0">
                <a:latin typeface="Courier New" panose="02070309020205020404" pitchFamily="49" charset="0"/>
                <a:cs typeface="Courier New" panose="02070309020205020404" pitchFamily="49" charset="0"/>
              </a:rPr>
              <a:t>z</a:t>
            </a:r>
            <a:r>
              <a:rPr lang="en-US" sz="2800" dirty="0">
                <a:latin typeface="Courier New" panose="02070309020205020404" pitchFamily="49" charset="0"/>
                <a:cs typeface="Courier New" panose="02070309020205020404" pitchFamily="49" charset="0"/>
              </a:rPr>
              <a:t> </a:t>
            </a:r>
            <a:r>
              <a:rPr lang="en-US" sz="2800" dirty="0" err="1">
                <a:latin typeface="Courier New" panose="02070309020205020404" pitchFamily="49" charset="0"/>
                <a:cs typeface="Courier New" panose="02070309020205020404" pitchFamily="49" charset="0"/>
              </a:rPr>
              <a:t>всередині</a:t>
            </a:r>
            <a:r>
              <a:rPr lang="en-US" sz="2800" dirty="0">
                <a:latin typeface="Courier New" panose="02070309020205020404" pitchFamily="49" charset="0"/>
                <a:cs typeface="Courier New" panose="02070309020205020404" pitchFamily="49" charset="0"/>
              </a:rPr>
              <a:t> ELSE </a:t>
            </a:r>
            <a:r>
              <a:rPr lang="en-US" sz="2800" b="1" i="1" dirty="0">
                <a:latin typeface="Courier New" panose="02070309020205020404" pitchFamily="49" charset="0"/>
                <a:cs typeface="Courier New" panose="02070309020205020404" pitchFamily="49" charset="0"/>
              </a:rPr>
              <a:t>z</a:t>
            </a:r>
            <a:r>
              <a:rPr lang="en-US" sz="2800" dirty="0">
                <a:latin typeface="Courier New" panose="02070309020205020404" pitchFamily="49" charset="0"/>
                <a:cs typeface="Courier New" panose="02070309020205020404" pitchFamily="49" charset="0"/>
              </a:rPr>
              <a:t> </a:t>
            </a:r>
            <a:r>
              <a:rPr lang="en-US" sz="2800" dirty="0" err="1">
                <a:latin typeface="Courier New" panose="02070309020205020404" pitchFamily="49" charset="0"/>
                <a:cs typeface="Courier New" panose="02070309020205020404" pitchFamily="49" charset="0"/>
              </a:rPr>
              <a:t>зовні</a:t>
            </a:r>
            <a:r>
              <a:rPr lang="en-US" sz="2800" dirty="0">
                <a:latin typeface="Courier New" panose="02070309020205020404" pitchFamily="49" charset="0"/>
                <a:cs typeface="Courier New" panose="02070309020205020404" pitchFamily="49" charset="0"/>
              </a:rPr>
              <a:t>;</a:t>
            </a:r>
          </a:p>
          <a:p>
            <a:pPr lvl="0" algn="l"/>
            <a:r>
              <a:rPr lang="en-US" sz="2800" dirty="0">
                <a:latin typeface="Courier New" panose="02070309020205020404" pitchFamily="49" charset="0"/>
                <a:cs typeface="Courier New" panose="02070309020205020404" pitchFamily="49" charset="0"/>
              </a:rPr>
              <a:t>END;</a:t>
            </a:r>
          </a:p>
        </p:txBody>
      </p:sp>
    </p:spTree>
    <p:extLst>
      <p:ext uri="{BB962C8B-B14F-4D97-AF65-F5344CB8AC3E}">
        <p14:creationId xmlns:p14="http://schemas.microsoft.com/office/powerpoint/2010/main" val="1864109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503999" y="301320"/>
            <a:ext cx="9071640" cy="1262520"/>
          </a:xfrm>
        </p:spPr>
        <p:txBody>
          <a:bodyPr>
            <a:spAutoFit/>
          </a:bodyPr>
          <a:lstStyle/>
          <a:p>
            <a:pPr lvl="0"/>
            <a:r>
              <a:rPr lang="en-US" sz="3200" b="1" i="1">
                <a:latin typeface="Times New Roman" pitchFamily="18"/>
              </a:rPr>
              <a:t>Алгоритм локалізації точки в простому багатокутнику</a:t>
            </a:r>
          </a:p>
        </p:txBody>
      </p:sp>
      <p:sp>
        <p:nvSpPr>
          <p:cNvPr id="3" name="Subtitle 2"/>
          <p:cNvSpPr txBox="1">
            <a:spLocks noGrp="1"/>
          </p:cNvSpPr>
          <p:nvPr>
            <p:ph type="subTitle" idx="4294967295"/>
          </p:nvPr>
        </p:nvSpPr>
        <p:spPr>
          <a:xfrm>
            <a:off x="503999" y="1688776"/>
            <a:ext cx="9071640" cy="5150128"/>
          </a:xfrm>
        </p:spPr>
        <p:txBody>
          <a:bodyPr anchor="ctr">
            <a:spAutoFit/>
          </a:bodyPr>
          <a:lstStyle/>
          <a:p>
            <a:pPr lvl="0" algn="ctr"/>
            <a:r>
              <a:rPr lang="uk-UA" dirty="0" smtClean="0">
                <a:latin typeface="Times New Roman" pitchFamily="18"/>
              </a:rPr>
              <a:t>Очевидно, що час, необхідний для виконання цього алгоритму – </a:t>
            </a:r>
            <a:r>
              <a:rPr lang="uk-UA" b="1" i="1" dirty="0" smtClean="0">
                <a:latin typeface="Times New Roman" pitchFamily="18"/>
              </a:rPr>
              <a:t>O(n)</a:t>
            </a:r>
            <a:r>
              <a:rPr lang="uk-UA" dirty="0" smtClean="0">
                <a:latin typeface="Times New Roman" pitchFamily="18"/>
              </a:rPr>
              <a:t>, де n - число вершин багатокутника.</a:t>
            </a:r>
          </a:p>
          <a:p>
            <a:pPr lvl="0" algn="ctr"/>
            <a:endParaRPr lang="uk-UA" dirty="0" smtClean="0">
              <a:latin typeface="Times New Roman" pitchFamily="18"/>
            </a:endParaRPr>
          </a:p>
          <a:p>
            <a:pPr lvl="0" algn="ctr"/>
            <a:r>
              <a:rPr lang="uk-UA" dirty="0" smtClean="0">
                <a:latin typeface="Times New Roman" pitchFamily="18"/>
              </a:rPr>
              <a:t>Таким чином,</a:t>
            </a:r>
          </a:p>
          <a:p>
            <a:pPr lvl="0" algn="ctr"/>
            <a:endParaRPr lang="uk-UA" b="1" u="sng" dirty="0" smtClean="0">
              <a:latin typeface="Times New Roman" pitchFamily="18"/>
            </a:endParaRPr>
          </a:p>
          <a:p>
            <a:pPr lvl="0" algn="ctr"/>
            <a:r>
              <a:rPr lang="uk-UA" b="1" u="sng" dirty="0" smtClean="0">
                <a:latin typeface="Times New Roman" pitchFamily="18"/>
              </a:rPr>
              <a:t>Теорема.</a:t>
            </a:r>
            <a:r>
              <a:rPr lang="uk-UA" dirty="0" smtClean="0">
                <a:latin typeface="Times New Roman" pitchFamily="18"/>
              </a:rPr>
              <a:t> Належність точки до внутрішньої області простого n-кутника можна встановить за час </a:t>
            </a:r>
            <a:r>
              <a:rPr lang="uk-UA" b="1" i="1" dirty="0" smtClean="0">
                <a:latin typeface="Times New Roman" pitchFamily="18"/>
              </a:rPr>
              <a:t>O(n)</a:t>
            </a:r>
            <a:r>
              <a:rPr lang="uk-UA" dirty="0" smtClean="0">
                <a:latin typeface="Times New Roman" pitchFamily="18"/>
              </a:rPr>
              <a:t> без </a:t>
            </a:r>
            <a:r>
              <a:rPr lang="uk-UA" dirty="0" err="1" smtClean="0">
                <a:latin typeface="Times New Roman" pitchFamily="18"/>
              </a:rPr>
              <a:t>передобробки</a:t>
            </a:r>
            <a:r>
              <a:rPr lang="uk-UA" dirty="0" smtClean="0">
                <a:latin typeface="Times New Roman" pitchFamily="18"/>
              </a:rPr>
              <a:t>.</a:t>
            </a:r>
            <a:endParaRPr lang="uk-UA" dirty="0">
              <a:latin typeface="Times New Roman" pitchFamily="18"/>
            </a:endParaRPr>
          </a:p>
        </p:txBody>
      </p:sp>
    </p:spTree>
    <p:extLst>
      <p:ext uri="{BB962C8B-B14F-4D97-AF65-F5344CB8AC3E}">
        <p14:creationId xmlns:p14="http://schemas.microsoft.com/office/powerpoint/2010/main" val="24827187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720000" y="447840"/>
            <a:ext cx="9071640" cy="1172160"/>
          </a:xfrm>
        </p:spPr>
        <p:txBody>
          <a:bodyPr/>
          <a:lstStyle/>
          <a:p>
            <a:pPr marL="129600" lvl="0" indent="-129600"/>
            <a:r>
              <a:rPr lang="en-US" sz="3600" dirty="0" err="1">
                <a:latin typeface="Arial" pitchFamily="34"/>
              </a:rPr>
              <a:t>Локалізація</a:t>
            </a:r>
            <a:r>
              <a:rPr lang="en-US" sz="3600" dirty="0">
                <a:latin typeface="Arial" pitchFamily="34"/>
              </a:rPr>
              <a:t> </a:t>
            </a:r>
            <a:r>
              <a:rPr lang="en-US" sz="3600" dirty="0" err="1">
                <a:latin typeface="Arial" pitchFamily="34"/>
              </a:rPr>
              <a:t>точки</a:t>
            </a:r>
            <a:r>
              <a:rPr lang="en-US" sz="3600" dirty="0">
                <a:latin typeface="Arial" pitchFamily="34"/>
              </a:rPr>
              <a:t> в </a:t>
            </a:r>
            <a:r>
              <a:rPr lang="en-US" sz="3600" dirty="0" err="1">
                <a:latin typeface="Arial" pitchFamily="34"/>
              </a:rPr>
              <a:t>опуклому</a:t>
            </a:r>
            <a:r>
              <a:rPr lang="en-US" sz="3600" dirty="0">
                <a:latin typeface="Arial" pitchFamily="34"/>
              </a:rPr>
              <a:t> </a:t>
            </a:r>
            <a:r>
              <a:rPr lang="en-US" sz="3600" dirty="0" err="1">
                <a:latin typeface="Arial" pitchFamily="34"/>
              </a:rPr>
              <a:t>багатокутнику</a:t>
            </a:r>
            <a:r>
              <a:rPr lang="en-US" sz="3600" dirty="0">
                <a:latin typeface="Arial" pitchFamily="34"/>
              </a:rPr>
              <a:t> </a:t>
            </a:r>
            <a:r>
              <a:rPr lang="en-US" sz="3600" dirty="0" err="1">
                <a:latin typeface="Arial" pitchFamily="34"/>
              </a:rPr>
              <a:t>при</a:t>
            </a:r>
            <a:r>
              <a:rPr lang="en-US" sz="3600" dirty="0">
                <a:latin typeface="Arial" pitchFamily="34"/>
              </a:rPr>
              <a:t> </a:t>
            </a:r>
            <a:r>
              <a:rPr lang="en-US" sz="3600" dirty="0" err="1">
                <a:latin typeface="Arial" pitchFamily="34"/>
              </a:rPr>
              <a:t>масовому</a:t>
            </a:r>
            <a:r>
              <a:rPr lang="en-US" sz="3600" dirty="0">
                <a:latin typeface="Arial" pitchFamily="34"/>
              </a:rPr>
              <a:t> </a:t>
            </a:r>
            <a:r>
              <a:rPr lang="en-US" sz="3600" dirty="0" err="1">
                <a:latin typeface="Arial" pitchFamily="34"/>
              </a:rPr>
              <a:t>запиті</a:t>
            </a:r>
            <a:endParaRPr lang="en-US" sz="3600" dirty="0">
              <a:latin typeface="Arial" pitchFamily="34"/>
            </a:endParaRPr>
          </a:p>
        </p:txBody>
      </p:sp>
      <p:sp>
        <p:nvSpPr>
          <p:cNvPr id="3" name="Subtitle 2"/>
          <p:cNvSpPr txBox="1">
            <a:spLocks noGrp="1"/>
          </p:cNvSpPr>
          <p:nvPr>
            <p:ph type="subTitle" idx="4294967295"/>
          </p:nvPr>
        </p:nvSpPr>
        <p:spPr>
          <a:xfrm>
            <a:off x="503999" y="2853197"/>
            <a:ext cx="9071640" cy="2821285"/>
          </a:xfrm>
        </p:spPr>
        <p:txBody>
          <a:bodyPr anchor="ctr">
            <a:spAutoFit/>
          </a:bodyPr>
          <a:lstStyle/>
          <a:p>
            <a:pPr lvl="0" algn="ctr"/>
            <a:r>
              <a:rPr lang="en-US" i="1" dirty="0" err="1">
                <a:latin typeface="Times New Roman" pitchFamily="18"/>
              </a:rPr>
              <a:t>Розглянемо</a:t>
            </a:r>
            <a:r>
              <a:rPr lang="en-US" i="1" dirty="0">
                <a:latin typeface="Times New Roman" pitchFamily="18"/>
              </a:rPr>
              <a:t> </a:t>
            </a:r>
            <a:r>
              <a:rPr lang="en-US" i="1" dirty="0" err="1">
                <a:latin typeface="Times New Roman" pitchFamily="18"/>
              </a:rPr>
              <a:t>задачу</a:t>
            </a:r>
            <a:r>
              <a:rPr lang="en-US" i="1" dirty="0">
                <a:latin typeface="Times New Roman" pitchFamily="18"/>
              </a:rPr>
              <a:t> </a:t>
            </a:r>
            <a:r>
              <a:rPr lang="en-US" i="1" dirty="0" err="1">
                <a:latin typeface="Times New Roman" pitchFamily="18"/>
              </a:rPr>
              <a:t>локалізації</a:t>
            </a:r>
            <a:r>
              <a:rPr lang="en-US" i="1" dirty="0">
                <a:latin typeface="Times New Roman" pitchFamily="18"/>
              </a:rPr>
              <a:t> в </a:t>
            </a:r>
            <a:r>
              <a:rPr lang="en-US" i="1" dirty="0" err="1">
                <a:latin typeface="Times New Roman" pitchFamily="18"/>
              </a:rPr>
              <a:t>опуклому</a:t>
            </a:r>
            <a:r>
              <a:rPr lang="en-US" i="1" dirty="0">
                <a:latin typeface="Times New Roman" pitchFamily="18"/>
              </a:rPr>
              <a:t> </a:t>
            </a:r>
            <a:r>
              <a:rPr lang="en-US" i="1" dirty="0" err="1">
                <a:latin typeface="Times New Roman" pitchFamily="18"/>
              </a:rPr>
              <a:t>багатокутнику</a:t>
            </a:r>
            <a:r>
              <a:rPr lang="en-US" i="1" dirty="0">
                <a:latin typeface="Times New Roman" pitchFamily="18"/>
              </a:rPr>
              <a:t> </a:t>
            </a:r>
            <a:r>
              <a:rPr lang="en-US" i="1" dirty="0" err="1">
                <a:latin typeface="Times New Roman" pitchFamily="18"/>
              </a:rPr>
              <a:t>при</a:t>
            </a:r>
            <a:r>
              <a:rPr lang="en-US" i="1" dirty="0">
                <a:latin typeface="Times New Roman" pitchFamily="18"/>
              </a:rPr>
              <a:t> </a:t>
            </a:r>
            <a:r>
              <a:rPr lang="en-US" i="1" dirty="0" err="1">
                <a:latin typeface="Times New Roman" pitchFamily="18"/>
              </a:rPr>
              <a:t>масовому</a:t>
            </a:r>
            <a:r>
              <a:rPr lang="en-US" i="1" dirty="0">
                <a:latin typeface="Times New Roman" pitchFamily="18"/>
              </a:rPr>
              <a:t> </a:t>
            </a:r>
            <a:r>
              <a:rPr lang="en-US" i="1" dirty="0" err="1">
                <a:latin typeface="Times New Roman" pitchFamily="18"/>
              </a:rPr>
              <a:t>запиті</a:t>
            </a:r>
            <a:r>
              <a:rPr lang="en-US" i="1" dirty="0">
                <a:latin typeface="Times New Roman" pitchFamily="18"/>
              </a:rPr>
              <a:t>.</a:t>
            </a:r>
          </a:p>
          <a:p>
            <a:pPr lvl="0" algn="ctr"/>
            <a:endParaRPr lang="en-US" i="1" dirty="0">
              <a:latin typeface="Times New Roman" pitchFamily="18"/>
            </a:endParaRPr>
          </a:p>
          <a:p>
            <a:pPr lvl="0" algn="ctr"/>
            <a:r>
              <a:rPr lang="en-US" b="1" dirty="0" err="1">
                <a:latin typeface="Times New Roman" pitchFamily="18"/>
              </a:rPr>
              <a:t>Опуклий</a:t>
            </a:r>
            <a:r>
              <a:rPr lang="en-US" b="1" dirty="0">
                <a:latin typeface="Times New Roman" pitchFamily="18"/>
              </a:rPr>
              <a:t> </a:t>
            </a:r>
            <a:r>
              <a:rPr lang="en-US" b="1" dirty="0" err="1">
                <a:latin typeface="Times New Roman" pitchFamily="18"/>
              </a:rPr>
              <a:t>багатокутник</a:t>
            </a:r>
            <a:r>
              <a:rPr lang="en-US" dirty="0">
                <a:latin typeface="Times New Roman" pitchFamily="18"/>
              </a:rPr>
              <a:t> </a:t>
            </a:r>
            <a:r>
              <a:rPr lang="en-US" dirty="0" smtClean="0">
                <a:latin typeface="Times New Roman" pitchFamily="18"/>
              </a:rPr>
              <a:t>– </a:t>
            </a:r>
            <a:r>
              <a:rPr lang="en-US" dirty="0" err="1" smtClean="0">
                <a:latin typeface="Times New Roman" pitchFamily="18"/>
              </a:rPr>
              <a:t>цілком</a:t>
            </a:r>
            <a:r>
              <a:rPr lang="en-US" dirty="0" smtClean="0">
                <a:latin typeface="Times New Roman" pitchFamily="18"/>
              </a:rPr>
              <a:t> </a:t>
            </a:r>
            <a:r>
              <a:rPr lang="en-US" dirty="0" err="1">
                <a:latin typeface="Times New Roman" pitchFamily="18"/>
              </a:rPr>
              <a:t>лежить</a:t>
            </a:r>
            <a:r>
              <a:rPr lang="en-US" dirty="0">
                <a:latin typeface="Times New Roman" pitchFamily="18"/>
              </a:rPr>
              <a:t> </a:t>
            </a:r>
            <a:r>
              <a:rPr lang="en-US" dirty="0" err="1">
                <a:latin typeface="Times New Roman" pitchFamily="18"/>
              </a:rPr>
              <a:t>по</a:t>
            </a:r>
            <a:r>
              <a:rPr lang="en-US" dirty="0">
                <a:latin typeface="Times New Roman" pitchFamily="18"/>
              </a:rPr>
              <a:t> </a:t>
            </a:r>
            <a:r>
              <a:rPr lang="en-US" dirty="0" err="1">
                <a:latin typeface="Times New Roman" pitchFamily="18"/>
              </a:rPr>
              <a:t>одну</a:t>
            </a:r>
            <a:r>
              <a:rPr lang="en-US" dirty="0">
                <a:latin typeface="Times New Roman" pitchFamily="18"/>
              </a:rPr>
              <a:t> </a:t>
            </a:r>
            <a:r>
              <a:rPr lang="en-US" dirty="0" err="1">
                <a:latin typeface="Times New Roman" pitchFamily="18"/>
              </a:rPr>
              <a:t>сторону</a:t>
            </a:r>
            <a:r>
              <a:rPr lang="en-US" dirty="0">
                <a:latin typeface="Times New Roman" pitchFamily="18"/>
              </a:rPr>
              <a:t> </a:t>
            </a:r>
            <a:r>
              <a:rPr lang="en-US" dirty="0" err="1">
                <a:latin typeface="Times New Roman" pitchFamily="18"/>
              </a:rPr>
              <a:t>відносно</a:t>
            </a:r>
            <a:r>
              <a:rPr lang="en-US" dirty="0">
                <a:latin typeface="Times New Roman" pitchFamily="18"/>
              </a:rPr>
              <a:t> </a:t>
            </a:r>
            <a:r>
              <a:rPr lang="en-US" dirty="0" err="1">
                <a:latin typeface="Times New Roman" pitchFamily="18"/>
              </a:rPr>
              <a:t>будь-якого</a:t>
            </a:r>
            <a:r>
              <a:rPr lang="en-US" dirty="0">
                <a:latin typeface="Times New Roman" pitchFamily="18"/>
              </a:rPr>
              <a:t> </a:t>
            </a:r>
            <a:r>
              <a:rPr lang="en-US" dirty="0" err="1">
                <a:latin typeface="Times New Roman" pitchFamily="18"/>
              </a:rPr>
              <a:t>свого</a:t>
            </a:r>
            <a:r>
              <a:rPr lang="en-US" dirty="0">
                <a:latin typeface="Times New Roman" pitchFamily="18"/>
              </a:rPr>
              <a:t> </a:t>
            </a:r>
            <a:r>
              <a:rPr lang="en-US" dirty="0" err="1">
                <a:latin typeface="Times New Roman" pitchFamily="18"/>
              </a:rPr>
              <a:t>ребра</a:t>
            </a:r>
            <a:r>
              <a:rPr lang="en-US" dirty="0">
                <a:latin typeface="Times New Roman" pitchFamily="18"/>
              </a:rPr>
              <a:t>.</a:t>
            </a:r>
          </a:p>
        </p:txBody>
      </p:sp>
    </p:spTree>
    <p:extLst>
      <p:ext uri="{BB962C8B-B14F-4D97-AF65-F5344CB8AC3E}">
        <p14:creationId xmlns:p14="http://schemas.microsoft.com/office/powerpoint/2010/main" val="2739806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name="page14">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540000" y="357480"/>
            <a:ext cx="9071640" cy="1262520"/>
          </a:xfrm>
        </p:spPr>
        <p:txBody>
          <a:bodyPr>
            <a:spAutoFit/>
          </a:bodyPr>
          <a:lstStyle/>
          <a:p>
            <a:pPr lvl="0"/>
            <a:r>
              <a:rPr lang="x-none" sz="3200" b="1" i="1">
                <a:latin typeface="Arial" pitchFamily="34"/>
                <a:cs typeface="Arial" pitchFamily="34"/>
              </a:rPr>
              <a:t>Основні поняття обчислювальної геометрії (1)</a:t>
            </a:r>
          </a:p>
        </p:txBody>
      </p:sp>
      <p:sp>
        <p:nvSpPr>
          <p:cNvPr id="3" name="Subtitle 2"/>
          <p:cNvSpPr txBox="1">
            <a:spLocks noGrp="1"/>
          </p:cNvSpPr>
          <p:nvPr>
            <p:ph type="subTitle" idx="4294967295"/>
          </p:nvPr>
        </p:nvSpPr>
        <p:spPr>
          <a:xfrm>
            <a:off x="503999" y="1498800"/>
            <a:ext cx="9071640" cy="5529719"/>
          </a:xfrm>
        </p:spPr>
        <p:txBody>
          <a:bodyPr anchor="ctr">
            <a:spAutoFit/>
          </a:bodyPr>
          <a:lstStyle/>
          <a:p>
            <a:pPr lvl="0" algn="l"/>
            <a:r>
              <a:rPr lang="en-US" sz="2800" dirty="0" err="1">
                <a:latin typeface="Times New Roman" pitchFamily="18"/>
              </a:rPr>
              <a:t>Обчислювальна</a:t>
            </a:r>
            <a:r>
              <a:rPr lang="en-US" sz="2800" dirty="0">
                <a:latin typeface="Times New Roman" pitchFamily="18"/>
              </a:rPr>
              <a:t> </a:t>
            </a:r>
            <a:r>
              <a:rPr lang="en-US" sz="2800" dirty="0" err="1">
                <a:latin typeface="Times New Roman" pitchFamily="18"/>
              </a:rPr>
              <a:t>задача</a:t>
            </a:r>
            <a:r>
              <a:rPr lang="en-US" sz="2800" dirty="0">
                <a:latin typeface="Times New Roman" pitchFamily="18"/>
              </a:rPr>
              <a:t> - </a:t>
            </a:r>
            <a:r>
              <a:rPr lang="en-US" sz="2800" dirty="0" err="1">
                <a:latin typeface="Times New Roman" pitchFamily="18"/>
              </a:rPr>
              <a:t>це</a:t>
            </a:r>
            <a:r>
              <a:rPr lang="en-US" sz="2800" dirty="0">
                <a:latin typeface="Times New Roman" pitchFamily="18"/>
              </a:rPr>
              <a:t> </a:t>
            </a:r>
            <a:r>
              <a:rPr lang="en-US" sz="2800" dirty="0" err="1">
                <a:latin typeface="Times New Roman" pitchFamily="18"/>
              </a:rPr>
              <a:t>задача</a:t>
            </a:r>
            <a:r>
              <a:rPr lang="en-US" sz="2800" dirty="0">
                <a:latin typeface="Times New Roman" pitchFamily="18"/>
              </a:rPr>
              <a:t>, </a:t>
            </a:r>
            <a:r>
              <a:rPr lang="en-US" sz="2800" dirty="0" err="1">
                <a:latin typeface="Times New Roman" pitchFamily="18"/>
              </a:rPr>
              <a:t>яка</a:t>
            </a:r>
            <a:r>
              <a:rPr lang="en-US" sz="2800" dirty="0">
                <a:latin typeface="Times New Roman" pitchFamily="18"/>
              </a:rPr>
              <a:t> </a:t>
            </a:r>
            <a:r>
              <a:rPr lang="en-US" sz="2800" dirty="0" err="1">
                <a:latin typeface="Times New Roman" pitchFamily="18"/>
              </a:rPr>
              <a:t>може</a:t>
            </a:r>
            <a:r>
              <a:rPr lang="en-US" sz="2800" dirty="0">
                <a:latin typeface="Times New Roman" pitchFamily="18"/>
              </a:rPr>
              <a:t> </a:t>
            </a:r>
            <a:r>
              <a:rPr lang="en-US" sz="2800" dirty="0" err="1">
                <a:latin typeface="Times New Roman" pitchFamily="18"/>
              </a:rPr>
              <a:t>бути</a:t>
            </a:r>
            <a:r>
              <a:rPr lang="en-US" sz="2800" dirty="0">
                <a:latin typeface="Times New Roman" pitchFamily="18"/>
              </a:rPr>
              <a:t> </a:t>
            </a:r>
            <a:r>
              <a:rPr lang="en-US" sz="2800" dirty="0" err="1" smtClean="0">
                <a:latin typeface="Times New Roman" pitchFamily="18"/>
              </a:rPr>
              <a:t>розв</a:t>
            </a:r>
            <a:r>
              <a:rPr lang="uk-UA" sz="2800" dirty="0" smtClean="0">
                <a:latin typeface="Times New Roman" pitchFamily="18"/>
              </a:rPr>
              <a:t>’</a:t>
            </a:r>
            <a:r>
              <a:rPr lang="en-US" sz="2800" dirty="0" err="1" smtClean="0">
                <a:latin typeface="Times New Roman" pitchFamily="18"/>
              </a:rPr>
              <a:t>язана</a:t>
            </a:r>
            <a:r>
              <a:rPr lang="en-US" sz="2800" dirty="0" smtClean="0">
                <a:latin typeface="Times New Roman" pitchFamily="18"/>
              </a:rPr>
              <a:t> </a:t>
            </a:r>
            <a:r>
              <a:rPr lang="en-US" sz="2800" dirty="0" err="1">
                <a:latin typeface="Times New Roman" pitchFamily="18"/>
              </a:rPr>
              <a:t>шляхом</a:t>
            </a:r>
            <a:r>
              <a:rPr lang="en-US" sz="2800" dirty="0">
                <a:latin typeface="Times New Roman" pitchFamily="18"/>
              </a:rPr>
              <a:t> </a:t>
            </a:r>
            <a:r>
              <a:rPr lang="en-US" sz="2800" dirty="0" err="1">
                <a:latin typeface="Times New Roman" pitchFamily="18"/>
              </a:rPr>
              <a:t>виконання</a:t>
            </a:r>
            <a:r>
              <a:rPr lang="en-US" sz="2800" dirty="0">
                <a:latin typeface="Times New Roman" pitchFamily="18"/>
              </a:rPr>
              <a:t> </a:t>
            </a:r>
            <a:r>
              <a:rPr lang="en-US" sz="2800" dirty="0" err="1">
                <a:latin typeface="Times New Roman" pitchFamily="18"/>
              </a:rPr>
              <a:t>погодженого</a:t>
            </a:r>
            <a:r>
              <a:rPr lang="en-US" sz="2800" dirty="0">
                <a:latin typeface="Times New Roman" pitchFamily="18"/>
              </a:rPr>
              <a:t> </a:t>
            </a:r>
            <a:r>
              <a:rPr lang="en-US" sz="2800" dirty="0" err="1">
                <a:latin typeface="Times New Roman" pitchFamily="18"/>
              </a:rPr>
              <a:t>набору</a:t>
            </a:r>
            <a:r>
              <a:rPr lang="en-US" sz="2800" dirty="0">
                <a:latin typeface="Times New Roman" pitchFamily="18"/>
              </a:rPr>
              <a:t> </a:t>
            </a:r>
            <a:r>
              <a:rPr lang="en-US" sz="2800" dirty="0" err="1">
                <a:latin typeface="Times New Roman" pitchFamily="18"/>
              </a:rPr>
              <a:t>команд</a:t>
            </a:r>
            <a:r>
              <a:rPr lang="en-US" sz="2800" dirty="0">
                <a:latin typeface="Times New Roman" pitchFamily="18"/>
              </a:rPr>
              <a:t>. </a:t>
            </a:r>
            <a:r>
              <a:rPr lang="en-US" sz="2800" dirty="0" err="1">
                <a:latin typeface="Times New Roman" pitchFamily="18"/>
              </a:rPr>
              <a:t>Обчислювальна</a:t>
            </a:r>
            <a:r>
              <a:rPr lang="en-US" sz="2800" dirty="0">
                <a:latin typeface="Times New Roman" pitchFamily="18"/>
              </a:rPr>
              <a:t> </a:t>
            </a:r>
            <a:r>
              <a:rPr lang="en-US" sz="2800" dirty="0" err="1">
                <a:latin typeface="Times New Roman" pitchFamily="18"/>
              </a:rPr>
              <a:t>задача</a:t>
            </a:r>
            <a:r>
              <a:rPr lang="en-US" sz="2800" dirty="0">
                <a:latin typeface="Times New Roman" pitchFamily="18"/>
              </a:rPr>
              <a:t> </a:t>
            </a:r>
            <a:r>
              <a:rPr lang="en-US" sz="2800" dirty="0" err="1">
                <a:latin typeface="Times New Roman" pitchFamily="18"/>
              </a:rPr>
              <a:t>формулюється</a:t>
            </a:r>
            <a:r>
              <a:rPr lang="en-US" sz="2800" dirty="0">
                <a:latin typeface="Times New Roman" pitchFamily="18"/>
              </a:rPr>
              <a:t> у </a:t>
            </a:r>
            <a:r>
              <a:rPr lang="en-US" sz="2800" dirty="0" err="1">
                <a:latin typeface="Times New Roman" pitchFamily="18"/>
              </a:rPr>
              <a:t>вигляді</a:t>
            </a:r>
            <a:r>
              <a:rPr lang="en-US" sz="2800" dirty="0">
                <a:latin typeface="Times New Roman" pitchFamily="18"/>
              </a:rPr>
              <a:t> </a:t>
            </a:r>
            <a:r>
              <a:rPr lang="en-US" sz="2800" dirty="0" err="1">
                <a:latin typeface="Times New Roman" pitchFamily="18"/>
              </a:rPr>
              <a:t>постановки</a:t>
            </a:r>
            <a:r>
              <a:rPr lang="en-US" sz="2800" dirty="0">
                <a:latin typeface="Times New Roman" pitchFamily="18"/>
              </a:rPr>
              <a:t> </a:t>
            </a:r>
            <a:r>
              <a:rPr lang="en-US" sz="2800" dirty="0" err="1">
                <a:latin typeface="Times New Roman" pitchFamily="18"/>
              </a:rPr>
              <a:t>завдання</a:t>
            </a:r>
            <a:r>
              <a:rPr lang="en-US" sz="2800" dirty="0">
                <a:latin typeface="Times New Roman" pitchFamily="18"/>
              </a:rPr>
              <a:t> з </a:t>
            </a:r>
            <a:r>
              <a:rPr lang="en-US" sz="2800" dirty="0" err="1">
                <a:latin typeface="Times New Roman" pitchFamily="18"/>
              </a:rPr>
              <a:t>описом</a:t>
            </a:r>
            <a:r>
              <a:rPr lang="en-US" sz="2800" dirty="0">
                <a:latin typeface="Times New Roman" pitchFamily="18"/>
              </a:rPr>
              <a:t> </a:t>
            </a:r>
            <a:r>
              <a:rPr lang="en-US" sz="2800" dirty="0" err="1">
                <a:latin typeface="Times New Roman" pitchFamily="18"/>
              </a:rPr>
              <a:t>всієї</a:t>
            </a:r>
            <a:r>
              <a:rPr lang="en-US" sz="2800" dirty="0">
                <a:latin typeface="Times New Roman" pitchFamily="18"/>
              </a:rPr>
              <a:t> </a:t>
            </a:r>
            <a:r>
              <a:rPr lang="en-US" sz="2800" dirty="0" err="1">
                <a:latin typeface="Times New Roman" pitchFamily="18"/>
              </a:rPr>
              <a:t>необхідної</a:t>
            </a:r>
            <a:r>
              <a:rPr lang="en-US" sz="2800" dirty="0">
                <a:latin typeface="Times New Roman" pitchFamily="18"/>
              </a:rPr>
              <a:t> </a:t>
            </a:r>
            <a:r>
              <a:rPr lang="en-US" sz="2800" dirty="0" err="1">
                <a:latin typeface="Times New Roman" pitchFamily="18"/>
              </a:rPr>
              <a:t>вхідної</a:t>
            </a:r>
            <a:r>
              <a:rPr lang="en-US" sz="2800" dirty="0">
                <a:latin typeface="Times New Roman" pitchFamily="18"/>
              </a:rPr>
              <a:t> </a:t>
            </a:r>
            <a:r>
              <a:rPr lang="en-US" sz="2800" dirty="0" err="1">
                <a:latin typeface="Times New Roman" pitchFamily="18"/>
              </a:rPr>
              <a:t>інформації</a:t>
            </a:r>
            <a:r>
              <a:rPr lang="en-US" sz="2800" dirty="0">
                <a:latin typeface="Times New Roman" pitchFamily="18"/>
              </a:rPr>
              <a:t> і </a:t>
            </a:r>
            <a:r>
              <a:rPr lang="en-US" sz="2800" dirty="0" err="1">
                <a:latin typeface="Times New Roman" pitchFamily="18"/>
              </a:rPr>
              <a:t>бажаного</a:t>
            </a:r>
            <a:r>
              <a:rPr lang="en-US" sz="2800" dirty="0">
                <a:latin typeface="Times New Roman" pitchFamily="18"/>
              </a:rPr>
              <a:t> </a:t>
            </a:r>
            <a:r>
              <a:rPr lang="en-US" sz="2800" dirty="0" err="1">
                <a:latin typeface="Times New Roman" pitchFamily="18"/>
              </a:rPr>
              <a:t>результату</a:t>
            </a:r>
            <a:r>
              <a:rPr lang="en-US" sz="2800" dirty="0">
                <a:latin typeface="Times New Roman" pitchFamily="18"/>
              </a:rPr>
              <a:t> </a:t>
            </a:r>
            <a:r>
              <a:rPr lang="en-US" sz="2800" dirty="0" err="1">
                <a:latin typeface="Times New Roman" pitchFamily="18"/>
              </a:rPr>
              <a:t>як</a:t>
            </a:r>
            <a:r>
              <a:rPr lang="en-US" sz="2800" dirty="0">
                <a:latin typeface="Times New Roman" pitchFamily="18"/>
              </a:rPr>
              <a:t> </a:t>
            </a:r>
            <a:r>
              <a:rPr lang="en-US" sz="2800" dirty="0" err="1">
                <a:latin typeface="Times New Roman" pitchFamily="18"/>
              </a:rPr>
              <a:t>функції</a:t>
            </a:r>
            <a:r>
              <a:rPr lang="en-US" sz="2800" dirty="0">
                <a:latin typeface="Times New Roman" pitchFamily="18"/>
              </a:rPr>
              <a:t> </a:t>
            </a:r>
            <a:r>
              <a:rPr lang="en-US" sz="2800" dirty="0" err="1">
                <a:latin typeface="Times New Roman" pitchFamily="18"/>
              </a:rPr>
              <a:t>цієї</a:t>
            </a:r>
            <a:r>
              <a:rPr lang="en-US" sz="2800" dirty="0">
                <a:latin typeface="Times New Roman" pitchFamily="18"/>
              </a:rPr>
              <a:t> </a:t>
            </a:r>
            <a:r>
              <a:rPr lang="en-US" sz="2800" dirty="0" err="1">
                <a:latin typeface="Times New Roman" pitchFamily="18"/>
              </a:rPr>
              <a:t>вхідної</a:t>
            </a:r>
            <a:r>
              <a:rPr lang="en-US" sz="2800" dirty="0">
                <a:latin typeface="Times New Roman" pitchFamily="18"/>
              </a:rPr>
              <a:t> </a:t>
            </a:r>
            <a:r>
              <a:rPr lang="en-US" sz="2800" dirty="0" err="1">
                <a:latin typeface="Times New Roman" pitchFamily="18"/>
              </a:rPr>
              <a:t>інформації</a:t>
            </a:r>
            <a:r>
              <a:rPr lang="en-US" sz="2800" dirty="0">
                <a:latin typeface="Times New Roman" pitchFamily="18"/>
              </a:rPr>
              <a:t>.</a:t>
            </a:r>
          </a:p>
          <a:p>
            <a:pPr lvl="0" algn="l"/>
            <a:r>
              <a:rPr lang="en-US" sz="2800" i="1" dirty="0" err="1" smtClean="0">
                <a:latin typeface="Times New Roman" pitchFamily="18"/>
              </a:rPr>
              <a:t>Алгоритмом</a:t>
            </a:r>
            <a:r>
              <a:rPr lang="en-US" sz="2800" dirty="0" smtClean="0">
                <a:latin typeface="Times New Roman" pitchFamily="18"/>
              </a:rPr>
              <a:t> </a:t>
            </a:r>
            <a:r>
              <a:rPr lang="en-US" sz="2800" dirty="0" err="1">
                <a:latin typeface="Times New Roman" pitchFamily="18"/>
              </a:rPr>
              <a:t>називається</a:t>
            </a:r>
            <a:r>
              <a:rPr lang="en-US" sz="2800" dirty="0">
                <a:latin typeface="Times New Roman" pitchFamily="18"/>
              </a:rPr>
              <a:t> </a:t>
            </a:r>
            <a:r>
              <a:rPr lang="en-US" sz="2800" dirty="0" err="1">
                <a:latin typeface="Times New Roman" pitchFamily="18"/>
              </a:rPr>
              <a:t>спосіб</a:t>
            </a:r>
            <a:r>
              <a:rPr lang="en-US" sz="2800" dirty="0">
                <a:latin typeface="Times New Roman" pitchFamily="18"/>
              </a:rPr>
              <a:t> </a:t>
            </a:r>
            <a:r>
              <a:rPr lang="en-US" sz="2800" dirty="0" err="1">
                <a:latin typeface="Times New Roman" pitchFamily="18"/>
              </a:rPr>
              <a:t>вирішення</a:t>
            </a:r>
            <a:r>
              <a:rPr lang="en-US" sz="2800" dirty="0">
                <a:latin typeface="Times New Roman" pitchFamily="18"/>
              </a:rPr>
              <a:t> </a:t>
            </a:r>
            <a:r>
              <a:rPr lang="en-US" sz="2800" dirty="0" err="1">
                <a:latin typeface="Times New Roman" pitchFamily="18"/>
              </a:rPr>
              <a:t>обчислювальної</a:t>
            </a:r>
            <a:r>
              <a:rPr lang="en-US" sz="2800" dirty="0">
                <a:latin typeface="Times New Roman" pitchFamily="18"/>
              </a:rPr>
              <a:t> </a:t>
            </a:r>
            <a:r>
              <a:rPr lang="en-US" sz="2800" dirty="0" err="1">
                <a:latin typeface="Times New Roman" pitchFamily="18"/>
              </a:rPr>
              <a:t>задачі</a:t>
            </a:r>
            <a:r>
              <a:rPr lang="en-US" sz="2800" dirty="0">
                <a:latin typeface="Times New Roman" pitchFamily="18"/>
              </a:rPr>
              <a:t>. </a:t>
            </a:r>
            <a:r>
              <a:rPr lang="en-US" sz="2800" dirty="0" err="1">
                <a:latin typeface="Times New Roman" pitchFamily="18"/>
              </a:rPr>
              <a:t>Алгоритм</a:t>
            </a:r>
            <a:r>
              <a:rPr lang="en-US" sz="2800" dirty="0">
                <a:latin typeface="Times New Roman" pitchFamily="18"/>
              </a:rPr>
              <a:t> </a:t>
            </a:r>
            <a:r>
              <a:rPr lang="en-US" sz="2800" dirty="0" err="1">
                <a:latin typeface="Times New Roman" pitchFamily="18"/>
              </a:rPr>
              <a:t>абстрактний</a:t>
            </a:r>
            <a:r>
              <a:rPr lang="en-US" sz="2800" dirty="0">
                <a:latin typeface="Times New Roman" pitchFamily="18"/>
              </a:rPr>
              <a:t> в </a:t>
            </a:r>
            <a:r>
              <a:rPr lang="en-US" sz="2800" dirty="0" err="1">
                <a:latin typeface="Times New Roman" pitchFamily="18"/>
              </a:rPr>
              <a:t>тому</a:t>
            </a:r>
            <a:r>
              <a:rPr lang="en-US" sz="2800" dirty="0">
                <a:latin typeface="Times New Roman" pitchFamily="18"/>
              </a:rPr>
              <a:t> </a:t>
            </a:r>
            <a:r>
              <a:rPr lang="en-US" sz="2800" dirty="0" err="1">
                <a:latin typeface="Times New Roman" pitchFamily="18"/>
              </a:rPr>
              <a:t>сенсі</a:t>
            </a:r>
            <a:r>
              <a:rPr lang="en-US" sz="2800" dirty="0">
                <a:latin typeface="Times New Roman" pitchFamily="18"/>
              </a:rPr>
              <a:t>, </a:t>
            </a:r>
            <a:r>
              <a:rPr lang="en-US" sz="2800" dirty="0" err="1">
                <a:latin typeface="Times New Roman" pitchFamily="18"/>
              </a:rPr>
              <a:t>що</a:t>
            </a:r>
            <a:r>
              <a:rPr lang="en-US" sz="2800" dirty="0">
                <a:latin typeface="Times New Roman" pitchFamily="18"/>
              </a:rPr>
              <a:t> </a:t>
            </a:r>
            <a:r>
              <a:rPr lang="en-US" sz="2800" dirty="0" err="1">
                <a:latin typeface="Times New Roman" pitchFamily="18"/>
              </a:rPr>
              <a:t>може</a:t>
            </a:r>
            <a:r>
              <a:rPr lang="en-US" sz="2800" dirty="0">
                <a:latin typeface="Times New Roman" pitchFamily="18"/>
              </a:rPr>
              <a:t> </a:t>
            </a:r>
            <a:r>
              <a:rPr lang="en-US" sz="2800" dirty="0" err="1">
                <a:latin typeface="Times New Roman" pitchFamily="18"/>
              </a:rPr>
              <a:t>бути</a:t>
            </a:r>
            <a:r>
              <a:rPr lang="en-US" sz="2800" dirty="0">
                <a:latin typeface="Times New Roman" pitchFamily="18"/>
              </a:rPr>
              <a:t> </a:t>
            </a:r>
            <a:r>
              <a:rPr lang="en-US" sz="2800" dirty="0" err="1">
                <a:latin typeface="Times New Roman" pitchFamily="18"/>
              </a:rPr>
              <a:t>реалізований</a:t>
            </a:r>
            <a:r>
              <a:rPr lang="en-US" sz="2800" dirty="0">
                <a:latin typeface="Times New Roman" pitchFamily="18"/>
              </a:rPr>
              <a:t> </a:t>
            </a:r>
            <a:r>
              <a:rPr lang="en-US" sz="2800" dirty="0" err="1">
                <a:latin typeface="Times New Roman" pitchFamily="18"/>
              </a:rPr>
              <a:t>різними</a:t>
            </a:r>
            <a:r>
              <a:rPr lang="en-US" sz="2800" dirty="0">
                <a:latin typeface="Times New Roman" pitchFamily="18"/>
              </a:rPr>
              <a:t> </a:t>
            </a:r>
            <a:r>
              <a:rPr lang="en-US" sz="2800" dirty="0" err="1">
                <a:latin typeface="Times New Roman" pitchFamily="18"/>
              </a:rPr>
              <a:t>шляхами</a:t>
            </a:r>
            <a:r>
              <a:rPr lang="en-US" sz="2800" dirty="0">
                <a:latin typeface="Times New Roman" pitchFamily="18"/>
              </a:rPr>
              <a:t>, </a:t>
            </a:r>
            <a:r>
              <a:rPr lang="en-US" sz="2800" dirty="0" err="1">
                <a:latin typeface="Times New Roman" pitchFamily="18"/>
              </a:rPr>
              <a:t>наприклад</a:t>
            </a:r>
            <a:r>
              <a:rPr lang="en-US" sz="2800" dirty="0">
                <a:latin typeface="Times New Roman" pitchFamily="18"/>
              </a:rPr>
              <a:t>, </a:t>
            </a:r>
            <a:r>
              <a:rPr lang="en-US" sz="2800" dirty="0" err="1">
                <a:latin typeface="Times New Roman" pitchFamily="18"/>
              </a:rPr>
              <a:t>на</a:t>
            </a:r>
            <a:r>
              <a:rPr lang="en-US" sz="2800" dirty="0">
                <a:latin typeface="Times New Roman" pitchFamily="18"/>
              </a:rPr>
              <a:t> </a:t>
            </a:r>
            <a:r>
              <a:rPr lang="en-US" sz="2800" dirty="0" err="1">
                <a:latin typeface="Times New Roman" pitchFamily="18"/>
              </a:rPr>
              <a:t>різних</a:t>
            </a:r>
            <a:r>
              <a:rPr lang="en-US" sz="2800" dirty="0">
                <a:latin typeface="Times New Roman" pitchFamily="18"/>
              </a:rPr>
              <a:t> </a:t>
            </a:r>
            <a:r>
              <a:rPr lang="en-US" sz="2800" dirty="0" err="1">
                <a:latin typeface="Times New Roman" pitchFamily="18"/>
              </a:rPr>
              <a:t>комп'ютерах</a:t>
            </a:r>
            <a:r>
              <a:rPr lang="en-US" sz="2800" dirty="0">
                <a:latin typeface="Times New Roman" pitchFamily="18"/>
              </a:rPr>
              <a:t>.</a:t>
            </a:r>
          </a:p>
          <a:p>
            <a:pPr lvl="0" algn="l"/>
            <a:r>
              <a:rPr lang="en-US" sz="2800" i="1" dirty="0" err="1" smtClean="0">
                <a:latin typeface="Times New Roman" pitchFamily="18"/>
              </a:rPr>
              <a:t>Алгоритмічна</a:t>
            </a:r>
            <a:r>
              <a:rPr lang="en-US" sz="2800" i="1" dirty="0" smtClean="0">
                <a:latin typeface="Times New Roman" pitchFamily="18"/>
              </a:rPr>
              <a:t> </a:t>
            </a:r>
            <a:r>
              <a:rPr lang="en-US" sz="2800" i="1" dirty="0" err="1">
                <a:latin typeface="Times New Roman" pitchFamily="18"/>
              </a:rPr>
              <a:t>парадигма</a:t>
            </a:r>
            <a:r>
              <a:rPr lang="en-US" sz="2800" dirty="0">
                <a:latin typeface="Times New Roman" pitchFamily="18"/>
              </a:rPr>
              <a:t> - </a:t>
            </a:r>
            <a:r>
              <a:rPr lang="en-US" sz="2800" dirty="0" err="1">
                <a:latin typeface="Times New Roman" pitchFamily="18"/>
              </a:rPr>
              <a:t>ідея</a:t>
            </a:r>
            <a:r>
              <a:rPr lang="en-US" sz="2800" dirty="0">
                <a:latin typeface="Times New Roman" pitchFamily="18"/>
              </a:rPr>
              <a:t> (</a:t>
            </a:r>
            <a:r>
              <a:rPr lang="en-US" sz="2800" dirty="0" err="1">
                <a:latin typeface="Times New Roman" pitchFamily="18"/>
              </a:rPr>
              <a:t>загальний</a:t>
            </a:r>
            <a:r>
              <a:rPr lang="en-US" sz="2800" dirty="0">
                <a:latin typeface="Times New Roman" pitchFamily="18"/>
              </a:rPr>
              <a:t> </a:t>
            </a:r>
            <a:r>
              <a:rPr lang="en-US" sz="2800" dirty="0" err="1">
                <a:latin typeface="Times New Roman" pitchFamily="18"/>
              </a:rPr>
              <a:t>метод</a:t>
            </a:r>
            <a:r>
              <a:rPr lang="en-US" sz="2800" dirty="0">
                <a:latin typeface="Times New Roman" pitchFamily="18"/>
              </a:rPr>
              <a:t>), </a:t>
            </a:r>
            <a:r>
              <a:rPr lang="en-US" sz="2800" dirty="0" err="1">
                <a:latin typeface="Times New Roman" pitchFamily="18"/>
              </a:rPr>
              <a:t>на</a:t>
            </a:r>
            <a:r>
              <a:rPr lang="en-US" sz="2800" dirty="0">
                <a:latin typeface="Times New Roman" pitchFamily="18"/>
              </a:rPr>
              <a:t> </a:t>
            </a:r>
            <a:r>
              <a:rPr lang="en-US" sz="2800" dirty="0" err="1">
                <a:latin typeface="Times New Roman" pitchFamily="18"/>
              </a:rPr>
              <a:t>основі</a:t>
            </a:r>
            <a:r>
              <a:rPr lang="en-US" sz="2800" dirty="0">
                <a:latin typeface="Times New Roman" pitchFamily="18"/>
              </a:rPr>
              <a:t> </a:t>
            </a:r>
            <a:r>
              <a:rPr lang="en-US" sz="2800" dirty="0" err="1">
                <a:latin typeface="Times New Roman" pitchFamily="18"/>
              </a:rPr>
              <a:t>якого</a:t>
            </a:r>
            <a:r>
              <a:rPr lang="en-US" sz="2800" dirty="0">
                <a:latin typeface="Times New Roman" pitchFamily="18"/>
              </a:rPr>
              <a:t> </a:t>
            </a:r>
            <a:r>
              <a:rPr lang="en-US" sz="2800" dirty="0" err="1">
                <a:latin typeface="Times New Roman" pitchFamily="18"/>
              </a:rPr>
              <a:t>реалізується</a:t>
            </a:r>
            <a:r>
              <a:rPr lang="en-US" sz="2800" dirty="0">
                <a:latin typeface="Times New Roman" pitchFamily="18"/>
              </a:rPr>
              <a:t> </a:t>
            </a:r>
            <a:r>
              <a:rPr lang="en-US" sz="2800" dirty="0" err="1">
                <a:latin typeface="Times New Roman" pitchFamily="18"/>
              </a:rPr>
              <a:t>алгоритм</a:t>
            </a:r>
            <a:r>
              <a:rPr lang="en-US" sz="2800" dirty="0">
                <a:latin typeface="Times New Roman" pitchFamily="18"/>
              </a:rPr>
              <a:t>.</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503999" y="301320"/>
            <a:ext cx="9071640" cy="1262520"/>
          </a:xfrm>
        </p:spPr>
        <p:txBody>
          <a:bodyPr>
            <a:spAutoFit/>
          </a:bodyPr>
          <a:lstStyle/>
          <a:p>
            <a:pPr marL="129600" lvl="0" indent="-129600"/>
            <a:r>
              <a:rPr lang="en-US" sz="3600">
                <a:latin typeface="Arial" pitchFamily="34"/>
              </a:rPr>
              <a:t>Локалізація точки в опуклому багатокутнику при масовому запиті</a:t>
            </a:r>
          </a:p>
        </p:txBody>
      </p:sp>
      <p:sp>
        <p:nvSpPr>
          <p:cNvPr id="3" name="Subtitle 2"/>
          <p:cNvSpPr txBox="1">
            <a:spLocks noGrp="1"/>
          </p:cNvSpPr>
          <p:nvPr>
            <p:ph type="subTitle" idx="4294967295"/>
          </p:nvPr>
        </p:nvSpPr>
        <p:spPr>
          <a:xfrm>
            <a:off x="503999" y="2853196"/>
            <a:ext cx="9071640" cy="2821285"/>
          </a:xfrm>
        </p:spPr>
        <p:txBody>
          <a:bodyPr anchor="ctr">
            <a:spAutoFit/>
          </a:bodyPr>
          <a:lstStyle/>
          <a:p>
            <a:pPr lvl="0" algn="just"/>
            <a:r>
              <a:rPr lang="en-US" b="1" dirty="0" err="1" smtClean="0">
                <a:latin typeface="Times New Roman" pitchFamily="18"/>
              </a:rPr>
              <a:t>Задача</a:t>
            </a:r>
            <a:r>
              <a:rPr lang="uk-UA" b="1" dirty="0" smtClean="0">
                <a:latin typeface="Times New Roman" pitchFamily="18"/>
              </a:rPr>
              <a:t> 2</a:t>
            </a:r>
            <a:r>
              <a:rPr lang="en-US" dirty="0" smtClean="0">
                <a:latin typeface="Times New Roman" pitchFamily="18"/>
              </a:rPr>
              <a:t> </a:t>
            </a:r>
            <a:r>
              <a:rPr lang="en-US" dirty="0">
                <a:latin typeface="Times New Roman" pitchFamily="18"/>
              </a:rPr>
              <a:t>(</a:t>
            </a:r>
            <a:r>
              <a:rPr lang="en-US" dirty="0" err="1">
                <a:latin typeface="Times New Roman" pitchFamily="18"/>
              </a:rPr>
              <a:t>Приналежність</a:t>
            </a:r>
            <a:r>
              <a:rPr lang="en-US" dirty="0">
                <a:latin typeface="Times New Roman" pitchFamily="18"/>
              </a:rPr>
              <a:t> </a:t>
            </a:r>
            <a:r>
              <a:rPr lang="en-US" dirty="0" err="1">
                <a:latin typeface="Times New Roman" pitchFamily="18"/>
              </a:rPr>
              <a:t>точки</a:t>
            </a:r>
            <a:r>
              <a:rPr lang="en-US" dirty="0">
                <a:latin typeface="Times New Roman" pitchFamily="18"/>
              </a:rPr>
              <a:t> </a:t>
            </a:r>
            <a:r>
              <a:rPr lang="en-US" dirty="0" err="1">
                <a:latin typeface="Times New Roman" pitchFamily="18"/>
              </a:rPr>
              <a:t>опуклому</a:t>
            </a:r>
            <a:r>
              <a:rPr lang="en-US" dirty="0">
                <a:latin typeface="Times New Roman" pitchFamily="18"/>
              </a:rPr>
              <a:t> </a:t>
            </a:r>
            <a:r>
              <a:rPr lang="en-US" dirty="0" err="1">
                <a:latin typeface="Times New Roman" pitchFamily="18"/>
              </a:rPr>
              <a:t>багатокутнику</a:t>
            </a:r>
            <a:r>
              <a:rPr lang="en-US" dirty="0" smtClean="0">
                <a:latin typeface="Times New Roman" pitchFamily="18"/>
              </a:rPr>
              <a:t>).</a:t>
            </a:r>
            <a:r>
              <a:rPr lang="uk-UA" dirty="0" smtClean="0">
                <a:latin typeface="Times New Roman" pitchFamily="18"/>
              </a:rPr>
              <a:t> </a:t>
            </a:r>
            <a:r>
              <a:rPr lang="en-US" dirty="0" err="1" smtClean="0">
                <a:latin typeface="Times New Roman" pitchFamily="18"/>
              </a:rPr>
              <a:t>Дані</a:t>
            </a:r>
            <a:r>
              <a:rPr lang="en-US" dirty="0" smtClean="0">
                <a:latin typeface="Times New Roman" pitchFamily="18"/>
              </a:rPr>
              <a:t> </a:t>
            </a:r>
            <a:r>
              <a:rPr lang="en-US" dirty="0" err="1">
                <a:latin typeface="Times New Roman" pitchFamily="18"/>
              </a:rPr>
              <a:t>опуклий</a:t>
            </a:r>
            <a:r>
              <a:rPr lang="en-US" dirty="0">
                <a:latin typeface="Times New Roman" pitchFamily="18"/>
              </a:rPr>
              <a:t> </a:t>
            </a:r>
            <a:r>
              <a:rPr lang="en-US" dirty="0" err="1">
                <a:latin typeface="Times New Roman" pitchFamily="18"/>
              </a:rPr>
              <a:t>багатокутник</a:t>
            </a:r>
            <a:r>
              <a:rPr lang="en-US" dirty="0">
                <a:latin typeface="Times New Roman" pitchFamily="18"/>
              </a:rPr>
              <a:t> </a:t>
            </a:r>
            <a:r>
              <a:rPr lang="en-US" b="1" i="1" dirty="0">
                <a:latin typeface="Times New Roman" pitchFamily="18"/>
              </a:rPr>
              <a:t>P</a:t>
            </a:r>
            <a:r>
              <a:rPr lang="en-US" dirty="0">
                <a:latin typeface="Times New Roman" pitchFamily="18"/>
              </a:rPr>
              <a:t> і </a:t>
            </a:r>
            <a:r>
              <a:rPr lang="en-US" dirty="0" err="1">
                <a:latin typeface="Times New Roman" pitchFamily="18"/>
              </a:rPr>
              <a:t>точка</a:t>
            </a:r>
            <a:r>
              <a:rPr lang="en-US" dirty="0">
                <a:latin typeface="Times New Roman" pitchFamily="18"/>
              </a:rPr>
              <a:t> </a:t>
            </a:r>
            <a:r>
              <a:rPr lang="en-US" b="1" i="1" dirty="0">
                <a:latin typeface="Times New Roman" pitchFamily="18"/>
              </a:rPr>
              <a:t>z</a:t>
            </a:r>
            <a:r>
              <a:rPr lang="en-US" dirty="0">
                <a:latin typeface="Times New Roman" pitchFamily="18"/>
              </a:rPr>
              <a:t>. </a:t>
            </a:r>
            <a:r>
              <a:rPr lang="en-US" dirty="0" err="1">
                <a:latin typeface="Times New Roman" pitchFamily="18"/>
              </a:rPr>
              <a:t>Визначити</a:t>
            </a:r>
            <a:r>
              <a:rPr lang="en-US" dirty="0">
                <a:latin typeface="Times New Roman" pitchFamily="18"/>
              </a:rPr>
              <a:t>, </a:t>
            </a:r>
            <a:r>
              <a:rPr lang="en-US" dirty="0" err="1">
                <a:latin typeface="Times New Roman" pitchFamily="18"/>
              </a:rPr>
              <a:t>чи</a:t>
            </a:r>
            <a:r>
              <a:rPr lang="en-US" dirty="0">
                <a:latin typeface="Times New Roman" pitchFamily="18"/>
              </a:rPr>
              <a:t> </a:t>
            </a:r>
            <a:r>
              <a:rPr lang="en-US" dirty="0" err="1">
                <a:latin typeface="Times New Roman" pitchFamily="18"/>
              </a:rPr>
              <a:t>знаходиться</a:t>
            </a:r>
            <a:r>
              <a:rPr lang="en-US" dirty="0">
                <a:latin typeface="Times New Roman" pitchFamily="18"/>
              </a:rPr>
              <a:t> </a:t>
            </a:r>
            <a:r>
              <a:rPr lang="en-US" b="1" i="1" dirty="0">
                <a:latin typeface="Times New Roman" pitchFamily="18"/>
              </a:rPr>
              <a:t>z</a:t>
            </a:r>
            <a:r>
              <a:rPr lang="en-US" dirty="0">
                <a:latin typeface="Times New Roman" pitchFamily="18"/>
              </a:rPr>
              <a:t> </a:t>
            </a:r>
            <a:r>
              <a:rPr lang="en-US" dirty="0" err="1">
                <a:latin typeface="Times New Roman" pitchFamily="18"/>
              </a:rPr>
              <a:t>усередині</a:t>
            </a:r>
            <a:r>
              <a:rPr lang="en-US" dirty="0">
                <a:latin typeface="Times New Roman" pitchFamily="18"/>
              </a:rPr>
              <a:t> </a:t>
            </a:r>
            <a:r>
              <a:rPr lang="en-US" b="1" i="1" dirty="0">
                <a:latin typeface="Times New Roman" pitchFamily="18"/>
              </a:rPr>
              <a:t>P</a:t>
            </a:r>
            <a:r>
              <a:rPr lang="en-US" dirty="0">
                <a:latin typeface="Times New Roman" pitchFamily="18"/>
              </a:rPr>
              <a:t>.</a:t>
            </a:r>
          </a:p>
          <a:p>
            <a:pPr lvl="0" algn="just"/>
            <a:endParaRPr lang="en-US" dirty="0">
              <a:latin typeface="Times New Roman" pitchFamily="18"/>
            </a:endParaRPr>
          </a:p>
          <a:p>
            <a:pPr lvl="0" algn="just"/>
            <a:r>
              <a:rPr lang="en-US" dirty="0" err="1">
                <a:latin typeface="Times New Roman" pitchFamily="18"/>
              </a:rPr>
              <a:t>Розглядається</a:t>
            </a:r>
            <a:r>
              <a:rPr lang="en-US" dirty="0">
                <a:latin typeface="Times New Roman" pitchFamily="18"/>
              </a:rPr>
              <a:t> </a:t>
            </a:r>
            <a:r>
              <a:rPr lang="en-US" dirty="0" err="1">
                <a:latin typeface="Times New Roman" pitchFamily="18"/>
              </a:rPr>
              <a:t>випадок</a:t>
            </a:r>
            <a:r>
              <a:rPr lang="en-US" dirty="0">
                <a:latin typeface="Times New Roman" pitchFamily="18"/>
              </a:rPr>
              <a:t> </a:t>
            </a:r>
            <a:r>
              <a:rPr lang="en-US" dirty="0" err="1">
                <a:latin typeface="Times New Roman" pitchFamily="18"/>
              </a:rPr>
              <a:t>масового</a:t>
            </a:r>
            <a:r>
              <a:rPr lang="en-US" dirty="0">
                <a:latin typeface="Times New Roman" pitchFamily="18"/>
              </a:rPr>
              <a:t> </a:t>
            </a:r>
            <a:r>
              <a:rPr lang="en-US" dirty="0" err="1">
                <a:latin typeface="Times New Roman" pitchFamily="18"/>
              </a:rPr>
              <a:t>запиту</a:t>
            </a:r>
            <a:r>
              <a:rPr lang="en-US" dirty="0">
                <a:latin typeface="Times New Roman" pitchFamily="18"/>
              </a:rPr>
              <a:t>.</a:t>
            </a:r>
          </a:p>
        </p:txBody>
      </p:sp>
    </p:spTree>
    <p:extLst>
      <p:ext uri="{BB962C8B-B14F-4D97-AF65-F5344CB8AC3E}">
        <p14:creationId xmlns:p14="http://schemas.microsoft.com/office/powerpoint/2010/main" val="36613547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503999" y="301320"/>
            <a:ext cx="9071640" cy="1262520"/>
          </a:xfrm>
        </p:spPr>
        <p:txBody>
          <a:bodyPr>
            <a:spAutoFit/>
          </a:bodyPr>
          <a:lstStyle/>
          <a:p>
            <a:pPr marL="129600" lvl="0" indent="-129600"/>
            <a:r>
              <a:rPr lang="en-US" sz="3600">
                <a:latin typeface="Arial" pitchFamily="34"/>
              </a:rPr>
              <a:t>Локалізація точки в опуклому багатокутнику при масовому запиті</a:t>
            </a:r>
          </a:p>
        </p:txBody>
      </p:sp>
      <p:sp>
        <p:nvSpPr>
          <p:cNvPr id="3" name="Subtitle 2"/>
          <p:cNvSpPr txBox="1">
            <a:spLocks noGrp="1"/>
          </p:cNvSpPr>
          <p:nvPr>
            <p:ph type="subTitle" idx="4294967295"/>
          </p:nvPr>
        </p:nvSpPr>
        <p:spPr>
          <a:xfrm>
            <a:off x="503999" y="2204302"/>
            <a:ext cx="9071640" cy="4119076"/>
          </a:xfrm>
        </p:spPr>
        <p:txBody>
          <a:bodyPr anchor="ctr">
            <a:spAutoFit/>
          </a:bodyPr>
          <a:lstStyle/>
          <a:p>
            <a:pPr lvl="0" algn="just"/>
            <a:r>
              <a:rPr lang="en-US" dirty="0" err="1">
                <a:latin typeface="Times New Roman" pitchFamily="18"/>
              </a:rPr>
              <a:t>Вершини</a:t>
            </a:r>
            <a:r>
              <a:rPr lang="en-US" dirty="0">
                <a:latin typeface="Times New Roman" pitchFamily="18"/>
              </a:rPr>
              <a:t> </a:t>
            </a:r>
            <a:r>
              <a:rPr lang="en-US" dirty="0" err="1">
                <a:latin typeface="Times New Roman" pitchFamily="18"/>
              </a:rPr>
              <a:t>опуклого</a:t>
            </a:r>
            <a:r>
              <a:rPr lang="en-US" dirty="0">
                <a:latin typeface="Times New Roman" pitchFamily="18"/>
              </a:rPr>
              <a:t> </a:t>
            </a:r>
            <a:r>
              <a:rPr lang="en-US" dirty="0" err="1">
                <a:latin typeface="Times New Roman" pitchFamily="18"/>
              </a:rPr>
              <a:t>багатокутника</a:t>
            </a:r>
            <a:r>
              <a:rPr lang="en-US" dirty="0">
                <a:latin typeface="Times New Roman" pitchFamily="18"/>
              </a:rPr>
              <a:t> </a:t>
            </a:r>
            <a:r>
              <a:rPr lang="en-US" dirty="0" err="1">
                <a:latin typeface="Times New Roman" pitchFamily="18"/>
              </a:rPr>
              <a:t>впорядковані</a:t>
            </a:r>
            <a:r>
              <a:rPr lang="en-US" dirty="0">
                <a:latin typeface="Times New Roman" pitchFamily="18"/>
              </a:rPr>
              <a:t> </a:t>
            </a:r>
            <a:r>
              <a:rPr lang="en-US" dirty="0" err="1">
                <a:latin typeface="Times New Roman" pitchFamily="18"/>
              </a:rPr>
              <a:t>по</a:t>
            </a:r>
            <a:r>
              <a:rPr lang="en-US" dirty="0">
                <a:latin typeface="Times New Roman" pitchFamily="18"/>
              </a:rPr>
              <a:t> </a:t>
            </a:r>
            <a:r>
              <a:rPr lang="en-US" dirty="0" err="1">
                <a:latin typeface="Times New Roman" pitchFamily="18"/>
              </a:rPr>
              <a:t>полярних</a:t>
            </a:r>
            <a:r>
              <a:rPr lang="en-US" dirty="0">
                <a:latin typeface="Times New Roman" pitchFamily="18"/>
              </a:rPr>
              <a:t> </a:t>
            </a:r>
            <a:r>
              <a:rPr lang="en-US" dirty="0" err="1">
                <a:latin typeface="Times New Roman" pitchFamily="18"/>
              </a:rPr>
              <a:t>кутах</a:t>
            </a:r>
            <a:r>
              <a:rPr lang="en-US" dirty="0">
                <a:latin typeface="Times New Roman" pitchFamily="18"/>
              </a:rPr>
              <a:t> </a:t>
            </a:r>
            <a:r>
              <a:rPr lang="en-US" dirty="0" err="1">
                <a:latin typeface="Times New Roman" pitchFamily="18"/>
              </a:rPr>
              <a:t>відносно</a:t>
            </a:r>
            <a:r>
              <a:rPr lang="en-US" dirty="0">
                <a:latin typeface="Times New Roman" pitchFamily="18"/>
              </a:rPr>
              <a:t> </a:t>
            </a:r>
            <a:r>
              <a:rPr lang="en-US" dirty="0" err="1">
                <a:latin typeface="Times New Roman" pitchFamily="18"/>
              </a:rPr>
              <a:t>будь-якої</a:t>
            </a:r>
            <a:r>
              <a:rPr lang="en-US" dirty="0">
                <a:latin typeface="Times New Roman" pitchFamily="18"/>
              </a:rPr>
              <a:t> </a:t>
            </a:r>
            <a:r>
              <a:rPr lang="en-US" dirty="0" err="1">
                <a:latin typeface="Times New Roman" pitchFamily="18"/>
              </a:rPr>
              <a:t>внутрішньої</a:t>
            </a:r>
            <a:r>
              <a:rPr lang="en-US" dirty="0">
                <a:latin typeface="Times New Roman" pitchFamily="18"/>
              </a:rPr>
              <a:t> </a:t>
            </a:r>
            <a:r>
              <a:rPr lang="en-US" dirty="0" err="1">
                <a:latin typeface="Times New Roman" pitchFamily="18"/>
              </a:rPr>
              <a:t>точки</a:t>
            </a:r>
            <a:r>
              <a:rPr lang="en-US" dirty="0">
                <a:latin typeface="Times New Roman" pitchFamily="18"/>
              </a:rPr>
              <a:t>.</a:t>
            </a:r>
          </a:p>
          <a:p>
            <a:pPr lvl="0" algn="just"/>
            <a:r>
              <a:rPr lang="en-US" dirty="0">
                <a:latin typeface="Times New Roman" pitchFamily="18"/>
              </a:rPr>
              <a:t>В </a:t>
            </a:r>
            <a:r>
              <a:rPr lang="en-US" dirty="0" err="1">
                <a:latin typeface="Times New Roman" pitchFamily="18"/>
              </a:rPr>
              <a:t>якості</a:t>
            </a:r>
            <a:r>
              <a:rPr lang="en-US" dirty="0">
                <a:latin typeface="Times New Roman" pitchFamily="18"/>
              </a:rPr>
              <a:t> </a:t>
            </a:r>
            <a:r>
              <a:rPr lang="en-US" dirty="0" err="1">
                <a:latin typeface="Times New Roman" pitchFamily="18"/>
              </a:rPr>
              <a:t>такої</a:t>
            </a:r>
            <a:r>
              <a:rPr lang="en-US" dirty="0">
                <a:latin typeface="Times New Roman" pitchFamily="18"/>
              </a:rPr>
              <a:t> </a:t>
            </a:r>
            <a:r>
              <a:rPr lang="en-US" dirty="0" err="1">
                <a:latin typeface="Times New Roman" pitchFamily="18"/>
              </a:rPr>
              <a:t>можна</a:t>
            </a:r>
            <a:r>
              <a:rPr lang="en-US" dirty="0">
                <a:latin typeface="Times New Roman" pitchFamily="18"/>
              </a:rPr>
              <a:t> </a:t>
            </a:r>
            <a:r>
              <a:rPr lang="en-US" dirty="0" err="1">
                <a:latin typeface="Times New Roman" pitchFamily="18"/>
              </a:rPr>
              <a:t>узяти</a:t>
            </a:r>
            <a:r>
              <a:rPr lang="en-US" dirty="0">
                <a:latin typeface="Times New Roman" pitchFamily="18"/>
              </a:rPr>
              <a:t>, </a:t>
            </a:r>
            <a:r>
              <a:rPr lang="en-US" dirty="0" err="1">
                <a:latin typeface="Times New Roman" pitchFamily="18"/>
              </a:rPr>
              <a:t>наприклад</a:t>
            </a:r>
            <a:r>
              <a:rPr lang="en-US" dirty="0">
                <a:latin typeface="Times New Roman" pitchFamily="18"/>
              </a:rPr>
              <a:t>, </a:t>
            </a:r>
            <a:r>
              <a:rPr lang="en-US" dirty="0" err="1">
                <a:latin typeface="Times New Roman" pitchFamily="18"/>
              </a:rPr>
              <a:t>середину</a:t>
            </a:r>
            <a:r>
              <a:rPr lang="en-US" dirty="0">
                <a:latin typeface="Times New Roman" pitchFamily="18"/>
              </a:rPr>
              <a:t> </a:t>
            </a:r>
            <a:r>
              <a:rPr lang="en-US" dirty="0" err="1">
                <a:latin typeface="Times New Roman" pitchFamily="18"/>
              </a:rPr>
              <a:t>будь-якої</a:t>
            </a:r>
            <a:r>
              <a:rPr lang="en-US" dirty="0">
                <a:latin typeface="Times New Roman" pitchFamily="18"/>
              </a:rPr>
              <a:t> </a:t>
            </a:r>
            <a:r>
              <a:rPr lang="en-US" dirty="0" err="1">
                <a:latin typeface="Times New Roman" pitchFamily="18"/>
              </a:rPr>
              <a:t>діагоналі</a:t>
            </a:r>
            <a:r>
              <a:rPr lang="en-US" dirty="0">
                <a:latin typeface="Times New Roman" pitchFamily="18"/>
              </a:rPr>
              <a:t> (</a:t>
            </a:r>
            <a:r>
              <a:rPr lang="en-US" dirty="0" err="1">
                <a:latin typeface="Times New Roman" pitchFamily="18"/>
              </a:rPr>
              <a:t>якщо</a:t>
            </a:r>
            <a:r>
              <a:rPr lang="en-US" dirty="0">
                <a:latin typeface="Times New Roman" pitchFamily="18"/>
              </a:rPr>
              <a:t> </a:t>
            </a:r>
            <a:r>
              <a:rPr lang="en-US" dirty="0" err="1">
                <a:latin typeface="Times New Roman" pitchFamily="18"/>
              </a:rPr>
              <a:t>вершин</a:t>
            </a:r>
            <a:r>
              <a:rPr lang="en-US" dirty="0">
                <a:latin typeface="Times New Roman" pitchFamily="18"/>
              </a:rPr>
              <a:t> </a:t>
            </a:r>
            <a:r>
              <a:rPr lang="en-US" dirty="0" err="1">
                <a:latin typeface="Times New Roman" pitchFamily="18"/>
              </a:rPr>
              <a:t>більше</a:t>
            </a:r>
            <a:r>
              <a:rPr lang="en-US" dirty="0">
                <a:latin typeface="Times New Roman" pitchFamily="18"/>
              </a:rPr>
              <a:t> </a:t>
            </a:r>
            <a:r>
              <a:rPr lang="en-US" dirty="0" err="1">
                <a:latin typeface="Times New Roman" pitchFamily="18"/>
              </a:rPr>
              <a:t>трьох</a:t>
            </a:r>
            <a:r>
              <a:rPr lang="en-US" dirty="0">
                <a:latin typeface="Times New Roman" pitchFamily="18"/>
              </a:rPr>
              <a:t>), </a:t>
            </a:r>
            <a:r>
              <a:rPr lang="en-US" dirty="0" err="1">
                <a:latin typeface="Times New Roman" pitchFamily="18"/>
              </a:rPr>
              <a:t>або</a:t>
            </a:r>
            <a:r>
              <a:rPr lang="en-US" dirty="0">
                <a:latin typeface="Times New Roman" pitchFamily="18"/>
              </a:rPr>
              <a:t> </a:t>
            </a:r>
            <a:r>
              <a:rPr lang="en-US" dirty="0" err="1">
                <a:solidFill>
                  <a:schemeClr val="tx1"/>
                </a:solidFill>
                <a:latin typeface="Times New Roman" pitchFamily="18"/>
              </a:rPr>
              <a:t>центр</a:t>
            </a:r>
            <a:r>
              <a:rPr lang="en-US" dirty="0">
                <a:solidFill>
                  <a:schemeClr val="tx1"/>
                </a:solidFill>
                <a:latin typeface="Times New Roman" pitchFamily="18"/>
              </a:rPr>
              <a:t> </a:t>
            </a:r>
            <a:r>
              <a:rPr lang="en-US" dirty="0" err="1">
                <a:solidFill>
                  <a:schemeClr val="tx1"/>
                </a:solidFill>
                <a:latin typeface="Times New Roman" pitchFamily="18"/>
              </a:rPr>
              <a:t>тяжіння</a:t>
            </a:r>
            <a:r>
              <a:rPr lang="en-US" dirty="0">
                <a:solidFill>
                  <a:schemeClr val="tx1"/>
                </a:solidFill>
                <a:latin typeface="Times New Roman" pitchFamily="18"/>
              </a:rPr>
              <a:t> </a:t>
            </a:r>
            <a:r>
              <a:rPr lang="en-US" dirty="0" err="1">
                <a:solidFill>
                  <a:schemeClr val="tx1"/>
                </a:solidFill>
                <a:latin typeface="Times New Roman" pitchFamily="18"/>
              </a:rPr>
              <a:t>будь-якого</a:t>
            </a:r>
            <a:r>
              <a:rPr lang="en-US" dirty="0">
                <a:solidFill>
                  <a:schemeClr val="tx1"/>
                </a:solidFill>
                <a:latin typeface="Times New Roman" pitchFamily="18"/>
              </a:rPr>
              <a:t> </a:t>
            </a:r>
            <a:r>
              <a:rPr lang="en-US" dirty="0" err="1">
                <a:solidFill>
                  <a:schemeClr val="tx1"/>
                </a:solidFill>
                <a:latin typeface="Times New Roman" pitchFamily="18"/>
              </a:rPr>
              <a:t>трикутника</a:t>
            </a:r>
            <a:r>
              <a:rPr lang="en-US" dirty="0">
                <a:solidFill>
                  <a:schemeClr val="tx1"/>
                </a:solidFill>
                <a:latin typeface="Times New Roman" pitchFamily="18"/>
              </a:rPr>
              <a:t>, </a:t>
            </a:r>
            <a:r>
              <a:rPr lang="en-US" dirty="0" err="1">
                <a:solidFill>
                  <a:schemeClr val="tx1"/>
                </a:solidFill>
                <a:latin typeface="Times New Roman" pitchFamily="18"/>
              </a:rPr>
              <a:t>утвореного</a:t>
            </a:r>
            <a:r>
              <a:rPr lang="en-US" dirty="0">
                <a:solidFill>
                  <a:schemeClr val="tx1"/>
                </a:solidFill>
                <a:latin typeface="Times New Roman" pitchFamily="18"/>
              </a:rPr>
              <a:t> </a:t>
            </a:r>
            <a:r>
              <a:rPr lang="en-US" dirty="0" err="1">
                <a:solidFill>
                  <a:schemeClr val="tx1"/>
                </a:solidFill>
                <a:latin typeface="Times New Roman" pitchFamily="18"/>
              </a:rPr>
              <a:t>вершинами</a:t>
            </a:r>
            <a:r>
              <a:rPr lang="en-US" dirty="0">
                <a:solidFill>
                  <a:schemeClr val="tx1"/>
                </a:solidFill>
                <a:latin typeface="Times New Roman" pitchFamily="18"/>
              </a:rPr>
              <a:t> </a:t>
            </a:r>
            <a:r>
              <a:rPr lang="en-US" dirty="0" err="1">
                <a:solidFill>
                  <a:schemeClr val="tx1"/>
                </a:solidFill>
                <a:latin typeface="Times New Roman" pitchFamily="18"/>
              </a:rPr>
              <a:t>полігону</a:t>
            </a:r>
            <a:r>
              <a:rPr lang="en-US" dirty="0">
                <a:solidFill>
                  <a:schemeClr val="tx1"/>
                </a:solidFill>
                <a:latin typeface="Times New Roman" pitchFamily="18"/>
              </a:rPr>
              <a:t>. </a:t>
            </a:r>
            <a:r>
              <a:rPr lang="en-US" dirty="0" err="1">
                <a:latin typeface="Times New Roman" pitchFamily="18"/>
              </a:rPr>
              <a:t>Позначимо</a:t>
            </a:r>
            <a:r>
              <a:rPr lang="en-US" dirty="0">
                <a:latin typeface="Times New Roman" pitchFamily="18"/>
              </a:rPr>
              <a:t> </a:t>
            </a:r>
            <a:r>
              <a:rPr lang="en-US" dirty="0" err="1">
                <a:latin typeface="Times New Roman" pitchFamily="18"/>
              </a:rPr>
              <a:t>цю</a:t>
            </a:r>
            <a:r>
              <a:rPr lang="en-US" dirty="0">
                <a:latin typeface="Times New Roman" pitchFamily="18"/>
              </a:rPr>
              <a:t> </a:t>
            </a:r>
            <a:r>
              <a:rPr lang="en-US" dirty="0" err="1">
                <a:latin typeface="Times New Roman" pitchFamily="18"/>
              </a:rPr>
              <a:t>внутрішню</a:t>
            </a:r>
            <a:r>
              <a:rPr lang="en-US" dirty="0">
                <a:latin typeface="Times New Roman" pitchFamily="18"/>
              </a:rPr>
              <a:t> </a:t>
            </a:r>
            <a:r>
              <a:rPr lang="en-US" dirty="0" err="1">
                <a:latin typeface="Times New Roman" pitchFamily="18"/>
              </a:rPr>
              <a:t>точку</a:t>
            </a:r>
            <a:r>
              <a:rPr lang="en-US" dirty="0">
                <a:latin typeface="Times New Roman" pitchFamily="18"/>
              </a:rPr>
              <a:t> </a:t>
            </a:r>
            <a:r>
              <a:rPr lang="en-US" b="1" i="1" dirty="0">
                <a:latin typeface="Times New Roman" pitchFamily="18"/>
              </a:rPr>
              <a:t>q</a:t>
            </a:r>
            <a:r>
              <a:rPr lang="en-US" dirty="0">
                <a:latin typeface="Times New Roman" pitchFamily="18"/>
              </a:rPr>
              <a:t>.</a:t>
            </a:r>
          </a:p>
        </p:txBody>
      </p:sp>
    </p:spTree>
    <p:extLst>
      <p:ext uri="{BB962C8B-B14F-4D97-AF65-F5344CB8AC3E}">
        <p14:creationId xmlns:p14="http://schemas.microsoft.com/office/powerpoint/2010/main" val="2249535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503999" y="301320"/>
            <a:ext cx="9071640" cy="1262520"/>
          </a:xfrm>
        </p:spPr>
        <p:txBody>
          <a:bodyPr>
            <a:spAutoFit/>
          </a:bodyPr>
          <a:lstStyle/>
          <a:p>
            <a:pPr marL="129600" lvl="0" indent="-129600"/>
            <a:r>
              <a:rPr lang="en-US" sz="3600">
                <a:latin typeface="Arial" pitchFamily="34"/>
              </a:rPr>
              <a:t>Локалізація точки в опуклому багатокутнику при масовому запиті</a:t>
            </a:r>
          </a:p>
        </p:txBody>
      </p:sp>
      <p:sp>
        <p:nvSpPr>
          <p:cNvPr id="3" name="Subtitle 2"/>
          <p:cNvSpPr txBox="1">
            <a:spLocks noGrp="1"/>
          </p:cNvSpPr>
          <p:nvPr>
            <p:ph type="subTitle" idx="4294967295"/>
          </p:nvPr>
        </p:nvSpPr>
        <p:spPr>
          <a:xfrm>
            <a:off x="503999" y="2786512"/>
            <a:ext cx="9071640" cy="2954655"/>
          </a:xfrm>
        </p:spPr>
        <p:txBody>
          <a:bodyPr anchor="ctr">
            <a:spAutoFit/>
          </a:bodyPr>
          <a:lstStyle/>
          <a:p>
            <a:pPr lvl="0" algn="just"/>
            <a:r>
              <a:rPr lang="en-US" dirty="0" err="1">
                <a:latin typeface="Times New Roman" pitchFamily="18"/>
              </a:rPr>
              <a:t>Розглянемо</a:t>
            </a:r>
            <a:r>
              <a:rPr lang="en-US" dirty="0">
                <a:latin typeface="Times New Roman" pitchFamily="18"/>
              </a:rPr>
              <a:t> </a:t>
            </a:r>
            <a:r>
              <a:rPr lang="en-US" b="1" i="1" dirty="0">
                <a:latin typeface="Times New Roman" pitchFamily="18"/>
              </a:rPr>
              <a:t>n</a:t>
            </a:r>
            <a:r>
              <a:rPr lang="en-US" dirty="0">
                <a:latin typeface="Times New Roman" pitchFamily="18"/>
              </a:rPr>
              <a:t> </a:t>
            </a:r>
            <a:r>
              <a:rPr lang="en-US" dirty="0" err="1">
                <a:latin typeface="Times New Roman" pitchFamily="18"/>
              </a:rPr>
              <a:t>променів</a:t>
            </a:r>
            <a:r>
              <a:rPr lang="en-US" dirty="0">
                <a:latin typeface="Times New Roman" pitchFamily="18"/>
              </a:rPr>
              <a:t>, </a:t>
            </a:r>
            <a:r>
              <a:rPr lang="en-US" dirty="0" err="1">
                <a:latin typeface="Times New Roman" pitchFamily="18"/>
              </a:rPr>
              <a:t>що</a:t>
            </a:r>
            <a:r>
              <a:rPr lang="en-US" dirty="0">
                <a:latin typeface="Times New Roman" pitchFamily="18"/>
              </a:rPr>
              <a:t> </a:t>
            </a:r>
            <a:r>
              <a:rPr lang="en-US" dirty="0" err="1">
                <a:latin typeface="Times New Roman" pitchFamily="18"/>
              </a:rPr>
              <a:t>виходять</a:t>
            </a:r>
            <a:r>
              <a:rPr lang="en-US" dirty="0">
                <a:latin typeface="Times New Roman" pitchFamily="18"/>
              </a:rPr>
              <a:t> з </a:t>
            </a:r>
            <a:r>
              <a:rPr lang="en-US" b="1" i="1" dirty="0">
                <a:latin typeface="Times New Roman" pitchFamily="18"/>
              </a:rPr>
              <a:t>q</a:t>
            </a:r>
            <a:r>
              <a:rPr lang="en-US" dirty="0">
                <a:latin typeface="Times New Roman" pitchFamily="18"/>
              </a:rPr>
              <a:t> і </a:t>
            </a:r>
            <a:r>
              <a:rPr lang="en-US" dirty="0" err="1">
                <a:latin typeface="Times New Roman" pitchFamily="18"/>
              </a:rPr>
              <a:t>проходять</a:t>
            </a:r>
            <a:r>
              <a:rPr lang="en-US" dirty="0">
                <a:latin typeface="Times New Roman" pitchFamily="18"/>
              </a:rPr>
              <a:t> </a:t>
            </a:r>
            <a:r>
              <a:rPr lang="en-US" dirty="0" err="1">
                <a:latin typeface="Times New Roman" pitchFamily="18"/>
              </a:rPr>
              <a:t>через</a:t>
            </a:r>
            <a:r>
              <a:rPr lang="en-US" dirty="0">
                <a:latin typeface="Times New Roman" pitchFamily="18"/>
              </a:rPr>
              <a:t> </a:t>
            </a:r>
            <a:r>
              <a:rPr lang="en-US" dirty="0" err="1">
                <a:latin typeface="Times New Roman" pitchFamily="18"/>
              </a:rPr>
              <a:t>вершини</a:t>
            </a:r>
            <a:r>
              <a:rPr lang="en-US" dirty="0">
                <a:latin typeface="Times New Roman" pitchFamily="18"/>
              </a:rPr>
              <a:t> </a:t>
            </a:r>
            <a:r>
              <a:rPr lang="en-US" dirty="0" err="1">
                <a:latin typeface="Times New Roman" pitchFamily="18"/>
              </a:rPr>
              <a:t>багатокутника</a:t>
            </a:r>
            <a:r>
              <a:rPr lang="en-US" dirty="0">
                <a:latin typeface="Times New Roman" pitchFamily="18"/>
              </a:rPr>
              <a:t> </a:t>
            </a:r>
            <a:r>
              <a:rPr lang="en-US" b="1" i="1" dirty="0">
                <a:latin typeface="Times New Roman" pitchFamily="18"/>
              </a:rPr>
              <a:t>P</a:t>
            </a:r>
            <a:r>
              <a:rPr lang="en-US" dirty="0">
                <a:latin typeface="Times New Roman" pitchFamily="18"/>
              </a:rPr>
              <a:t>. </a:t>
            </a:r>
            <a:r>
              <a:rPr lang="en-US" dirty="0" err="1">
                <a:latin typeface="Times New Roman" pitchFamily="18"/>
              </a:rPr>
              <a:t>Ці</a:t>
            </a:r>
            <a:r>
              <a:rPr lang="en-US" dirty="0">
                <a:latin typeface="Times New Roman" pitchFamily="18"/>
              </a:rPr>
              <a:t> </a:t>
            </a:r>
            <a:r>
              <a:rPr lang="en-US" dirty="0" err="1">
                <a:latin typeface="Times New Roman" pitchFamily="18"/>
              </a:rPr>
              <a:t>промені</a:t>
            </a:r>
            <a:r>
              <a:rPr lang="en-US" dirty="0">
                <a:latin typeface="Times New Roman" pitchFamily="18"/>
              </a:rPr>
              <a:t> </a:t>
            </a:r>
            <a:r>
              <a:rPr lang="en-US" dirty="0" err="1">
                <a:latin typeface="Times New Roman" pitchFamily="18"/>
              </a:rPr>
              <a:t>розбивають</a:t>
            </a:r>
            <a:r>
              <a:rPr lang="en-US" dirty="0">
                <a:latin typeface="Times New Roman" pitchFamily="18"/>
              </a:rPr>
              <a:t> </a:t>
            </a:r>
            <a:r>
              <a:rPr lang="en-US" dirty="0" err="1">
                <a:latin typeface="Times New Roman" pitchFamily="18"/>
              </a:rPr>
              <a:t>площину</a:t>
            </a:r>
            <a:r>
              <a:rPr lang="en-US" dirty="0">
                <a:latin typeface="Times New Roman" pitchFamily="18"/>
              </a:rPr>
              <a:t> </a:t>
            </a:r>
            <a:r>
              <a:rPr lang="en-US" dirty="0" err="1">
                <a:latin typeface="Times New Roman" pitchFamily="18"/>
              </a:rPr>
              <a:t>на</a:t>
            </a:r>
            <a:r>
              <a:rPr lang="en-US" dirty="0">
                <a:latin typeface="Times New Roman" pitchFamily="18"/>
              </a:rPr>
              <a:t> </a:t>
            </a:r>
            <a:r>
              <a:rPr lang="en-US" b="1" i="1" dirty="0" smtClean="0">
                <a:latin typeface="Times New Roman" pitchFamily="18"/>
              </a:rPr>
              <a:t>n</a:t>
            </a:r>
            <a:r>
              <a:rPr lang="en-US" dirty="0" smtClean="0">
                <a:latin typeface="Times New Roman" pitchFamily="18"/>
              </a:rPr>
              <a:t> </a:t>
            </a:r>
            <a:r>
              <a:rPr lang="en-US" dirty="0" err="1">
                <a:latin typeface="Times New Roman" pitchFamily="18"/>
              </a:rPr>
              <a:t>клинів</a:t>
            </a:r>
            <a:r>
              <a:rPr lang="en-US" dirty="0">
                <a:latin typeface="Times New Roman" pitchFamily="18"/>
              </a:rPr>
              <a:t>, а </a:t>
            </a:r>
            <a:r>
              <a:rPr lang="en-US" dirty="0" err="1">
                <a:latin typeface="Times New Roman" pitchFamily="18"/>
              </a:rPr>
              <a:t>кожен</a:t>
            </a:r>
            <a:r>
              <a:rPr lang="en-US" dirty="0">
                <a:latin typeface="Times New Roman" pitchFamily="18"/>
              </a:rPr>
              <a:t> </a:t>
            </a:r>
            <a:r>
              <a:rPr lang="en-US" dirty="0" err="1">
                <a:latin typeface="Times New Roman" pitchFamily="18"/>
              </a:rPr>
              <a:t>клин</a:t>
            </a:r>
            <a:r>
              <a:rPr lang="en-US" dirty="0">
                <a:latin typeface="Times New Roman" pitchFamily="18"/>
              </a:rPr>
              <a:t> </a:t>
            </a:r>
            <a:r>
              <a:rPr lang="en-US" dirty="0" err="1">
                <a:latin typeface="Times New Roman" pitchFamily="18"/>
              </a:rPr>
              <a:t>розбивається</a:t>
            </a:r>
            <a:r>
              <a:rPr lang="en-US" dirty="0">
                <a:latin typeface="Times New Roman" pitchFamily="18"/>
              </a:rPr>
              <a:t> </a:t>
            </a:r>
            <a:r>
              <a:rPr lang="en-US" dirty="0" err="1">
                <a:latin typeface="Times New Roman" pitchFamily="18"/>
              </a:rPr>
              <a:t>ребром</a:t>
            </a:r>
            <a:r>
              <a:rPr lang="en-US" dirty="0">
                <a:latin typeface="Times New Roman" pitchFamily="18"/>
              </a:rPr>
              <a:t> </a:t>
            </a:r>
            <a:r>
              <a:rPr lang="en-US" dirty="0" err="1">
                <a:latin typeface="Times New Roman" pitchFamily="18"/>
              </a:rPr>
              <a:t>полігону</a:t>
            </a:r>
            <a:r>
              <a:rPr lang="en-US" dirty="0">
                <a:latin typeface="Times New Roman" pitchFamily="18"/>
              </a:rPr>
              <a:t> </a:t>
            </a:r>
            <a:r>
              <a:rPr lang="en-US" dirty="0" err="1">
                <a:latin typeface="Times New Roman" pitchFamily="18"/>
              </a:rPr>
              <a:t>на</a:t>
            </a:r>
            <a:r>
              <a:rPr lang="en-US" dirty="0">
                <a:latin typeface="Times New Roman" pitchFamily="18"/>
              </a:rPr>
              <a:t> </a:t>
            </a:r>
            <a:r>
              <a:rPr lang="en-US" dirty="0" err="1">
                <a:latin typeface="Times New Roman" pitchFamily="18"/>
              </a:rPr>
              <a:t>дві</a:t>
            </a:r>
            <a:r>
              <a:rPr lang="en-US" dirty="0">
                <a:latin typeface="Times New Roman" pitchFamily="18"/>
              </a:rPr>
              <a:t> </a:t>
            </a:r>
            <a:r>
              <a:rPr lang="en-US" dirty="0" err="1">
                <a:latin typeface="Times New Roman" pitchFamily="18"/>
              </a:rPr>
              <a:t>частини</a:t>
            </a:r>
            <a:r>
              <a:rPr lang="en-US" dirty="0">
                <a:latin typeface="Times New Roman" pitchFamily="18"/>
              </a:rPr>
              <a:t>. </a:t>
            </a:r>
            <a:r>
              <a:rPr lang="en-US" dirty="0" err="1">
                <a:latin typeface="Times New Roman" pitchFamily="18"/>
              </a:rPr>
              <a:t>Одна</a:t>
            </a:r>
            <a:r>
              <a:rPr lang="en-US" dirty="0">
                <a:latin typeface="Times New Roman" pitchFamily="18"/>
              </a:rPr>
              <a:t> з </a:t>
            </a:r>
            <a:r>
              <a:rPr lang="en-US" dirty="0" err="1">
                <a:latin typeface="Times New Roman" pitchFamily="18"/>
              </a:rPr>
              <a:t>цих</a:t>
            </a:r>
            <a:r>
              <a:rPr lang="en-US" dirty="0">
                <a:latin typeface="Times New Roman" pitchFamily="18"/>
              </a:rPr>
              <a:t> </a:t>
            </a:r>
            <a:r>
              <a:rPr lang="en-US" dirty="0" err="1">
                <a:latin typeface="Times New Roman" pitchFamily="18"/>
              </a:rPr>
              <a:t>частин</a:t>
            </a:r>
            <a:r>
              <a:rPr lang="en-US" dirty="0">
                <a:latin typeface="Times New Roman" pitchFamily="18"/>
              </a:rPr>
              <a:t> </a:t>
            </a:r>
            <a:r>
              <a:rPr lang="en-US" dirty="0" err="1">
                <a:latin typeface="Times New Roman" pitchFamily="18"/>
              </a:rPr>
              <a:t>лежить</a:t>
            </a:r>
            <a:r>
              <a:rPr lang="en-US" dirty="0">
                <a:latin typeface="Times New Roman" pitchFamily="18"/>
              </a:rPr>
              <a:t> </a:t>
            </a:r>
            <a:r>
              <a:rPr lang="en-US" dirty="0" err="1">
                <a:latin typeface="Times New Roman" pitchFamily="18"/>
              </a:rPr>
              <a:t>цілком</a:t>
            </a:r>
            <a:r>
              <a:rPr lang="en-US" dirty="0">
                <a:latin typeface="Times New Roman" pitchFamily="18"/>
              </a:rPr>
              <a:t> </a:t>
            </a:r>
            <a:r>
              <a:rPr lang="en-US" dirty="0" err="1">
                <a:latin typeface="Times New Roman" pitchFamily="18"/>
              </a:rPr>
              <a:t>усередині</a:t>
            </a:r>
            <a:r>
              <a:rPr lang="en-US" dirty="0">
                <a:latin typeface="Times New Roman" pitchFamily="18"/>
              </a:rPr>
              <a:t> </a:t>
            </a:r>
            <a:r>
              <a:rPr lang="en-US" dirty="0" err="1">
                <a:latin typeface="Times New Roman" pitchFamily="18"/>
              </a:rPr>
              <a:t>полігону</a:t>
            </a:r>
            <a:r>
              <a:rPr lang="en-US" dirty="0">
                <a:latin typeface="Times New Roman" pitchFamily="18"/>
              </a:rPr>
              <a:t>, а </a:t>
            </a:r>
            <a:r>
              <a:rPr lang="en-US" dirty="0" err="1">
                <a:latin typeface="Times New Roman" pitchFamily="18"/>
              </a:rPr>
              <a:t>інша</a:t>
            </a:r>
            <a:r>
              <a:rPr lang="en-US" dirty="0">
                <a:latin typeface="Times New Roman" pitchFamily="18"/>
              </a:rPr>
              <a:t> </a:t>
            </a:r>
            <a:r>
              <a:rPr lang="en-US" dirty="0" smtClean="0">
                <a:latin typeface="Times New Roman" pitchFamily="18"/>
              </a:rPr>
              <a:t>– </a:t>
            </a:r>
            <a:r>
              <a:rPr lang="en-US" dirty="0" err="1" smtClean="0">
                <a:latin typeface="Times New Roman" pitchFamily="18"/>
              </a:rPr>
              <a:t>цілком</a:t>
            </a:r>
            <a:r>
              <a:rPr lang="en-US" dirty="0" smtClean="0">
                <a:latin typeface="Times New Roman" pitchFamily="18"/>
              </a:rPr>
              <a:t> </a:t>
            </a:r>
            <a:r>
              <a:rPr lang="en-US" dirty="0" err="1">
                <a:latin typeface="Times New Roman" pitchFamily="18"/>
              </a:rPr>
              <a:t>зовні</a:t>
            </a:r>
            <a:r>
              <a:rPr lang="en-US" dirty="0">
                <a:latin typeface="Times New Roman" pitchFamily="18"/>
              </a:rPr>
              <a:t>.</a:t>
            </a:r>
          </a:p>
        </p:txBody>
      </p:sp>
    </p:spTree>
    <p:extLst>
      <p:ext uri="{BB962C8B-B14F-4D97-AF65-F5344CB8AC3E}">
        <p14:creationId xmlns:p14="http://schemas.microsoft.com/office/powerpoint/2010/main" val="13452427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503999" y="301320"/>
            <a:ext cx="9071640" cy="1262520"/>
          </a:xfrm>
        </p:spPr>
        <p:txBody>
          <a:bodyPr>
            <a:spAutoFit/>
          </a:bodyPr>
          <a:lstStyle/>
          <a:p>
            <a:pPr lvl="0"/>
            <a:r>
              <a:rPr lang="en-US"/>
              <a:t>Геометрична побудова</a:t>
            </a:r>
          </a:p>
        </p:txBody>
      </p:sp>
      <p:sp>
        <p:nvSpPr>
          <p:cNvPr id="3" name="Subtitle 2"/>
          <p:cNvSpPr txBox="1">
            <a:spLocks noGrp="1"/>
          </p:cNvSpPr>
          <p:nvPr>
            <p:ph type="subTitle" idx="4294967295"/>
          </p:nvPr>
        </p:nvSpPr>
        <p:spPr>
          <a:xfrm>
            <a:off x="503999" y="1769040"/>
            <a:ext cx="9071640" cy="4989600"/>
          </a:xfrm>
        </p:spPr>
        <p:txBody>
          <a:bodyPr anchor="ctr">
            <a:spAutoFit/>
          </a:bodyPr>
          <a:lstStyle/>
          <a:p>
            <a:pPr lvl="0" algn="ctr"/>
            <a:endParaRPr lang="en-US"/>
          </a:p>
          <a:p>
            <a:pPr lvl="0" algn="ctr"/>
            <a:endParaRPr lang="en-US"/>
          </a:p>
        </p:txBody>
      </p:sp>
      <p:grpSp>
        <p:nvGrpSpPr>
          <p:cNvPr id="4" name="Group 3"/>
          <p:cNvGrpSpPr/>
          <p:nvPr/>
        </p:nvGrpSpPr>
        <p:grpSpPr>
          <a:xfrm>
            <a:off x="1800000" y="1488960"/>
            <a:ext cx="7380000" cy="4811040"/>
            <a:chOff x="1800000" y="1488960"/>
            <a:chExt cx="7380000" cy="4811040"/>
          </a:xfrm>
        </p:grpSpPr>
        <p:grpSp>
          <p:nvGrpSpPr>
            <p:cNvPr id="5" name="Group 4"/>
            <p:cNvGrpSpPr/>
            <p:nvPr/>
          </p:nvGrpSpPr>
          <p:grpSpPr>
            <a:xfrm>
              <a:off x="3082680" y="2942280"/>
              <a:ext cx="3611519" cy="2448720"/>
              <a:chOff x="3082680" y="2942280"/>
              <a:chExt cx="3611519" cy="2448720"/>
            </a:xfrm>
          </p:grpSpPr>
          <p:sp>
            <p:nvSpPr>
              <p:cNvPr id="6" name="Freeform 5"/>
              <p:cNvSpPr/>
              <p:nvPr/>
            </p:nvSpPr>
            <p:spPr>
              <a:xfrm>
                <a:off x="3082680" y="2962079"/>
                <a:ext cx="3565800" cy="2396160"/>
              </a:xfrm>
              <a:custGeom>
                <a:avLst/>
                <a:gdLst>
                  <a:gd name="f0" fmla="val 0"/>
                  <a:gd name="f1" fmla="val 3210"/>
                  <a:gd name="f2" fmla="val 1905"/>
                  <a:gd name="f3" fmla="val 1350"/>
                  <a:gd name="f4" fmla="val 2835"/>
                  <a:gd name="f5" fmla="val 135"/>
                  <a:gd name="f6" fmla="val 870"/>
                  <a:gd name="f7" fmla="val 3045"/>
                  <a:gd name="f8" fmla="val 1470"/>
                  <a:gd name="f9" fmla="val 2265"/>
                  <a:gd name="f10" fmla="val 1890"/>
                  <a:gd name="f11" fmla="val 510"/>
                  <a:gd name="f12" fmla="val 1245"/>
                  <a:gd name="f13" fmla="val 705"/>
                </a:gdLst>
                <a:ahLst/>
                <a:cxnLst>
                  <a:cxn ang="3cd4">
                    <a:pos x="hc" y="t"/>
                  </a:cxn>
                  <a:cxn ang="0">
                    <a:pos x="r" y="vc"/>
                  </a:cxn>
                  <a:cxn ang="cd4">
                    <a:pos x="hc" y="b"/>
                  </a:cxn>
                  <a:cxn ang="cd2">
                    <a:pos x="l" y="vc"/>
                  </a:cxn>
                </a:cxnLst>
                <a:rect l="l" t="t" r="r" b="b"/>
                <a:pathLst>
                  <a:path w="3210" h="1905">
                    <a:moveTo>
                      <a:pt x="f3" y="f0"/>
                    </a:moveTo>
                    <a:lnTo>
                      <a:pt x="f4" y="f5"/>
                    </a:lnTo>
                    <a:lnTo>
                      <a:pt x="f1" y="f6"/>
                    </a:lnTo>
                    <a:lnTo>
                      <a:pt x="f7" y="f8"/>
                    </a:lnTo>
                    <a:lnTo>
                      <a:pt x="f9" y="f10"/>
                    </a:lnTo>
                    <a:lnTo>
                      <a:pt x="f11" y="f2"/>
                    </a:lnTo>
                    <a:lnTo>
                      <a:pt x="f0" y="f12"/>
                    </a:lnTo>
                    <a:lnTo>
                      <a:pt x="f5" y="f13"/>
                    </a:lnTo>
                    <a:lnTo>
                      <a:pt x="f3" y="f0"/>
                    </a:lnTo>
                    <a:close/>
                  </a:path>
                </a:pathLst>
              </a:custGeom>
              <a:solidFill>
                <a:srgbClr val="FFFFFF"/>
              </a:solidFill>
              <a:ln w="12600">
                <a:solidFill>
                  <a:srgbClr val="000000"/>
                </a:solidFill>
                <a:prstDash val="solid"/>
                <a:round/>
              </a:ln>
            </p:spPr>
            <p:txBody>
              <a:bodyPr vert="horz" wrap="square" lIns="158760" tIns="82440" rIns="158760" bIns="82440" anchor="t" anchorCtr="0" compatLnSpc="0">
                <a:noAutofit/>
              </a:bodyPr>
              <a:lstStyle/>
              <a:p>
                <a:pPr marL="0" marR="0" lvl="0" indent="0" rtl="0" hangingPunct="0">
                  <a:lnSpc>
                    <a:spcPct val="100000"/>
                  </a:lnSpc>
                  <a:spcBef>
                    <a:spcPts val="0"/>
                  </a:spcBef>
                  <a:spcAft>
                    <a:spcPts val="0"/>
                  </a:spcAft>
                  <a:buNone/>
                  <a:tabLst/>
                </a:pPr>
                <a:endParaRPr lang="en-US" sz="1800" b="0" i="0" u="none" strike="noStrike">
                  <a:ln>
                    <a:noFill/>
                  </a:ln>
                  <a:latin typeface="Arial" pitchFamily="18"/>
                  <a:ea typeface="Lucida Sans Unicode" pitchFamily="2"/>
                  <a:cs typeface="Tahoma" pitchFamily="2"/>
                </a:endParaRPr>
              </a:p>
            </p:txBody>
          </p:sp>
          <p:sp>
            <p:nvSpPr>
              <p:cNvPr id="7" name="Freeform 6"/>
              <p:cNvSpPr/>
              <p:nvPr/>
            </p:nvSpPr>
            <p:spPr>
              <a:xfrm>
                <a:off x="3232440" y="3791880"/>
                <a:ext cx="63000" cy="71280"/>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200 f10 1"/>
                  <a:gd name="f16" fmla="*/ 18400 f10 1"/>
                  <a:gd name="f17" fmla="*/ 18400 f11 1"/>
                  <a:gd name="f18" fmla="*/ 3200 f11 1"/>
                  <a:gd name="f19" fmla="*/ f12 1 f2"/>
                  <a:gd name="f20" fmla="*/ f13 1 f2"/>
                  <a:gd name="f21" fmla="*/ f14 1 f2"/>
                  <a:gd name="f22" fmla="*/ 10800 f10 1"/>
                  <a:gd name="f23" fmla="*/ 0 f11 1"/>
                  <a:gd name="f24" fmla="*/ 3160 f10 1"/>
                  <a:gd name="f25" fmla="*/ 3160 f11 1"/>
                  <a:gd name="f26" fmla="*/ 0 f10 1"/>
                  <a:gd name="f27" fmla="*/ 10800 f11 1"/>
                  <a:gd name="f28" fmla="*/ 18440 f11 1"/>
                  <a:gd name="f29" fmla="*/ 21600 f11 1"/>
                  <a:gd name="f30" fmla="*/ 18440 f10 1"/>
                  <a:gd name="f31" fmla="*/ 21600 f10 1"/>
                  <a:gd name="f32" fmla="+- 0 0 f19"/>
                  <a:gd name="f33" fmla="+- f20 0 f1"/>
                  <a:gd name="f34" fmla="+- f21 0 f1"/>
                  <a:gd name="f35" fmla="*/ f32 f0 1"/>
                  <a:gd name="f36" fmla="+- f34 0 f33"/>
                  <a:gd name="f37" fmla="*/ f35 1 f5"/>
                  <a:gd name="f38" fmla="+- f37 0 f1"/>
                  <a:gd name="f39" fmla="cos 1 f38"/>
                  <a:gd name="f40" fmla="sin 1 f38"/>
                  <a:gd name="f41" fmla="+- 0 0 f39"/>
                  <a:gd name="f42" fmla="+- 0 0 f40"/>
                  <a:gd name="f43" fmla="*/ 10800 f41 1"/>
                  <a:gd name="f44" fmla="*/ 10800 f42 1"/>
                  <a:gd name="f45" fmla="*/ f43 f43 1"/>
                  <a:gd name="f46" fmla="*/ f44 f44 1"/>
                  <a:gd name="f47" fmla="+- f45 f46 0"/>
                  <a:gd name="f48" fmla="sqrt f47"/>
                  <a:gd name="f49" fmla="*/ f6 1 f48"/>
                  <a:gd name="f50" fmla="*/ f41 f49 1"/>
                  <a:gd name="f51" fmla="*/ f42 f49 1"/>
                  <a:gd name="f52" fmla="+- 10800 0 f50"/>
                  <a:gd name="f53" fmla="+- 10800 0 f51"/>
                </a:gdLst>
                <a:ahLst/>
                <a:cxnLst>
                  <a:cxn ang="3cd4">
                    <a:pos x="hc" y="t"/>
                  </a:cxn>
                  <a:cxn ang="0">
                    <a:pos x="r" y="vc"/>
                  </a:cxn>
                  <a:cxn ang="cd4">
                    <a:pos x="hc" y="b"/>
                  </a:cxn>
                  <a:cxn ang="cd2">
                    <a:pos x="l" y="vc"/>
                  </a:cxn>
                  <a:cxn ang="f33">
                    <a:pos x="f22" y="f23"/>
                  </a:cxn>
                  <a:cxn ang="f33">
                    <a:pos x="f24" y="f25"/>
                  </a:cxn>
                  <a:cxn ang="f33">
                    <a:pos x="f26" y="f27"/>
                  </a:cxn>
                  <a:cxn ang="f33">
                    <a:pos x="f24" y="f28"/>
                  </a:cxn>
                  <a:cxn ang="f33">
                    <a:pos x="f22" y="f29"/>
                  </a:cxn>
                  <a:cxn ang="f33">
                    <a:pos x="f30" y="f28"/>
                  </a:cxn>
                  <a:cxn ang="f33">
                    <a:pos x="f31" y="f27"/>
                  </a:cxn>
                  <a:cxn ang="f33">
                    <a:pos x="f30" y="f25"/>
                  </a:cxn>
                </a:cxnLst>
                <a:rect l="f15" t="f18" r="f16" b="f17"/>
                <a:pathLst>
                  <a:path w="21600" h="21600">
                    <a:moveTo>
                      <a:pt x="f52" y="f53"/>
                    </a:moveTo>
                    <a:arcTo wR="f9" hR="f9" stAng="f33" swAng="f36"/>
                    <a:close/>
                  </a:path>
                </a:pathLst>
              </a:custGeom>
              <a:solidFill>
                <a:srgbClr val="000000"/>
              </a:solidFill>
              <a:ln w="9360">
                <a:solidFill>
                  <a:srgbClr val="000000"/>
                </a:solidFill>
                <a:prstDash val="solid"/>
                <a:miter/>
              </a:ln>
            </p:spPr>
            <p:txBody>
              <a:bodyPr vert="horz" wrap="square" lIns="158760" tIns="82440" rIns="158760" bIns="82440" anchor="t" anchorCtr="0" compatLnSpc="0">
                <a:noAutofit/>
              </a:bodyPr>
              <a:lstStyle/>
              <a:p>
                <a:pPr marL="0" marR="0" lvl="0" indent="0" rtl="0" hangingPunct="0">
                  <a:lnSpc>
                    <a:spcPct val="100000"/>
                  </a:lnSpc>
                  <a:spcBef>
                    <a:spcPts val="0"/>
                  </a:spcBef>
                  <a:spcAft>
                    <a:spcPts val="0"/>
                  </a:spcAft>
                  <a:buNone/>
                  <a:tabLst/>
                </a:pPr>
                <a:endParaRPr lang="en-US" sz="1800" b="0" i="0" u="none" strike="noStrike">
                  <a:ln>
                    <a:noFill/>
                  </a:ln>
                  <a:latin typeface="Arial" pitchFamily="18"/>
                  <a:ea typeface="Lucida Sans Unicode" pitchFamily="2"/>
                  <a:cs typeface="Tahoma" pitchFamily="2"/>
                </a:endParaRPr>
              </a:p>
            </p:txBody>
          </p:sp>
          <p:sp>
            <p:nvSpPr>
              <p:cNvPr id="8" name="Freeform 7"/>
              <p:cNvSpPr/>
              <p:nvPr/>
            </p:nvSpPr>
            <p:spPr>
              <a:xfrm>
                <a:off x="4632120" y="4188239"/>
                <a:ext cx="63000" cy="70920"/>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200 f10 1"/>
                  <a:gd name="f16" fmla="*/ 18400 f10 1"/>
                  <a:gd name="f17" fmla="*/ 18400 f11 1"/>
                  <a:gd name="f18" fmla="*/ 3200 f11 1"/>
                  <a:gd name="f19" fmla="*/ f12 1 f2"/>
                  <a:gd name="f20" fmla="*/ f13 1 f2"/>
                  <a:gd name="f21" fmla="*/ f14 1 f2"/>
                  <a:gd name="f22" fmla="*/ 10800 f10 1"/>
                  <a:gd name="f23" fmla="*/ 0 f11 1"/>
                  <a:gd name="f24" fmla="*/ 3160 f10 1"/>
                  <a:gd name="f25" fmla="*/ 3160 f11 1"/>
                  <a:gd name="f26" fmla="*/ 0 f10 1"/>
                  <a:gd name="f27" fmla="*/ 10800 f11 1"/>
                  <a:gd name="f28" fmla="*/ 18440 f11 1"/>
                  <a:gd name="f29" fmla="*/ 21600 f11 1"/>
                  <a:gd name="f30" fmla="*/ 18440 f10 1"/>
                  <a:gd name="f31" fmla="*/ 21600 f10 1"/>
                  <a:gd name="f32" fmla="+- 0 0 f19"/>
                  <a:gd name="f33" fmla="+- f20 0 f1"/>
                  <a:gd name="f34" fmla="+- f21 0 f1"/>
                  <a:gd name="f35" fmla="*/ f32 f0 1"/>
                  <a:gd name="f36" fmla="+- f34 0 f33"/>
                  <a:gd name="f37" fmla="*/ f35 1 f5"/>
                  <a:gd name="f38" fmla="+- f37 0 f1"/>
                  <a:gd name="f39" fmla="cos 1 f38"/>
                  <a:gd name="f40" fmla="sin 1 f38"/>
                  <a:gd name="f41" fmla="+- 0 0 f39"/>
                  <a:gd name="f42" fmla="+- 0 0 f40"/>
                  <a:gd name="f43" fmla="*/ 10800 f41 1"/>
                  <a:gd name="f44" fmla="*/ 10800 f42 1"/>
                  <a:gd name="f45" fmla="*/ f43 f43 1"/>
                  <a:gd name="f46" fmla="*/ f44 f44 1"/>
                  <a:gd name="f47" fmla="+- f45 f46 0"/>
                  <a:gd name="f48" fmla="sqrt f47"/>
                  <a:gd name="f49" fmla="*/ f6 1 f48"/>
                  <a:gd name="f50" fmla="*/ f41 f49 1"/>
                  <a:gd name="f51" fmla="*/ f42 f49 1"/>
                  <a:gd name="f52" fmla="+- 10800 0 f50"/>
                  <a:gd name="f53" fmla="+- 10800 0 f51"/>
                </a:gdLst>
                <a:ahLst/>
                <a:cxnLst>
                  <a:cxn ang="3cd4">
                    <a:pos x="hc" y="t"/>
                  </a:cxn>
                  <a:cxn ang="0">
                    <a:pos x="r" y="vc"/>
                  </a:cxn>
                  <a:cxn ang="cd4">
                    <a:pos x="hc" y="b"/>
                  </a:cxn>
                  <a:cxn ang="cd2">
                    <a:pos x="l" y="vc"/>
                  </a:cxn>
                  <a:cxn ang="f33">
                    <a:pos x="f22" y="f23"/>
                  </a:cxn>
                  <a:cxn ang="f33">
                    <a:pos x="f24" y="f25"/>
                  </a:cxn>
                  <a:cxn ang="f33">
                    <a:pos x="f26" y="f27"/>
                  </a:cxn>
                  <a:cxn ang="f33">
                    <a:pos x="f24" y="f28"/>
                  </a:cxn>
                  <a:cxn ang="f33">
                    <a:pos x="f22" y="f29"/>
                  </a:cxn>
                  <a:cxn ang="f33">
                    <a:pos x="f30" y="f28"/>
                  </a:cxn>
                  <a:cxn ang="f33">
                    <a:pos x="f31" y="f27"/>
                  </a:cxn>
                  <a:cxn ang="f33">
                    <a:pos x="f30" y="f25"/>
                  </a:cxn>
                </a:cxnLst>
                <a:rect l="f15" t="f18" r="f16" b="f17"/>
                <a:pathLst>
                  <a:path w="21600" h="21600">
                    <a:moveTo>
                      <a:pt x="f52" y="f53"/>
                    </a:moveTo>
                    <a:arcTo wR="f9" hR="f9" stAng="f33" swAng="f36"/>
                    <a:close/>
                  </a:path>
                </a:pathLst>
              </a:custGeom>
              <a:solidFill>
                <a:srgbClr val="000000"/>
              </a:solidFill>
              <a:ln w="9360">
                <a:solidFill>
                  <a:srgbClr val="000000"/>
                </a:solidFill>
                <a:prstDash val="solid"/>
                <a:miter/>
              </a:ln>
            </p:spPr>
            <p:txBody>
              <a:bodyPr vert="horz" wrap="square" lIns="158760" tIns="82440" rIns="158760" bIns="82440" anchor="t" anchorCtr="0" compatLnSpc="0">
                <a:noAutofit/>
              </a:bodyPr>
              <a:lstStyle/>
              <a:p>
                <a:pPr marL="0" marR="0" lvl="0" indent="0" rtl="0" hangingPunct="0">
                  <a:lnSpc>
                    <a:spcPct val="100000"/>
                  </a:lnSpc>
                  <a:spcBef>
                    <a:spcPts val="0"/>
                  </a:spcBef>
                  <a:spcAft>
                    <a:spcPts val="0"/>
                  </a:spcAft>
                  <a:buNone/>
                  <a:tabLst/>
                </a:pPr>
                <a:endParaRPr lang="en-US" sz="1800" b="0" i="0" u="none" strike="noStrike">
                  <a:ln>
                    <a:noFill/>
                  </a:ln>
                  <a:latin typeface="Arial" pitchFamily="18"/>
                  <a:ea typeface="Lucida Sans Unicode" pitchFamily="2"/>
                  <a:cs typeface="Tahoma" pitchFamily="2"/>
                </a:endParaRPr>
              </a:p>
            </p:txBody>
          </p:sp>
          <p:sp>
            <p:nvSpPr>
              <p:cNvPr id="9" name="Freeform 8"/>
              <p:cNvSpPr/>
              <p:nvPr/>
            </p:nvSpPr>
            <p:spPr>
              <a:xfrm>
                <a:off x="4565160" y="2942280"/>
                <a:ext cx="63000" cy="71640"/>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200 f10 1"/>
                  <a:gd name="f16" fmla="*/ 18400 f10 1"/>
                  <a:gd name="f17" fmla="*/ 18400 f11 1"/>
                  <a:gd name="f18" fmla="*/ 3200 f11 1"/>
                  <a:gd name="f19" fmla="*/ f12 1 f2"/>
                  <a:gd name="f20" fmla="*/ f13 1 f2"/>
                  <a:gd name="f21" fmla="*/ f14 1 f2"/>
                  <a:gd name="f22" fmla="*/ 10800 f10 1"/>
                  <a:gd name="f23" fmla="*/ 0 f11 1"/>
                  <a:gd name="f24" fmla="*/ 3160 f10 1"/>
                  <a:gd name="f25" fmla="*/ 3160 f11 1"/>
                  <a:gd name="f26" fmla="*/ 0 f10 1"/>
                  <a:gd name="f27" fmla="*/ 10800 f11 1"/>
                  <a:gd name="f28" fmla="*/ 18440 f11 1"/>
                  <a:gd name="f29" fmla="*/ 21600 f11 1"/>
                  <a:gd name="f30" fmla="*/ 18440 f10 1"/>
                  <a:gd name="f31" fmla="*/ 21600 f10 1"/>
                  <a:gd name="f32" fmla="+- 0 0 f19"/>
                  <a:gd name="f33" fmla="+- f20 0 f1"/>
                  <a:gd name="f34" fmla="+- f21 0 f1"/>
                  <a:gd name="f35" fmla="*/ f32 f0 1"/>
                  <a:gd name="f36" fmla="+- f34 0 f33"/>
                  <a:gd name="f37" fmla="*/ f35 1 f5"/>
                  <a:gd name="f38" fmla="+- f37 0 f1"/>
                  <a:gd name="f39" fmla="cos 1 f38"/>
                  <a:gd name="f40" fmla="sin 1 f38"/>
                  <a:gd name="f41" fmla="+- 0 0 f39"/>
                  <a:gd name="f42" fmla="+- 0 0 f40"/>
                  <a:gd name="f43" fmla="*/ 10800 f41 1"/>
                  <a:gd name="f44" fmla="*/ 10800 f42 1"/>
                  <a:gd name="f45" fmla="*/ f43 f43 1"/>
                  <a:gd name="f46" fmla="*/ f44 f44 1"/>
                  <a:gd name="f47" fmla="+- f45 f46 0"/>
                  <a:gd name="f48" fmla="sqrt f47"/>
                  <a:gd name="f49" fmla="*/ f6 1 f48"/>
                  <a:gd name="f50" fmla="*/ f41 f49 1"/>
                  <a:gd name="f51" fmla="*/ f42 f49 1"/>
                  <a:gd name="f52" fmla="+- 10800 0 f50"/>
                  <a:gd name="f53" fmla="+- 10800 0 f51"/>
                </a:gdLst>
                <a:ahLst/>
                <a:cxnLst>
                  <a:cxn ang="3cd4">
                    <a:pos x="hc" y="t"/>
                  </a:cxn>
                  <a:cxn ang="0">
                    <a:pos x="r" y="vc"/>
                  </a:cxn>
                  <a:cxn ang="cd4">
                    <a:pos x="hc" y="b"/>
                  </a:cxn>
                  <a:cxn ang="cd2">
                    <a:pos x="l" y="vc"/>
                  </a:cxn>
                  <a:cxn ang="f33">
                    <a:pos x="f22" y="f23"/>
                  </a:cxn>
                  <a:cxn ang="f33">
                    <a:pos x="f24" y="f25"/>
                  </a:cxn>
                  <a:cxn ang="f33">
                    <a:pos x="f26" y="f27"/>
                  </a:cxn>
                  <a:cxn ang="f33">
                    <a:pos x="f24" y="f28"/>
                  </a:cxn>
                  <a:cxn ang="f33">
                    <a:pos x="f22" y="f29"/>
                  </a:cxn>
                  <a:cxn ang="f33">
                    <a:pos x="f30" y="f28"/>
                  </a:cxn>
                  <a:cxn ang="f33">
                    <a:pos x="f31" y="f27"/>
                  </a:cxn>
                  <a:cxn ang="f33">
                    <a:pos x="f30" y="f25"/>
                  </a:cxn>
                </a:cxnLst>
                <a:rect l="f15" t="f18" r="f16" b="f17"/>
                <a:pathLst>
                  <a:path w="21600" h="21600">
                    <a:moveTo>
                      <a:pt x="f52" y="f53"/>
                    </a:moveTo>
                    <a:arcTo wR="f9" hR="f9" stAng="f33" swAng="f36"/>
                    <a:close/>
                  </a:path>
                </a:pathLst>
              </a:custGeom>
              <a:solidFill>
                <a:srgbClr val="000000"/>
              </a:solidFill>
              <a:ln w="9360">
                <a:solidFill>
                  <a:srgbClr val="000000"/>
                </a:solidFill>
                <a:prstDash val="solid"/>
                <a:miter/>
              </a:ln>
            </p:spPr>
            <p:txBody>
              <a:bodyPr vert="horz" wrap="square" lIns="158760" tIns="82440" rIns="158760" bIns="82440" anchor="t" anchorCtr="0" compatLnSpc="0">
                <a:noAutofit/>
              </a:bodyPr>
              <a:lstStyle/>
              <a:p>
                <a:pPr marL="0" marR="0" lvl="0" indent="0" rtl="0" hangingPunct="0">
                  <a:lnSpc>
                    <a:spcPct val="100000"/>
                  </a:lnSpc>
                  <a:spcBef>
                    <a:spcPts val="0"/>
                  </a:spcBef>
                  <a:spcAft>
                    <a:spcPts val="0"/>
                  </a:spcAft>
                  <a:buNone/>
                  <a:tabLst/>
                </a:pPr>
                <a:endParaRPr lang="en-US" sz="1800" b="0" i="0" u="none" strike="noStrike">
                  <a:ln>
                    <a:noFill/>
                  </a:ln>
                  <a:latin typeface="Arial" pitchFamily="18"/>
                  <a:ea typeface="Lucida Sans Unicode" pitchFamily="2"/>
                  <a:cs typeface="Tahoma" pitchFamily="2"/>
                </a:endParaRPr>
              </a:p>
            </p:txBody>
          </p:sp>
          <p:sp>
            <p:nvSpPr>
              <p:cNvPr id="10" name="Freeform 9"/>
              <p:cNvSpPr/>
              <p:nvPr/>
            </p:nvSpPr>
            <p:spPr>
              <a:xfrm>
                <a:off x="3082680" y="4489920"/>
                <a:ext cx="63000" cy="70920"/>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200 f10 1"/>
                  <a:gd name="f16" fmla="*/ 18400 f10 1"/>
                  <a:gd name="f17" fmla="*/ 18400 f11 1"/>
                  <a:gd name="f18" fmla="*/ 3200 f11 1"/>
                  <a:gd name="f19" fmla="*/ f12 1 f2"/>
                  <a:gd name="f20" fmla="*/ f13 1 f2"/>
                  <a:gd name="f21" fmla="*/ f14 1 f2"/>
                  <a:gd name="f22" fmla="*/ 10800 f10 1"/>
                  <a:gd name="f23" fmla="*/ 0 f11 1"/>
                  <a:gd name="f24" fmla="*/ 3160 f10 1"/>
                  <a:gd name="f25" fmla="*/ 3160 f11 1"/>
                  <a:gd name="f26" fmla="*/ 0 f10 1"/>
                  <a:gd name="f27" fmla="*/ 10800 f11 1"/>
                  <a:gd name="f28" fmla="*/ 18440 f11 1"/>
                  <a:gd name="f29" fmla="*/ 21600 f11 1"/>
                  <a:gd name="f30" fmla="*/ 18440 f10 1"/>
                  <a:gd name="f31" fmla="*/ 21600 f10 1"/>
                  <a:gd name="f32" fmla="+- 0 0 f19"/>
                  <a:gd name="f33" fmla="+- f20 0 f1"/>
                  <a:gd name="f34" fmla="+- f21 0 f1"/>
                  <a:gd name="f35" fmla="*/ f32 f0 1"/>
                  <a:gd name="f36" fmla="+- f34 0 f33"/>
                  <a:gd name="f37" fmla="*/ f35 1 f5"/>
                  <a:gd name="f38" fmla="+- f37 0 f1"/>
                  <a:gd name="f39" fmla="cos 1 f38"/>
                  <a:gd name="f40" fmla="sin 1 f38"/>
                  <a:gd name="f41" fmla="+- 0 0 f39"/>
                  <a:gd name="f42" fmla="+- 0 0 f40"/>
                  <a:gd name="f43" fmla="*/ 10800 f41 1"/>
                  <a:gd name="f44" fmla="*/ 10800 f42 1"/>
                  <a:gd name="f45" fmla="*/ f43 f43 1"/>
                  <a:gd name="f46" fmla="*/ f44 f44 1"/>
                  <a:gd name="f47" fmla="+- f45 f46 0"/>
                  <a:gd name="f48" fmla="sqrt f47"/>
                  <a:gd name="f49" fmla="*/ f6 1 f48"/>
                  <a:gd name="f50" fmla="*/ f41 f49 1"/>
                  <a:gd name="f51" fmla="*/ f42 f49 1"/>
                  <a:gd name="f52" fmla="+- 10800 0 f50"/>
                  <a:gd name="f53" fmla="+- 10800 0 f51"/>
                </a:gdLst>
                <a:ahLst/>
                <a:cxnLst>
                  <a:cxn ang="3cd4">
                    <a:pos x="hc" y="t"/>
                  </a:cxn>
                  <a:cxn ang="0">
                    <a:pos x="r" y="vc"/>
                  </a:cxn>
                  <a:cxn ang="cd4">
                    <a:pos x="hc" y="b"/>
                  </a:cxn>
                  <a:cxn ang="cd2">
                    <a:pos x="l" y="vc"/>
                  </a:cxn>
                  <a:cxn ang="f33">
                    <a:pos x="f22" y="f23"/>
                  </a:cxn>
                  <a:cxn ang="f33">
                    <a:pos x="f24" y="f25"/>
                  </a:cxn>
                  <a:cxn ang="f33">
                    <a:pos x="f26" y="f27"/>
                  </a:cxn>
                  <a:cxn ang="f33">
                    <a:pos x="f24" y="f28"/>
                  </a:cxn>
                  <a:cxn ang="f33">
                    <a:pos x="f22" y="f29"/>
                  </a:cxn>
                  <a:cxn ang="f33">
                    <a:pos x="f30" y="f28"/>
                  </a:cxn>
                  <a:cxn ang="f33">
                    <a:pos x="f31" y="f27"/>
                  </a:cxn>
                  <a:cxn ang="f33">
                    <a:pos x="f30" y="f25"/>
                  </a:cxn>
                </a:cxnLst>
                <a:rect l="f15" t="f18" r="f16" b="f17"/>
                <a:pathLst>
                  <a:path w="21600" h="21600">
                    <a:moveTo>
                      <a:pt x="f52" y="f53"/>
                    </a:moveTo>
                    <a:arcTo wR="f9" hR="f9" stAng="f33" swAng="f36"/>
                    <a:close/>
                  </a:path>
                </a:pathLst>
              </a:custGeom>
              <a:solidFill>
                <a:srgbClr val="000000"/>
              </a:solidFill>
              <a:ln w="9360">
                <a:solidFill>
                  <a:srgbClr val="000000"/>
                </a:solidFill>
                <a:prstDash val="solid"/>
                <a:miter/>
              </a:ln>
            </p:spPr>
            <p:txBody>
              <a:bodyPr vert="horz" wrap="square" lIns="158760" tIns="82440" rIns="158760" bIns="82440" anchor="t" anchorCtr="0" compatLnSpc="0">
                <a:noAutofit/>
              </a:bodyPr>
              <a:lstStyle/>
              <a:p>
                <a:pPr marL="0" marR="0" lvl="0" indent="0" rtl="0" hangingPunct="0">
                  <a:lnSpc>
                    <a:spcPct val="100000"/>
                  </a:lnSpc>
                  <a:spcBef>
                    <a:spcPts val="0"/>
                  </a:spcBef>
                  <a:spcAft>
                    <a:spcPts val="0"/>
                  </a:spcAft>
                  <a:buNone/>
                  <a:tabLst/>
                </a:pPr>
                <a:endParaRPr lang="en-US" sz="1800" b="0" i="0" u="none" strike="noStrike">
                  <a:ln>
                    <a:noFill/>
                  </a:ln>
                  <a:latin typeface="Arial" pitchFamily="18"/>
                  <a:ea typeface="Lucida Sans Unicode" pitchFamily="2"/>
                  <a:cs typeface="Tahoma" pitchFamily="2"/>
                </a:endParaRPr>
              </a:p>
            </p:txBody>
          </p:sp>
          <p:sp>
            <p:nvSpPr>
              <p:cNvPr id="11" name="Freeform 10"/>
              <p:cNvSpPr/>
              <p:nvPr/>
            </p:nvSpPr>
            <p:spPr>
              <a:xfrm>
                <a:off x="3615839" y="5319720"/>
                <a:ext cx="63000" cy="71280"/>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200 f10 1"/>
                  <a:gd name="f16" fmla="*/ 18400 f10 1"/>
                  <a:gd name="f17" fmla="*/ 18400 f11 1"/>
                  <a:gd name="f18" fmla="*/ 3200 f11 1"/>
                  <a:gd name="f19" fmla="*/ f12 1 f2"/>
                  <a:gd name="f20" fmla="*/ f13 1 f2"/>
                  <a:gd name="f21" fmla="*/ f14 1 f2"/>
                  <a:gd name="f22" fmla="*/ 10800 f10 1"/>
                  <a:gd name="f23" fmla="*/ 0 f11 1"/>
                  <a:gd name="f24" fmla="*/ 3160 f10 1"/>
                  <a:gd name="f25" fmla="*/ 3160 f11 1"/>
                  <a:gd name="f26" fmla="*/ 0 f10 1"/>
                  <a:gd name="f27" fmla="*/ 10800 f11 1"/>
                  <a:gd name="f28" fmla="*/ 18440 f11 1"/>
                  <a:gd name="f29" fmla="*/ 21600 f11 1"/>
                  <a:gd name="f30" fmla="*/ 18440 f10 1"/>
                  <a:gd name="f31" fmla="*/ 21600 f10 1"/>
                  <a:gd name="f32" fmla="+- 0 0 f19"/>
                  <a:gd name="f33" fmla="+- f20 0 f1"/>
                  <a:gd name="f34" fmla="+- f21 0 f1"/>
                  <a:gd name="f35" fmla="*/ f32 f0 1"/>
                  <a:gd name="f36" fmla="+- f34 0 f33"/>
                  <a:gd name="f37" fmla="*/ f35 1 f5"/>
                  <a:gd name="f38" fmla="+- f37 0 f1"/>
                  <a:gd name="f39" fmla="cos 1 f38"/>
                  <a:gd name="f40" fmla="sin 1 f38"/>
                  <a:gd name="f41" fmla="+- 0 0 f39"/>
                  <a:gd name="f42" fmla="+- 0 0 f40"/>
                  <a:gd name="f43" fmla="*/ 10800 f41 1"/>
                  <a:gd name="f44" fmla="*/ 10800 f42 1"/>
                  <a:gd name="f45" fmla="*/ f43 f43 1"/>
                  <a:gd name="f46" fmla="*/ f44 f44 1"/>
                  <a:gd name="f47" fmla="+- f45 f46 0"/>
                  <a:gd name="f48" fmla="sqrt f47"/>
                  <a:gd name="f49" fmla="*/ f6 1 f48"/>
                  <a:gd name="f50" fmla="*/ f41 f49 1"/>
                  <a:gd name="f51" fmla="*/ f42 f49 1"/>
                  <a:gd name="f52" fmla="+- 10800 0 f50"/>
                  <a:gd name="f53" fmla="+- 10800 0 f51"/>
                </a:gdLst>
                <a:ahLst/>
                <a:cxnLst>
                  <a:cxn ang="3cd4">
                    <a:pos x="hc" y="t"/>
                  </a:cxn>
                  <a:cxn ang="0">
                    <a:pos x="r" y="vc"/>
                  </a:cxn>
                  <a:cxn ang="cd4">
                    <a:pos x="hc" y="b"/>
                  </a:cxn>
                  <a:cxn ang="cd2">
                    <a:pos x="l" y="vc"/>
                  </a:cxn>
                  <a:cxn ang="f33">
                    <a:pos x="f22" y="f23"/>
                  </a:cxn>
                  <a:cxn ang="f33">
                    <a:pos x="f24" y="f25"/>
                  </a:cxn>
                  <a:cxn ang="f33">
                    <a:pos x="f26" y="f27"/>
                  </a:cxn>
                  <a:cxn ang="f33">
                    <a:pos x="f24" y="f28"/>
                  </a:cxn>
                  <a:cxn ang="f33">
                    <a:pos x="f22" y="f29"/>
                  </a:cxn>
                  <a:cxn ang="f33">
                    <a:pos x="f30" y="f28"/>
                  </a:cxn>
                  <a:cxn ang="f33">
                    <a:pos x="f31" y="f27"/>
                  </a:cxn>
                  <a:cxn ang="f33">
                    <a:pos x="f30" y="f25"/>
                  </a:cxn>
                </a:cxnLst>
                <a:rect l="f15" t="f18" r="f16" b="f17"/>
                <a:pathLst>
                  <a:path w="21600" h="21600">
                    <a:moveTo>
                      <a:pt x="f52" y="f53"/>
                    </a:moveTo>
                    <a:arcTo wR="f9" hR="f9" stAng="f33" swAng="f36"/>
                    <a:close/>
                  </a:path>
                </a:pathLst>
              </a:custGeom>
              <a:solidFill>
                <a:srgbClr val="000000"/>
              </a:solidFill>
              <a:ln w="9360">
                <a:solidFill>
                  <a:srgbClr val="000000"/>
                </a:solidFill>
                <a:prstDash val="solid"/>
                <a:miter/>
              </a:ln>
            </p:spPr>
            <p:txBody>
              <a:bodyPr vert="horz" wrap="square" lIns="158760" tIns="82440" rIns="158760" bIns="82440" anchor="t" anchorCtr="0" compatLnSpc="0">
                <a:noAutofit/>
              </a:bodyPr>
              <a:lstStyle/>
              <a:p>
                <a:pPr marL="0" marR="0" lvl="0" indent="0" rtl="0" hangingPunct="0">
                  <a:lnSpc>
                    <a:spcPct val="100000"/>
                  </a:lnSpc>
                  <a:spcBef>
                    <a:spcPts val="0"/>
                  </a:spcBef>
                  <a:spcAft>
                    <a:spcPts val="0"/>
                  </a:spcAft>
                  <a:buNone/>
                  <a:tabLst/>
                </a:pPr>
                <a:endParaRPr lang="en-US" sz="1800" b="0" i="0" u="none" strike="noStrike">
                  <a:ln>
                    <a:noFill/>
                  </a:ln>
                  <a:latin typeface="Arial" pitchFamily="18"/>
                  <a:ea typeface="Lucida Sans Unicode" pitchFamily="2"/>
                  <a:cs typeface="Tahoma" pitchFamily="2"/>
                </a:endParaRPr>
              </a:p>
            </p:txBody>
          </p:sp>
          <p:sp>
            <p:nvSpPr>
              <p:cNvPr id="12" name="Freeform 11"/>
              <p:cNvSpPr/>
              <p:nvPr/>
            </p:nvSpPr>
            <p:spPr>
              <a:xfrm>
                <a:off x="6198120" y="3093840"/>
                <a:ext cx="62640" cy="70920"/>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200 f10 1"/>
                  <a:gd name="f16" fmla="*/ 18400 f10 1"/>
                  <a:gd name="f17" fmla="*/ 18400 f11 1"/>
                  <a:gd name="f18" fmla="*/ 3200 f11 1"/>
                  <a:gd name="f19" fmla="*/ f12 1 f2"/>
                  <a:gd name="f20" fmla="*/ f13 1 f2"/>
                  <a:gd name="f21" fmla="*/ f14 1 f2"/>
                  <a:gd name="f22" fmla="*/ 10800 f10 1"/>
                  <a:gd name="f23" fmla="*/ 0 f11 1"/>
                  <a:gd name="f24" fmla="*/ 3160 f10 1"/>
                  <a:gd name="f25" fmla="*/ 3160 f11 1"/>
                  <a:gd name="f26" fmla="*/ 0 f10 1"/>
                  <a:gd name="f27" fmla="*/ 10800 f11 1"/>
                  <a:gd name="f28" fmla="*/ 18440 f11 1"/>
                  <a:gd name="f29" fmla="*/ 21600 f11 1"/>
                  <a:gd name="f30" fmla="*/ 18440 f10 1"/>
                  <a:gd name="f31" fmla="*/ 21600 f10 1"/>
                  <a:gd name="f32" fmla="+- 0 0 f19"/>
                  <a:gd name="f33" fmla="+- f20 0 f1"/>
                  <a:gd name="f34" fmla="+- f21 0 f1"/>
                  <a:gd name="f35" fmla="*/ f32 f0 1"/>
                  <a:gd name="f36" fmla="+- f34 0 f33"/>
                  <a:gd name="f37" fmla="*/ f35 1 f5"/>
                  <a:gd name="f38" fmla="+- f37 0 f1"/>
                  <a:gd name="f39" fmla="cos 1 f38"/>
                  <a:gd name="f40" fmla="sin 1 f38"/>
                  <a:gd name="f41" fmla="+- 0 0 f39"/>
                  <a:gd name="f42" fmla="+- 0 0 f40"/>
                  <a:gd name="f43" fmla="*/ 10800 f41 1"/>
                  <a:gd name="f44" fmla="*/ 10800 f42 1"/>
                  <a:gd name="f45" fmla="*/ f43 f43 1"/>
                  <a:gd name="f46" fmla="*/ f44 f44 1"/>
                  <a:gd name="f47" fmla="+- f45 f46 0"/>
                  <a:gd name="f48" fmla="sqrt f47"/>
                  <a:gd name="f49" fmla="*/ f6 1 f48"/>
                  <a:gd name="f50" fmla="*/ f41 f49 1"/>
                  <a:gd name="f51" fmla="*/ f42 f49 1"/>
                  <a:gd name="f52" fmla="+- 10800 0 f50"/>
                  <a:gd name="f53" fmla="+- 10800 0 f51"/>
                </a:gdLst>
                <a:ahLst/>
                <a:cxnLst>
                  <a:cxn ang="3cd4">
                    <a:pos x="hc" y="t"/>
                  </a:cxn>
                  <a:cxn ang="0">
                    <a:pos x="r" y="vc"/>
                  </a:cxn>
                  <a:cxn ang="cd4">
                    <a:pos x="hc" y="b"/>
                  </a:cxn>
                  <a:cxn ang="cd2">
                    <a:pos x="l" y="vc"/>
                  </a:cxn>
                  <a:cxn ang="f33">
                    <a:pos x="f22" y="f23"/>
                  </a:cxn>
                  <a:cxn ang="f33">
                    <a:pos x="f24" y="f25"/>
                  </a:cxn>
                  <a:cxn ang="f33">
                    <a:pos x="f26" y="f27"/>
                  </a:cxn>
                  <a:cxn ang="f33">
                    <a:pos x="f24" y="f28"/>
                  </a:cxn>
                  <a:cxn ang="f33">
                    <a:pos x="f22" y="f29"/>
                  </a:cxn>
                  <a:cxn ang="f33">
                    <a:pos x="f30" y="f28"/>
                  </a:cxn>
                  <a:cxn ang="f33">
                    <a:pos x="f31" y="f27"/>
                  </a:cxn>
                  <a:cxn ang="f33">
                    <a:pos x="f30" y="f25"/>
                  </a:cxn>
                </a:cxnLst>
                <a:rect l="f15" t="f18" r="f16" b="f17"/>
                <a:pathLst>
                  <a:path w="21600" h="21600">
                    <a:moveTo>
                      <a:pt x="f52" y="f53"/>
                    </a:moveTo>
                    <a:arcTo wR="f9" hR="f9" stAng="f33" swAng="f36"/>
                    <a:close/>
                  </a:path>
                </a:pathLst>
              </a:custGeom>
              <a:solidFill>
                <a:srgbClr val="000000"/>
              </a:solidFill>
              <a:ln w="9360">
                <a:solidFill>
                  <a:srgbClr val="000000"/>
                </a:solidFill>
                <a:prstDash val="solid"/>
                <a:miter/>
              </a:ln>
            </p:spPr>
            <p:txBody>
              <a:bodyPr vert="horz" wrap="square" lIns="158760" tIns="82440" rIns="158760" bIns="82440" anchor="t" anchorCtr="0" compatLnSpc="0">
                <a:noAutofit/>
              </a:bodyPr>
              <a:lstStyle/>
              <a:p>
                <a:pPr marL="0" marR="0" lvl="0" indent="0" rtl="0" hangingPunct="0">
                  <a:lnSpc>
                    <a:spcPct val="100000"/>
                  </a:lnSpc>
                  <a:spcBef>
                    <a:spcPts val="0"/>
                  </a:spcBef>
                  <a:spcAft>
                    <a:spcPts val="0"/>
                  </a:spcAft>
                  <a:buNone/>
                  <a:tabLst/>
                </a:pPr>
                <a:endParaRPr lang="en-US" sz="1800" b="0" i="0" u="none" strike="noStrike">
                  <a:ln>
                    <a:noFill/>
                  </a:ln>
                  <a:latin typeface="Arial" pitchFamily="18"/>
                  <a:ea typeface="Lucida Sans Unicode" pitchFamily="2"/>
                  <a:cs typeface="Tahoma" pitchFamily="2"/>
                </a:endParaRPr>
              </a:p>
            </p:txBody>
          </p:sp>
          <p:sp>
            <p:nvSpPr>
              <p:cNvPr id="13" name="Freeform 12"/>
              <p:cNvSpPr/>
              <p:nvPr/>
            </p:nvSpPr>
            <p:spPr>
              <a:xfrm>
                <a:off x="6631199" y="4037400"/>
                <a:ext cx="63000" cy="70920"/>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200 f10 1"/>
                  <a:gd name="f16" fmla="*/ 18400 f10 1"/>
                  <a:gd name="f17" fmla="*/ 18400 f11 1"/>
                  <a:gd name="f18" fmla="*/ 3200 f11 1"/>
                  <a:gd name="f19" fmla="*/ f12 1 f2"/>
                  <a:gd name="f20" fmla="*/ f13 1 f2"/>
                  <a:gd name="f21" fmla="*/ f14 1 f2"/>
                  <a:gd name="f22" fmla="*/ 10800 f10 1"/>
                  <a:gd name="f23" fmla="*/ 0 f11 1"/>
                  <a:gd name="f24" fmla="*/ 3160 f10 1"/>
                  <a:gd name="f25" fmla="*/ 3160 f11 1"/>
                  <a:gd name="f26" fmla="*/ 0 f10 1"/>
                  <a:gd name="f27" fmla="*/ 10800 f11 1"/>
                  <a:gd name="f28" fmla="*/ 18440 f11 1"/>
                  <a:gd name="f29" fmla="*/ 21600 f11 1"/>
                  <a:gd name="f30" fmla="*/ 18440 f10 1"/>
                  <a:gd name="f31" fmla="*/ 21600 f10 1"/>
                  <a:gd name="f32" fmla="+- 0 0 f19"/>
                  <a:gd name="f33" fmla="+- f20 0 f1"/>
                  <a:gd name="f34" fmla="+- f21 0 f1"/>
                  <a:gd name="f35" fmla="*/ f32 f0 1"/>
                  <a:gd name="f36" fmla="+- f34 0 f33"/>
                  <a:gd name="f37" fmla="*/ f35 1 f5"/>
                  <a:gd name="f38" fmla="+- f37 0 f1"/>
                  <a:gd name="f39" fmla="cos 1 f38"/>
                  <a:gd name="f40" fmla="sin 1 f38"/>
                  <a:gd name="f41" fmla="+- 0 0 f39"/>
                  <a:gd name="f42" fmla="+- 0 0 f40"/>
                  <a:gd name="f43" fmla="*/ 10800 f41 1"/>
                  <a:gd name="f44" fmla="*/ 10800 f42 1"/>
                  <a:gd name="f45" fmla="*/ f43 f43 1"/>
                  <a:gd name="f46" fmla="*/ f44 f44 1"/>
                  <a:gd name="f47" fmla="+- f45 f46 0"/>
                  <a:gd name="f48" fmla="sqrt f47"/>
                  <a:gd name="f49" fmla="*/ f6 1 f48"/>
                  <a:gd name="f50" fmla="*/ f41 f49 1"/>
                  <a:gd name="f51" fmla="*/ f42 f49 1"/>
                  <a:gd name="f52" fmla="+- 10800 0 f50"/>
                  <a:gd name="f53" fmla="+- 10800 0 f51"/>
                </a:gdLst>
                <a:ahLst/>
                <a:cxnLst>
                  <a:cxn ang="3cd4">
                    <a:pos x="hc" y="t"/>
                  </a:cxn>
                  <a:cxn ang="0">
                    <a:pos x="r" y="vc"/>
                  </a:cxn>
                  <a:cxn ang="cd4">
                    <a:pos x="hc" y="b"/>
                  </a:cxn>
                  <a:cxn ang="cd2">
                    <a:pos x="l" y="vc"/>
                  </a:cxn>
                  <a:cxn ang="f33">
                    <a:pos x="f22" y="f23"/>
                  </a:cxn>
                  <a:cxn ang="f33">
                    <a:pos x="f24" y="f25"/>
                  </a:cxn>
                  <a:cxn ang="f33">
                    <a:pos x="f26" y="f27"/>
                  </a:cxn>
                  <a:cxn ang="f33">
                    <a:pos x="f24" y="f28"/>
                  </a:cxn>
                  <a:cxn ang="f33">
                    <a:pos x="f22" y="f29"/>
                  </a:cxn>
                  <a:cxn ang="f33">
                    <a:pos x="f30" y="f28"/>
                  </a:cxn>
                  <a:cxn ang="f33">
                    <a:pos x="f31" y="f27"/>
                  </a:cxn>
                  <a:cxn ang="f33">
                    <a:pos x="f30" y="f25"/>
                  </a:cxn>
                </a:cxnLst>
                <a:rect l="f15" t="f18" r="f16" b="f17"/>
                <a:pathLst>
                  <a:path w="21600" h="21600">
                    <a:moveTo>
                      <a:pt x="f52" y="f53"/>
                    </a:moveTo>
                    <a:arcTo wR="f9" hR="f9" stAng="f33" swAng="f36"/>
                    <a:close/>
                  </a:path>
                </a:pathLst>
              </a:custGeom>
              <a:solidFill>
                <a:srgbClr val="000000"/>
              </a:solidFill>
              <a:ln w="9360">
                <a:solidFill>
                  <a:srgbClr val="000000"/>
                </a:solidFill>
                <a:prstDash val="solid"/>
                <a:miter/>
              </a:ln>
            </p:spPr>
            <p:txBody>
              <a:bodyPr vert="horz" wrap="square" lIns="158760" tIns="82440" rIns="158760" bIns="82440" anchor="t" anchorCtr="0" compatLnSpc="0">
                <a:noAutofit/>
              </a:bodyPr>
              <a:lstStyle/>
              <a:p>
                <a:pPr marL="0" marR="0" lvl="0" indent="0" rtl="0" hangingPunct="0">
                  <a:lnSpc>
                    <a:spcPct val="100000"/>
                  </a:lnSpc>
                  <a:spcBef>
                    <a:spcPts val="0"/>
                  </a:spcBef>
                  <a:spcAft>
                    <a:spcPts val="0"/>
                  </a:spcAft>
                  <a:buNone/>
                  <a:tabLst/>
                </a:pPr>
                <a:endParaRPr lang="en-US" sz="1800" b="0" i="0" u="none" strike="noStrike">
                  <a:ln>
                    <a:noFill/>
                  </a:ln>
                  <a:latin typeface="Arial" pitchFamily="18"/>
                  <a:ea typeface="Lucida Sans Unicode" pitchFamily="2"/>
                  <a:cs typeface="Tahoma" pitchFamily="2"/>
                </a:endParaRPr>
              </a:p>
            </p:txBody>
          </p:sp>
          <p:sp>
            <p:nvSpPr>
              <p:cNvPr id="14" name="Freeform 13"/>
              <p:cNvSpPr/>
              <p:nvPr/>
            </p:nvSpPr>
            <p:spPr>
              <a:xfrm>
                <a:off x="6414840" y="4753440"/>
                <a:ext cx="62640" cy="71640"/>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200 f10 1"/>
                  <a:gd name="f16" fmla="*/ 18400 f10 1"/>
                  <a:gd name="f17" fmla="*/ 18400 f11 1"/>
                  <a:gd name="f18" fmla="*/ 3200 f11 1"/>
                  <a:gd name="f19" fmla="*/ f12 1 f2"/>
                  <a:gd name="f20" fmla="*/ f13 1 f2"/>
                  <a:gd name="f21" fmla="*/ f14 1 f2"/>
                  <a:gd name="f22" fmla="*/ 10800 f10 1"/>
                  <a:gd name="f23" fmla="*/ 0 f11 1"/>
                  <a:gd name="f24" fmla="*/ 3160 f10 1"/>
                  <a:gd name="f25" fmla="*/ 3160 f11 1"/>
                  <a:gd name="f26" fmla="*/ 0 f10 1"/>
                  <a:gd name="f27" fmla="*/ 10800 f11 1"/>
                  <a:gd name="f28" fmla="*/ 18440 f11 1"/>
                  <a:gd name="f29" fmla="*/ 21600 f11 1"/>
                  <a:gd name="f30" fmla="*/ 18440 f10 1"/>
                  <a:gd name="f31" fmla="*/ 21600 f10 1"/>
                  <a:gd name="f32" fmla="+- 0 0 f19"/>
                  <a:gd name="f33" fmla="+- f20 0 f1"/>
                  <a:gd name="f34" fmla="+- f21 0 f1"/>
                  <a:gd name="f35" fmla="*/ f32 f0 1"/>
                  <a:gd name="f36" fmla="+- f34 0 f33"/>
                  <a:gd name="f37" fmla="*/ f35 1 f5"/>
                  <a:gd name="f38" fmla="+- f37 0 f1"/>
                  <a:gd name="f39" fmla="cos 1 f38"/>
                  <a:gd name="f40" fmla="sin 1 f38"/>
                  <a:gd name="f41" fmla="+- 0 0 f39"/>
                  <a:gd name="f42" fmla="+- 0 0 f40"/>
                  <a:gd name="f43" fmla="*/ 10800 f41 1"/>
                  <a:gd name="f44" fmla="*/ 10800 f42 1"/>
                  <a:gd name="f45" fmla="*/ f43 f43 1"/>
                  <a:gd name="f46" fmla="*/ f44 f44 1"/>
                  <a:gd name="f47" fmla="+- f45 f46 0"/>
                  <a:gd name="f48" fmla="sqrt f47"/>
                  <a:gd name="f49" fmla="*/ f6 1 f48"/>
                  <a:gd name="f50" fmla="*/ f41 f49 1"/>
                  <a:gd name="f51" fmla="*/ f42 f49 1"/>
                  <a:gd name="f52" fmla="+- 10800 0 f50"/>
                  <a:gd name="f53" fmla="+- 10800 0 f51"/>
                </a:gdLst>
                <a:ahLst/>
                <a:cxnLst>
                  <a:cxn ang="3cd4">
                    <a:pos x="hc" y="t"/>
                  </a:cxn>
                  <a:cxn ang="0">
                    <a:pos x="r" y="vc"/>
                  </a:cxn>
                  <a:cxn ang="cd4">
                    <a:pos x="hc" y="b"/>
                  </a:cxn>
                  <a:cxn ang="cd2">
                    <a:pos x="l" y="vc"/>
                  </a:cxn>
                  <a:cxn ang="f33">
                    <a:pos x="f22" y="f23"/>
                  </a:cxn>
                  <a:cxn ang="f33">
                    <a:pos x="f24" y="f25"/>
                  </a:cxn>
                  <a:cxn ang="f33">
                    <a:pos x="f26" y="f27"/>
                  </a:cxn>
                  <a:cxn ang="f33">
                    <a:pos x="f24" y="f28"/>
                  </a:cxn>
                  <a:cxn ang="f33">
                    <a:pos x="f22" y="f29"/>
                  </a:cxn>
                  <a:cxn ang="f33">
                    <a:pos x="f30" y="f28"/>
                  </a:cxn>
                  <a:cxn ang="f33">
                    <a:pos x="f31" y="f27"/>
                  </a:cxn>
                  <a:cxn ang="f33">
                    <a:pos x="f30" y="f25"/>
                  </a:cxn>
                </a:cxnLst>
                <a:rect l="f15" t="f18" r="f16" b="f17"/>
                <a:pathLst>
                  <a:path w="21600" h="21600">
                    <a:moveTo>
                      <a:pt x="f52" y="f53"/>
                    </a:moveTo>
                    <a:arcTo wR="f9" hR="f9" stAng="f33" swAng="f36"/>
                    <a:close/>
                  </a:path>
                </a:pathLst>
              </a:custGeom>
              <a:solidFill>
                <a:srgbClr val="000000"/>
              </a:solidFill>
              <a:ln w="9360">
                <a:solidFill>
                  <a:srgbClr val="000000"/>
                </a:solidFill>
                <a:prstDash val="solid"/>
                <a:miter/>
              </a:ln>
            </p:spPr>
            <p:txBody>
              <a:bodyPr vert="horz" wrap="square" lIns="158760" tIns="82440" rIns="158760" bIns="82440" anchor="t" anchorCtr="0" compatLnSpc="0">
                <a:noAutofit/>
              </a:bodyPr>
              <a:lstStyle/>
              <a:p>
                <a:pPr marL="0" marR="0" lvl="0" indent="0" rtl="0" hangingPunct="0">
                  <a:lnSpc>
                    <a:spcPct val="100000"/>
                  </a:lnSpc>
                  <a:spcBef>
                    <a:spcPts val="0"/>
                  </a:spcBef>
                  <a:spcAft>
                    <a:spcPts val="0"/>
                  </a:spcAft>
                  <a:buNone/>
                  <a:tabLst/>
                </a:pPr>
                <a:endParaRPr lang="en-US" sz="1800" b="0" i="0" u="none" strike="noStrike">
                  <a:ln>
                    <a:noFill/>
                  </a:ln>
                  <a:latin typeface="Arial" pitchFamily="18"/>
                  <a:ea typeface="Lucida Sans Unicode" pitchFamily="2"/>
                  <a:cs typeface="Tahoma" pitchFamily="2"/>
                </a:endParaRPr>
              </a:p>
            </p:txBody>
          </p:sp>
          <p:sp>
            <p:nvSpPr>
              <p:cNvPr id="15" name="Freeform 14"/>
              <p:cNvSpPr/>
              <p:nvPr/>
            </p:nvSpPr>
            <p:spPr>
              <a:xfrm>
                <a:off x="5548320" y="5281560"/>
                <a:ext cx="63000" cy="71640"/>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200 f10 1"/>
                  <a:gd name="f16" fmla="*/ 18400 f10 1"/>
                  <a:gd name="f17" fmla="*/ 18400 f11 1"/>
                  <a:gd name="f18" fmla="*/ 3200 f11 1"/>
                  <a:gd name="f19" fmla="*/ f12 1 f2"/>
                  <a:gd name="f20" fmla="*/ f13 1 f2"/>
                  <a:gd name="f21" fmla="*/ f14 1 f2"/>
                  <a:gd name="f22" fmla="*/ 10800 f10 1"/>
                  <a:gd name="f23" fmla="*/ 0 f11 1"/>
                  <a:gd name="f24" fmla="*/ 3160 f10 1"/>
                  <a:gd name="f25" fmla="*/ 3160 f11 1"/>
                  <a:gd name="f26" fmla="*/ 0 f10 1"/>
                  <a:gd name="f27" fmla="*/ 10800 f11 1"/>
                  <a:gd name="f28" fmla="*/ 18440 f11 1"/>
                  <a:gd name="f29" fmla="*/ 21600 f11 1"/>
                  <a:gd name="f30" fmla="*/ 18440 f10 1"/>
                  <a:gd name="f31" fmla="*/ 21600 f10 1"/>
                  <a:gd name="f32" fmla="+- 0 0 f19"/>
                  <a:gd name="f33" fmla="+- f20 0 f1"/>
                  <a:gd name="f34" fmla="+- f21 0 f1"/>
                  <a:gd name="f35" fmla="*/ f32 f0 1"/>
                  <a:gd name="f36" fmla="+- f34 0 f33"/>
                  <a:gd name="f37" fmla="*/ f35 1 f5"/>
                  <a:gd name="f38" fmla="+- f37 0 f1"/>
                  <a:gd name="f39" fmla="cos 1 f38"/>
                  <a:gd name="f40" fmla="sin 1 f38"/>
                  <a:gd name="f41" fmla="+- 0 0 f39"/>
                  <a:gd name="f42" fmla="+- 0 0 f40"/>
                  <a:gd name="f43" fmla="*/ 10800 f41 1"/>
                  <a:gd name="f44" fmla="*/ 10800 f42 1"/>
                  <a:gd name="f45" fmla="*/ f43 f43 1"/>
                  <a:gd name="f46" fmla="*/ f44 f44 1"/>
                  <a:gd name="f47" fmla="+- f45 f46 0"/>
                  <a:gd name="f48" fmla="sqrt f47"/>
                  <a:gd name="f49" fmla="*/ f6 1 f48"/>
                  <a:gd name="f50" fmla="*/ f41 f49 1"/>
                  <a:gd name="f51" fmla="*/ f42 f49 1"/>
                  <a:gd name="f52" fmla="+- 10800 0 f50"/>
                  <a:gd name="f53" fmla="+- 10800 0 f51"/>
                </a:gdLst>
                <a:ahLst/>
                <a:cxnLst>
                  <a:cxn ang="3cd4">
                    <a:pos x="hc" y="t"/>
                  </a:cxn>
                  <a:cxn ang="0">
                    <a:pos x="r" y="vc"/>
                  </a:cxn>
                  <a:cxn ang="cd4">
                    <a:pos x="hc" y="b"/>
                  </a:cxn>
                  <a:cxn ang="cd2">
                    <a:pos x="l" y="vc"/>
                  </a:cxn>
                  <a:cxn ang="f33">
                    <a:pos x="f22" y="f23"/>
                  </a:cxn>
                  <a:cxn ang="f33">
                    <a:pos x="f24" y="f25"/>
                  </a:cxn>
                  <a:cxn ang="f33">
                    <a:pos x="f26" y="f27"/>
                  </a:cxn>
                  <a:cxn ang="f33">
                    <a:pos x="f24" y="f28"/>
                  </a:cxn>
                  <a:cxn ang="f33">
                    <a:pos x="f22" y="f29"/>
                  </a:cxn>
                  <a:cxn ang="f33">
                    <a:pos x="f30" y="f28"/>
                  </a:cxn>
                  <a:cxn ang="f33">
                    <a:pos x="f31" y="f27"/>
                  </a:cxn>
                  <a:cxn ang="f33">
                    <a:pos x="f30" y="f25"/>
                  </a:cxn>
                </a:cxnLst>
                <a:rect l="f15" t="f18" r="f16" b="f17"/>
                <a:pathLst>
                  <a:path w="21600" h="21600">
                    <a:moveTo>
                      <a:pt x="f52" y="f53"/>
                    </a:moveTo>
                    <a:arcTo wR="f9" hR="f9" stAng="f33" swAng="f36"/>
                    <a:close/>
                  </a:path>
                </a:pathLst>
              </a:custGeom>
              <a:solidFill>
                <a:srgbClr val="000000"/>
              </a:solidFill>
              <a:ln w="9360">
                <a:solidFill>
                  <a:srgbClr val="000000"/>
                </a:solidFill>
                <a:prstDash val="solid"/>
                <a:miter/>
              </a:ln>
            </p:spPr>
            <p:txBody>
              <a:bodyPr vert="horz" wrap="square" lIns="158760" tIns="82440" rIns="158760" bIns="82440" anchor="t" anchorCtr="0" compatLnSpc="0">
                <a:noAutofit/>
              </a:bodyPr>
              <a:lstStyle/>
              <a:p>
                <a:pPr marL="0" marR="0" lvl="0" indent="0" rtl="0" hangingPunct="0">
                  <a:lnSpc>
                    <a:spcPct val="100000"/>
                  </a:lnSpc>
                  <a:spcBef>
                    <a:spcPts val="0"/>
                  </a:spcBef>
                  <a:spcAft>
                    <a:spcPts val="0"/>
                  </a:spcAft>
                  <a:buNone/>
                  <a:tabLst/>
                </a:pPr>
                <a:endParaRPr lang="en-US" sz="1800" b="0" i="0" u="none" strike="noStrike">
                  <a:ln>
                    <a:noFill/>
                  </a:ln>
                  <a:latin typeface="Arial" pitchFamily="18"/>
                  <a:ea typeface="Lucida Sans Unicode" pitchFamily="2"/>
                  <a:cs typeface="Tahoma" pitchFamily="2"/>
                </a:endParaRPr>
              </a:p>
            </p:txBody>
          </p:sp>
        </p:grpSp>
        <p:grpSp>
          <p:nvGrpSpPr>
            <p:cNvPr id="16" name="Group 15"/>
            <p:cNvGrpSpPr/>
            <p:nvPr/>
          </p:nvGrpSpPr>
          <p:grpSpPr>
            <a:xfrm>
              <a:off x="1800000" y="1488960"/>
              <a:ext cx="7380000" cy="4811040"/>
              <a:chOff x="1800000" y="1488960"/>
              <a:chExt cx="7380000" cy="4811040"/>
            </a:xfrm>
          </p:grpSpPr>
          <p:sp>
            <p:nvSpPr>
              <p:cNvPr id="17" name="Straight Connector 16"/>
              <p:cNvSpPr/>
              <p:nvPr/>
            </p:nvSpPr>
            <p:spPr>
              <a:xfrm flipV="1">
                <a:off x="1833480" y="4262400"/>
                <a:ext cx="2847960" cy="509040"/>
              </a:xfrm>
              <a:prstGeom prst="line">
                <a:avLst/>
              </a:prstGeom>
              <a:noFill/>
              <a:ln w="9360">
                <a:solidFill>
                  <a:srgbClr val="000000"/>
                </a:solidFill>
                <a:prstDash val="solid"/>
                <a:miter/>
              </a:ln>
            </p:spPr>
            <p:txBody>
              <a:bodyPr vert="horz" wrap="square" lIns="158760" tIns="82440" rIns="158760" bIns="82440" anchor="t" anchorCtr="0" compatLnSpc="0">
                <a:noAutofit/>
              </a:bodyPr>
              <a:lstStyle/>
              <a:p>
                <a:pPr marL="0" marR="0" lvl="0" indent="0" rtl="0" hangingPunct="0">
                  <a:lnSpc>
                    <a:spcPct val="100000"/>
                  </a:lnSpc>
                  <a:spcBef>
                    <a:spcPts val="0"/>
                  </a:spcBef>
                  <a:spcAft>
                    <a:spcPts val="0"/>
                  </a:spcAft>
                  <a:buNone/>
                  <a:tabLst/>
                </a:pPr>
                <a:endParaRPr lang="en-US" sz="1800" b="0" i="0" u="none" strike="noStrike">
                  <a:ln>
                    <a:noFill/>
                  </a:ln>
                  <a:latin typeface="Arial" pitchFamily="18"/>
                  <a:ea typeface="Lucida Sans Unicode" pitchFamily="2"/>
                  <a:cs typeface="Tahoma" pitchFamily="2"/>
                </a:endParaRPr>
              </a:p>
            </p:txBody>
          </p:sp>
          <p:sp>
            <p:nvSpPr>
              <p:cNvPr id="18" name="Straight Connector 17"/>
              <p:cNvSpPr/>
              <p:nvPr/>
            </p:nvSpPr>
            <p:spPr>
              <a:xfrm flipH="1" flipV="1">
                <a:off x="1800000" y="3471120"/>
                <a:ext cx="2865600" cy="791640"/>
              </a:xfrm>
              <a:prstGeom prst="line">
                <a:avLst/>
              </a:prstGeom>
              <a:noFill/>
              <a:ln w="9360">
                <a:solidFill>
                  <a:srgbClr val="000000"/>
                </a:solidFill>
                <a:prstDash val="solid"/>
                <a:miter/>
              </a:ln>
            </p:spPr>
            <p:txBody>
              <a:bodyPr vert="horz" wrap="square" lIns="158760" tIns="82440" rIns="158760" bIns="82440" anchor="t" anchorCtr="0" compatLnSpc="0">
                <a:noAutofit/>
              </a:bodyPr>
              <a:lstStyle/>
              <a:p>
                <a:pPr marL="0" marR="0" lvl="0" indent="0" rtl="0" hangingPunct="0">
                  <a:lnSpc>
                    <a:spcPct val="100000"/>
                  </a:lnSpc>
                  <a:spcBef>
                    <a:spcPts val="0"/>
                  </a:spcBef>
                  <a:spcAft>
                    <a:spcPts val="0"/>
                  </a:spcAft>
                  <a:buNone/>
                  <a:tabLst/>
                </a:pPr>
                <a:endParaRPr lang="en-US" sz="1800" b="0" i="0" u="none" strike="noStrike">
                  <a:ln>
                    <a:noFill/>
                  </a:ln>
                  <a:latin typeface="Arial" pitchFamily="18"/>
                  <a:ea typeface="Lucida Sans Unicode" pitchFamily="2"/>
                  <a:cs typeface="Tahoma" pitchFamily="2"/>
                </a:endParaRPr>
              </a:p>
            </p:txBody>
          </p:sp>
          <p:sp>
            <p:nvSpPr>
              <p:cNvPr id="19" name="Straight Connector 18"/>
              <p:cNvSpPr/>
              <p:nvPr/>
            </p:nvSpPr>
            <p:spPr>
              <a:xfrm flipH="1" flipV="1">
                <a:off x="4482360" y="1488960"/>
                <a:ext cx="200160" cy="2772720"/>
              </a:xfrm>
              <a:prstGeom prst="line">
                <a:avLst/>
              </a:prstGeom>
              <a:noFill/>
              <a:ln w="9360">
                <a:solidFill>
                  <a:srgbClr val="000000"/>
                </a:solidFill>
                <a:prstDash val="solid"/>
                <a:miter/>
              </a:ln>
            </p:spPr>
            <p:txBody>
              <a:bodyPr vert="horz" wrap="square" lIns="158760" tIns="82440" rIns="158760" bIns="82440" anchor="t" anchorCtr="0" compatLnSpc="0">
                <a:noAutofit/>
              </a:bodyPr>
              <a:lstStyle/>
              <a:p>
                <a:pPr marL="0" marR="0" lvl="0" indent="0" rtl="0" hangingPunct="0">
                  <a:lnSpc>
                    <a:spcPct val="100000"/>
                  </a:lnSpc>
                  <a:spcBef>
                    <a:spcPts val="0"/>
                  </a:spcBef>
                  <a:spcAft>
                    <a:spcPts val="0"/>
                  </a:spcAft>
                  <a:buNone/>
                  <a:tabLst/>
                </a:pPr>
                <a:endParaRPr lang="en-US" sz="1800" b="0" i="0" u="none" strike="noStrike">
                  <a:ln>
                    <a:noFill/>
                  </a:ln>
                  <a:latin typeface="Arial" pitchFamily="18"/>
                  <a:ea typeface="Lucida Sans Unicode" pitchFamily="2"/>
                  <a:cs typeface="Tahoma" pitchFamily="2"/>
                </a:endParaRPr>
              </a:p>
            </p:txBody>
          </p:sp>
          <p:sp>
            <p:nvSpPr>
              <p:cNvPr id="20" name="Straight Connector 19"/>
              <p:cNvSpPr/>
              <p:nvPr/>
            </p:nvSpPr>
            <p:spPr>
              <a:xfrm flipV="1">
                <a:off x="4665600" y="2358360"/>
                <a:ext cx="2715480" cy="1886040"/>
              </a:xfrm>
              <a:prstGeom prst="line">
                <a:avLst/>
              </a:prstGeom>
              <a:noFill/>
              <a:ln w="9360">
                <a:solidFill>
                  <a:srgbClr val="000000"/>
                </a:solidFill>
                <a:prstDash val="solid"/>
                <a:miter/>
              </a:ln>
            </p:spPr>
            <p:txBody>
              <a:bodyPr vert="horz" wrap="square" lIns="158760" tIns="82440" rIns="158760" bIns="82440" anchor="t" anchorCtr="0" compatLnSpc="0">
                <a:noAutofit/>
              </a:bodyPr>
              <a:lstStyle/>
              <a:p>
                <a:pPr marL="0" marR="0" lvl="0" indent="0" rtl="0" hangingPunct="0">
                  <a:lnSpc>
                    <a:spcPct val="100000"/>
                  </a:lnSpc>
                  <a:spcBef>
                    <a:spcPts val="0"/>
                  </a:spcBef>
                  <a:spcAft>
                    <a:spcPts val="0"/>
                  </a:spcAft>
                  <a:buNone/>
                  <a:tabLst/>
                </a:pPr>
                <a:endParaRPr lang="en-US" sz="1800" b="0" i="0" u="none" strike="noStrike">
                  <a:ln>
                    <a:noFill/>
                  </a:ln>
                  <a:latin typeface="Arial" pitchFamily="18"/>
                  <a:ea typeface="Lucida Sans Unicode" pitchFamily="2"/>
                  <a:cs typeface="Tahoma" pitchFamily="2"/>
                </a:endParaRPr>
              </a:p>
            </p:txBody>
          </p:sp>
          <p:sp>
            <p:nvSpPr>
              <p:cNvPr id="21" name="Straight Connector 20"/>
              <p:cNvSpPr/>
              <p:nvPr/>
            </p:nvSpPr>
            <p:spPr>
              <a:xfrm flipV="1">
                <a:off x="4665600" y="3867119"/>
                <a:ext cx="4514400" cy="377281"/>
              </a:xfrm>
              <a:prstGeom prst="line">
                <a:avLst/>
              </a:prstGeom>
              <a:noFill/>
              <a:ln w="9360">
                <a:solidFill>
                  <a:srgbClr val="000000"/>
                </a:solidFill>
                <a:prstDash val="solid"/>
                <a:miter/>
              </a:ln>
            </p:spPr>
            <p:txBody>
              <a:bodyPr vert="horz" wrap="square" lIns="158760" tIns="82440" rIns="158760" bIns="82440" anchor="t" anchorCtr="0" compatLnSpc="0">
                <a:noAutofit/>
              </a:bodyPr>
              <a:lstStyle/>
              <a:p>
                <a:pPr marL="0" marR="0" lvl="0" indent="0" rtl="0" hangingPunct="0">
                  <a:lnSpc>
                    <a:spcPct val="100000"/>
                  </a:lnSpc>
                  <a:spcBef>
                    <a:spcPts val="0"/>
                  </a:spcBef>
                  <a:spcAft>
                    <a:spcPts val="0"/>
                  </a:spcAft>
                  <a:buNone/>
                  <a:tabLst/>
                </a:pPr>
                <a:endParaRPr lang="en-US" sz="1800" b="0" i="0" u="none" strike="noStrike">
                  <a:ln>
                    <a:noFill/>
                  </a:ln>
                  <a:latin typeface="Arial" pitchFamily="18"/>
                  <a:ea typeface="Lucida Sans Unicode" pitchFamily="2"/>
                  <a:cs typeface="Tahoma" pitchFamily="2"/>
                </a:endParaRPr>
              </a:p>
            </p:txBody>
          </p:sp>
          <p:sp>
            <p:nvSpPr>
              <p:cNvPr id="22" name="Straight Connector 21"/>
              <p:cNvSpPr/>
              <p:nvPr/>
            </p:nvSpPr>
            <p:spPr>
              <a:xfrm>
                <a:off x="4648680" y="4225319"/>
                <a:ext cx="3464640" cy="1112761"/>
              </a:xfrm>
              <a:prstGeom prst="line">
                <a:avLst/>
              </a:prstGeom>
              <a:noFill/>
              <a:ln w="9360">
                <a:solidFill>
                  <a:srgbClr val="000000"/>
                </a:solidFill>
                <a:prstDash val="solid"/>
                <a:miter/>
              </a:ln>
            </p:spPr>
            <p:txBody>
              <a:bodyPr vert="horz" wrap="square" lIns="158760" tIns="82440" rIns="158760" bIns="82440" anchor="t" anchorCtr="0" compatLnSpc="0">
                <a:noAutofit/>
              </a:bodyPr>
              <a:lstStyle/>
              <a:p>
                <a:pPr marL="0" marR="0" lvl="0" indent="0" rtl="0" hangingPunct="0">
                  <a:lnSpc>
                    <a:spcPct val="100000"/>
                  </a:lnSpc>
                  <a:spcBef>
                    <a:spcPts val="0"/>
                  </a:spcBef>
                  <a:spcAft>
                    <a:spcPts val="0"/>
                  </a:spcAft>
                  <a:buNone/>
                  <a:tabLst/>
                </a:pPr>
                <a:endParaRPr lang="en-US" sz="1800" b="0" i="0" u="none" strike="noStrike">
                  <a:ln>
                    <a:noFill/>
                  </a:ln>
                  <a:latin typeface="Arial" pitchFamily="18"/>
                  <a:ea typeface="Lucida Sans Unicode" pitchFamily="2"/>
                  <a:cs typeface="Tahoma" pitchFamily="2"/>
                </a:endParaRPr>
              </a:p>
            </p:txBody>
          </p:sp>
          <p:sp>
            <p:nvSpPr>
              <p:cNvPr id="23" name="Straight Connector 22"/>
              <p:cNvSpPr/>
              <p:nvPr/>
            </p:nvSpPr>
            <p:spPr>
              <a:xfrm>
                <a:off x="4681440" y="4225319"/>
                <a:ext cx="1649519" cy="2074681"/>
              </a:xfrm>
              <a:prstGeom prst="line">
                <a:avLst/>
              </a:prstGeom>
              <a:noFill/>
              <a:ln w="9360">
                <a:solidFill>
                  <a:srgbClr val="000000"/>
                </a:solidFill>
                <a:prstDash val="solid"/>
                <a:miter/>
              </a:ln>
            </p:spPr>
            <p:txBody>
              <a:bodyPr vert="horz" wrap="square" lIns="158760" tIns="82440" rIns="158760" bIns="82440" anchor="t" anchorCtr="0" compatLnSpc="0">
                <a:noAutofit/>
              </a:bodyPr>
              <a:lstStyle/>
              <a:p>
                <a:pPr marL="0" marR="0" lvl="0" indent="0" rtl="0" hangingPunct="0">
                  <a:lnSpc>
                    <a:spcPct val="100000"/>
                  </a:lnSpc>
                  <a:spcBef>
                    <a:spcPts val="0"/>
                  </a:spcBef>
                  <a:spcAft>
                    <a:spcPts val="0"/>
                  </a:spcAft>
                  <a:buNone/>
                  <a:tabLst/>
                </a:pPr>
                <a:endParaRPr lang="en-US" sz="1800" b="0" i="0" u="none" strike="noStrike">
                  <a:ln>
                    <a:noFill/>
                  </a:ln>
                  <a:latin typeface="Arial" pitchFamily="18"/>
                  <a:ea typeface="Lucida Sans Unicode" pitchFamily="2"/>
                  <a:cs typeface="Tahoma" pitchFamily="2"/>
                </a:endParaRPr>
              </a:p>
            </p:txBody>
          </p:sp>
          <p:sp>
            <p:nvSpPr>
              <p:cNvPr id="24" name="Straight Connector 23"/>
              <p:cNvSpPr/>
              <p:nvPr/>
            </p:nvSpPr>
            <p:spPr>
              <a:xfrm flipH="1">
                <a:off x="2814840" y="4244400"/>
                <a:ext cx="1849320" cy="2037600"/>
              </a:xfrm>
              <a:prstGeom prst="line">
                <a:avLst/>
              </a:prstGeom>
              <a:noFill/>
              <a:ln w="9360">
                <a:solidFill>
                  <a:srgbClr val="000000"/>
                </a:solidFill>
                <a:prstDash val="solid"/>
                <a:miter/>
              </a:ln>
            </p:spPr>
            <p:txBody>
              <a:bodyPr vert="horz" wrap="square" lIns="158760" tIns="82440" rIns="158760" bIns="82440" anchor="t" anchorCtr="0" compatLnSpc="0">
                <a:noAutofit/>
              </a:bodyPr>
              <a:lstStyle/>
              <a:p>
                <a:pPr marL="0" marR="0" lvl="0" indent="0" rtl="0" hangingPunct="0">
                  <a:lnSpc>
                    <a:spcPct val="100000"/>
                  </a:lnSpc>
                  <a:spcBef>
                    <a:spcPts val="0"/>
                  </a:spcBef>
                  <a:spcAft>
                    <a:spcPts val="0"/>
                  </a:spcAft>
                  <a:buNone/>
                  <a:tabLst/>
                </a:pPr>
                <a:endParaRPr lang="en-US" sz="1800" b="0" i="0" u="none" strike="noStrike">
                  <a:ln>
                    <a:noFill/>
                  </a:ln>
                  <a:latin typeface="Arial" pitchFamily="18"/>
                  <a:ea typeface="Lucida Sans Unicode" pitchFamily="2"/>
                  <a:cs typeface="Tahoma" pitchFamily="2"/>
                </a:endParaRPr>
              </a:p>
            </p:txBody>
          </p:sp>
          <p:sp>
            <p:nvSpPr>
              <p:cNvPr id="25" name="TextBox 24"/>
              <p:cNvSpPr txBox="1"/>
              <p:nvPr/>
            </p:nvSpPr>
            <p:spPr>
              <a:xfrm>
                <a:off x="4731120" y="3131640"/>
                <a:ext cx="883439" cy="717120"/>
              </a:xfrm>
              <a:prstGeom prst="rect">
                <a:avLst/>
              </a:prstGeom>
              <a:noFill/>
              <a:ln>
                <a:noFill/>
              </a:ln>
            </p:spPr>
            <p:txBody>
              <a:bodyPr vert="horz" wrap="square" lIns="91440" tIns="45720" rIns="91440" bIns="45720" anchor="ctr" anchorCtr="0" compatLnSpc="0">
                <a:noAutofit/>
              </a:bodyPr>
              <a:lstStyle/>
              <a:p>
                <a:pPr marL="0" marR="0" lvl="0" indent="0" rtl="0" hangingPunct="0">
                  <a:lnSpc>
                    <a:spcPct val="100000"/>
                  </a:lnSpc>
                  <a:spcBef>
                    <a:spcPts val="0"/>
                  </a:spcBef>
                  <a:spcAft>
                    <a:spcPts val="0"/>
                  </a:spcAft>
                  <a:buNone/>
                  <a:tabLst/>
                </a:pPr>
                <a:r>
                  <a:rPr lang="en-US" sz="1400" b="1" i="1" u="none" strike="noStrike">
                    <a:ln>
                      <a:noFill/>
                    </a:ln>
                    <a:latin typeface="Times New Roman" pitchFamily="18"/>
                    <a:ea typeface="Times New Roman" pitchFamily="18"/>
                    <a:cs typeface="Times New Roman" pitchFamily="18"/>
                  </a:rPr>
                  <a:t>P</a:t>
                </a:r>
              </a:p>
            </p:txBody>
          </p:sp>
          <p:sp>
            <p:nvSpPr>
              <p:cNvPr id="26" name="TextBox 25"/>
              <p:cNvSpPr txBox="1"/>
              <p:nvPr/>
            </p:nvSpPr>
            <p:spPr>
              <a:xfrm>
                <a:off x="5897160" y="2603520"/>
                <a:ext cx="883439" cy="717120"/>
              </a:xfrm>
              <a:prstGeom prst="rect">
                <a:avLst/>
              </a:prstGeom>
              <a:noFill/>
              <a:ln>
                <a:noFill/>
              </a:ln>
            </p:spPr>
            <p:txBody>
              <a:bodyPr vert="horz" wrap="square" lIns="91440" tIns="45720" rIns="91440" bIns="45720" anchor="ctr" anchorCtr="0" compatLnSpc="0">
                <a:noAutofit/>
              </a:bodyPr>
              <a:lstStyle/>
              <a:p>
                <a:pPr marL="0" marR="0" lvl="0" indent="0" rtl="0" hangingPunct="0">
                  <a:lnSpc>
                    <a:spcPct val="100000"/>
                  </a:lnSpc>
                  <a:spcBef>
                    <a:spcPts val="0"/>
                  </a:spcBef>
                  <a:spcAft>
                    <a:spcPts val="0"/>
                  </a:spcAft>
                  <a:buNone/>
                  <a:tabLst/>
                </a:pPr>
                <a:r>
                  <a:rPr lang="en-US" sz="1400" b="1" i="1" u="none" strike="noStrike">
                    <a:ln>
                      <a:noFill/>
                    </a:ln>
                    <a:latin typeface="Times New Roman" pitchFamily="18"/>
                    <a:ea typeface="Times New Roman" pitchFamily="18"/>
                    <a:cs typeface="Times New Roman" pitchFamily="18"/>
                  </a:rPr>
                  <a:t>p</a:t>
                </a:r>
                <a:r>
                  <a:rPr lang="en-US" sz="1400" b="1" i="1" u="none" strike="noStrike" baseline="-25000">
                    <a:ln>
                      <a:noFill/>
                    </a:ln>
                    <a:latin typeface="Times New Roman" pitchFamily="18"/>
                    <a:ea typeface="Times New Roman" pitchFamily="18"/>
                    <a:cs typeface="Times New Roman" pitchFamily="18"/>
                  </a:rPr>
                  <a:t>0</a:t>
                </a:r>
              </a:p>
            </p:txBody>
          </p:sp>
          <p:sp>
            <p:nvSpPr>
              <p:cNvPr id="27" name="TextBox 26"/>
              <p:cNvSpPr txBox="1"/>
              <p:nvPr/>
            </p:nvSpPr>
            <p:spPr>
              <a:xfrm>
                <a:off x="4530960" y="2433960"/>
                <a:ext cx="883439" cy="717120"/>
              </a:xfrm>
              <a:prstGeom prst="rect">
                <a:avLst/>
              </a:prstGeom>
              <a:noFill/>
              <a:ln>
                <a:noFill/>
              </a:ln>
            </p:spPr>
            <p:txBody>
              <a:bodyPr vert="horz" wrap="square" lIns="91440" tIns="45720" rIns="91440" bIns="45720" anchor="ctr" anchorCtr="0" compatLnSpc="0">
                <a:noAutofit/>
              </a:bodyPr>
              <a:lstStyle/>
              <a:p>
                <a:pPr marL="0" marR="0" lvl="0" indent="0" rtl="0" hangingPunct="0">
                  <a:lnSpc>
                    <a:spcPct val="100000"/>
                  </a:lnSpc>
                  <a:spcBef>
                    <a:spcPts val="0"/>
                  </a:spcBef>
                  <a:spcAft>
                    <a:spcPts val="0"/>
                  </a:spcAft>
                  <a:buNone/>
                  <a:tabLst/>
                </a:pPr>
                <a:r>
                  <a:rPr lang="en-US" sz="1400" b="1" i="1" u="none" strike="noStrike">
                    <a:ln>
                      <a:noFill/>
                    </a:ln>
                    <a:latin typeface="Times New Roman" pitchFamily="18"/>
                    <a:ea typeface="Times New Roman" pitchFamily="18"/>
                    <a:cs typeface="Times New Roman" pitchFamily="18"/>
                  </a:rPr>
                  <a:t>p</a:t>
                </a:r>
                <a:r>
                  <a:rPr lang="en-US" sz="1400" b="1" i="1" u="none" strike="noStrike" baseline="-25000">
                    <a:ln>
                      <a:noFill/>
                    </a:ln>
                    <a:latin typeface="Times New Roman" pitchFamily="18"/>
                    <a:ea typeface="Times New Roman" pitchFamily="18"/>
                    <a:cs typeface="Times New Roman" pitchFamily="18"/>
                  </a:rPr>
                  <a:t>1</a:t>
                </a:r>
              </a:p>
            </p:txBody>
          </p:sp>
          <p:sp>
            <p:nvSpPr>
              <p:cNvPr id="28" name="TextBox 27"/>
              <p:cNvSpPr txBox="1"/>
              <p:nvPr/>
            </p:nvSpPr>
            <p:spPr>
              <a:xfrm>
                <a:off x="2814840" y="3225600"/>
                <a:ext cx="883439" cy="717120"/>
              </a:xfrm>
              <a:prstGeom prst="rect">
                <a:avLst/>
              </a:prstGeom>
              <a:noFill/>
              <a:ln>
                <a:noFill/>
              </a:ln>
            </p:spPr>
            <p:txBody>
              <a:bodyPr vert="horz" wrap="square" lIns="91440" tIns="45720" rIns="91440" bIns="45720" anchor="ctr" anchorCtr="0" compatLnSpc="0">
                <a:noAutofit/>
              </a:bodyPr>
              <a:lstStyle/>
              <a:p>
                <a:pPr marL="0" marR="0" lvl="0" indent="0" rtl="0" hangingPunct="0">
                  <a:lnSpc>
                    <a:spcPct val="100000"/>
                  </a:lnSpc>
                  <a:spcBef>
                    <a:spcPts val="0"/>
                  </a:spcBef>
                  <a:spcAft>
                    <a:spcPts val="0"/>
                  </a:spcAft>
                  <a:buNone/>
                  <a:tabLst/>
                </a:pPr>
                <a:r>
                  <a:rPr lang="en-US" sz="1400" b="1" i="1" u="none" strike="noStrike">
                    <a:ln>
                      <a:noFill/>
                    </a:ln>
                    <a:latin typeface="Times New Roman" pitchFamily="18"/>
                    <a:ea typeface="Times New Roman" pitchFamily="18"/>
                    <a:cs typeface="Times New Roman" pitchFamily="18"/>
                  </a:rPr>
                  <a:t>p</a:t>
                </a:r>
                <a:r>
                  <a:rPr lang="en-US" sz="1400" b="1" i="1" u="none" strike="noStrike" baseline="-25000">
                    <a:ln>
                      <a:noFill/>
                    </a:ln>
                    <a:latin typeface="Times New Roman" pitchFamily="18"/>
                    <a:ea typeface="Times New Roman" pitchFamily="18"/>
                    <a:cs typeface="Times New Roman" pitchFamily="18"/>
                  </a:rPr>
                  <a:t>2</a:t>
                </a:r>
              </a:p>
            </p:txBody>
          </p:sp>
          <p:sp>
            <p:nvSpPr>
              <p:cNvPr id="29" name="TextBox 28"/>
              <p:cNvSpPr txBox="1"/>
              <p:nvPr/>
            </p:nvSpPr>
            <p:spPr>
              <a:xfrm>
                <a:off x="6247080" y="2923920"/>
                <a:ext cx="883439" cy="717120"/>
              </a:xfrm>
              <a:prstGeom prst="rect">
                <a:avLst/>
              </a:prstGeom>
              <a:noFill/>
              <a:ln>
                <a:noFill/>
              </a:ln>
            </p:spPr>
            <p:txBody>
              <a:bodyPr vert="horz" wrap="square" lIns="91440" tIns="45720" rIns="91440" bIns="45720" anchor="ctr" anchorCtr="0" compatLnSpc="0">
                <a:noAutofit/>
              </a:bodyPr>
              <a:lstStyle/>
              <a:p>
                <a:pPr marL="0" marR="0" lvl="0" indent="0" rtl="0" hangingPunct="0">
                  <a:lnSpc>
                    <a:spcPct val="100000"/>
                  </a:lnSpc>
                  <a:spcBef>
                    <a:spcPts val="0"/>
                  </a:spcBef>
                  <a:spcAft>
                    <a:spcPts val="0"/>
                  </a:spcAft>
                  <a:buNone/>
                  <a:tabLst/>
                </a:pPr>
                <a:r>
                  <a:rPr lang="en-US" sz="1400" b="1" i="1" u="none" strike="noStrike">
                    <a:ln>
                      <a:noFill/>
                    </a:ln>
                    <a:latin typeface="Times New Roman" pitchFamily="18"/>
                    <a:ea typeface="Times New Roman" pitchFamily="18"/>
                    <a:cs typeface="Times New Roman" pitchFamily="18"/>
                  </a:rPr>
                  <a:t>p</a:t>
                </a:r>
                <a:r>
                  <a:rPr lang="en-US" sz="1400" b="1" i="1" u="none" strike="noStrike" baseline="-25000">
                    <a:ln>
                      <a:noFill/>
                    </a:ln>
                    <a:latin typeface="Times New Roman" pitchFamily="18"/>
                    <a:ea typeface="Times New Roman" pitchFamily="18"/>
                    <a:cs typeface="Times New Roman" pitchFamily="18"/>
                  </a:rPr>
                  <a:t>n</a:t>
                </a:r>
              </a:p>
            </p:txBody>
          </p:sp>
          <p:sp>
            <p:nvSpPr>
              <p:cNvPr id="30" name="TextBox 29"/>
              <p:cNvSpPr txBox="1"/>
              <p:nvPr/>
            </p:nvSpPr>
            <p:spPr>
              <a:xfrm>
                <a:off x="6513480" y="3942720"/>
                <a:ext cx="883439" cy="717120"/>
              </a:xfrm>
              <a:prstGeom prst="rect">
                <a:avLst/>
              </a:prstGeom>
              <a:noFill/>
              <a:ln>
                <a:noFill/>
              </a:ln>
            </p:spPr>
            <p:txBody>
              <a:bodyPr vert="horz" wrap="square" lIns="91440" tIns="45720" rIns="91440" bIns="45720" anchor="ctr" anchorCtr="0" compatLnSpc="0">
                <a:noAutofit/>
              </a:bodyPr>
              <a:lstStyle/>
              <a:p>
                <a:pPr marL="0" marR="0" lvl="0" indent="0" rtl="0" hangingPunct="0">
                  <a:lnSpc>
                    <a:spcPct val="100000"/>
                  </a:lnSpc>
                  <a:spcBef>
                    <a:spcPts val="0"/>
                  </a:spcBef>
                  <a:spcAft>
                    <a:spcPts val="0"/>
                  </a:spcAft>
                  <a:buNone/>
                  <a:tabLst/>
                </a:pPr>
                <a:r>
                  <a:rPr lang="en-US" sz="1400" b="1" i="1" u="none" strike="noStrike">
                    <a:ln>
                      <a:noFill/>
                    </a:ln>
                    <a:latin typeface="Times New Roman" pitchFamily="18"/>
                    <a:ea typeface="Times New Roman" pitchFamily="18"/>
                    <a:cs typeface="Times New Roman" pitchFamily="18"/>
                  </a:rPr>
                  <a:t>p</a:t>
                </a:r>
                <a:r>
                  <a:rPr lang="en-US" sz="1400" b="1" i="1" u="none" strike="noStrike" baseline="-25000">
                    <a:ln>
                      <a:noFill/>
                    </a:ln>
                    <a:latin typeface="Times New Roman" pitchFamily="18"/>
                    <a:ea typeface="Times New Roman" pitchFamily="18"/>
                    <a:cs typeface="Times New Roman" pitchFamily="18"/>
                  </a:rPr>
                  <a:t>n-1</a:t>
                </a:r>
              </a:p>
            </p:txBody>
          </p:sp>
          <p:sp>
            <p:nvSpPr>
              <p:cNvPr id="31" name="TextBox 30"/>
              <p:cNvSpPr txBox="1"/>
              <p:nvPr/>
            </p:nvSpPr>
            <p:spPr>
              <a:xfrm>
                <a:off x="6197040" y="4735080"/>
                <a:ext cx="883080" cy="717120"/>
              </a:xfrm>
              <a:prstGeom prst="rect">
                <a:avLst/>
              </a:prstGeom>
              <a:noFill/>
              <a:ln>
                <a:noFill/>
              </a:ln>
            </p:spPr>
            <p:txBody>
              <a:bodyPr vert="horz" wrap="square" lIns="91440" tIns="45720" rIns="91440" bIns="45720" anchor="ctr" anchorCtr="0" compatLnSpc="0">
                <a:noAutofit/>
              </a:bodyPr>
              <a:lstStyle/>
              <a:p>
                <a:pPr marL="0" marR="0" lvl="0" indent="0" rtl="0" hangingPunct="0">
                  <a:lnSpc>
                    <a:spcPct val="100000"/>
                  </a:lnSpc>
                  <a:spcBef>
                    <a:spcPts val="0"/>
                  </a:spcBef>
                  <a:spcAft>
                    <a:spcPts val="0"/>
                  </a:spcAft>
                  <a:buNone/>
                  <a:tabLst/>
                </a:pPr>
                <a:r>
                  <a:rPr lang="en-US" sz="1400" b="1" i="1" u="none" strike="noStrike">
                    <a:ln>
                      <a:noFill/>
                    </a:ln>
                    <a:latin typeface="Times New Roman" pitchFamily="18"/>
                    <a:ea typeface="Times New Roman" pitchFamily="18"/>
                    <a:cs typeface="Times New Roman" pitchFamily="18"/>
                  </a:rPr>
                  <a:t>p</a:t>
                </a:r>
                <a:r>
                  <a:rPr lang="en-US" sz="1400" b="1" i="1" u="none" strike="noStrike" baseline="-25000">
                    <a:ln>
                      <a:noFill/>
                    </a:ln>
                    <a:latin typeface="Times New Roman" pitchFamily="18"/>
                    <a:ea typeface="Times New Roman" pitchFamily="18"/>
                    <a:cs typeface="Times New Roman" pitchFamily="18"/>
                  </a:rPr>
                  <a:t>n-2</a:t>
                </a:r>
              </a:p>
            </p:txBody>
          </p:sp>
          <p:sp>
            <p:nvSpPr>
              <p:cNvPr id="32" name="TextBox 31"/>
              <p:cNvSpPr txBox="1"/>
              <p:nvPr/>
            </p:nvSpPr>
            <p:spPr>
              <a:xfrm>
                <a:off x="4214879" y="3659760"/>
                <a:ext cx="883080" cy="717120"/>
              </a:xfrm>
              <a:prstGeom prst="rect">
                <a:avLst/>
              </a:prstGeom>
              <a:noFill/>
              <a:ln>
                <a:noFill/>
              </a:ln>
            </p:spPr>
            <p:txBody>
              <a:bodyPr vert="horz" wrap="square" lIns="91440" tIns="45720" rIns="91440" bIns="45720" anchor="ctr" anchorCtr="0" compatLnSpc="0">
                <a:noAutofit/>
              </a:bodyPr>
              <a:lstStyle/>
              <a:p>
                <a:pPr marL="0" marR="0" lvl="0" indent="0" rtl="0" hangingPunct="0">
                  <a:lnSpc>
                    <a:spcPct val="100000"/>
                  </a:lnSpc>
                  <a:spcBef>
                    <a:spcPts val="0"/>
                  </a:spcBef>
                  <a:spcAft>
                    <a:spcPts val="0"/>
                  </a:spcAft>
                  <a:buNone/>
                  <a:tabLst/>
                </a:pPr>
                <a:r>
                  <a:rPr lang="en-US" sz="1400" b="1" i="1" u="none" strike="noStrike">
                    <a:ln>
                      <a:noFill/>
                    </a:ln>
                    <a:latin typeface="Times New Roman" pitchFamily="18"/>
                    <a:ea typeface="Times New Roman" pitchFamily="18"/>
                    <a:cs typeface="Times New Roman" pitchFamily="18"/>
                  </a:rPr>
                  <a:t>q</a:t>
                </a:r>
              </a:p>
            </p:txBody>
          </p:sp>
          <p:sp>
            <p:nvSpPr>
              <p:cNvPr id="33" name="TextBox 32"/>
              <p:cNvSpPr txBox="1"/>
              <p:nvPr/>
            </p:nvSpPr>
            <p:spPr>
              <a:xfrm>
                <a:off x="3015360" y="4998960"/>
                <a:ext cx="883080" cy="716760"/>
              </a:xfrm>
              <a:prstGeom prst="rect">
                <a:avLst/>
              </a:prstGeom>
              <a:noFill/>
              <a:ln>
                <a:noFill/>
              </a:ln>
            </p:spPr>
            <p:txBody>
              <a:bodyPr vert="horz" wrap="square" lIns="91440" tIns="45720" rIns="91440" bIns="45720" anchor="ctr" anchorCtr="0" compatLnSpc="0">
                <a:noAutofit/>
              </a:bodyPr>
              <a:lstStyle/>
              <a:p>
                <a:pPr marL="0" marR="0" lvl="0" indent="0" rtl="0" hangingPunct="0">
                  <a:lnSpc>
                    <a:spcPct val="100000"/>
                  </a:lnSpc>
                  <a:spcBef>
                    <a:spcPts val="0"/>
                  </a:spcBef>
                  <a:spcAft>
                    <a:spcPts val="0"/>
                  </a:spcAft>
                  <a:buNone/>
                  <a:tabLst/>
                </a:pPr>
                <a:r>
                  <a:rPr lang="en-US" sz="1400" b="1" i="1" u="none" strike="noStrike">
                    <a:ln>
                      <a:noFill/>
                    </a:ln>
                    <a:latin typeface="Times New Roman" pitchFamily="18"/>
                    <a:ea typeface="Times New Roman" pitchFamily="18"/>
                    <a:cs typeface="Times New Roman" pitchFamily="18"/>
                  </a:rPr>
                  <a:t>p</a:t>
                </a:r>
                <a:r>
                  <a:rPr lang="en-US" sz="1400" b="1" i="1" u="none" strike="noStrike" baseline="-25000">
                    <a:ln>
                      <a:noFill/>
                    </a:ln>
                    <a:latin typeface="Times New Roman" pitchFamily="18"/>
                    <a:ea typeface="Times New Roman" pitchFamily="18"/>
                    <a:cs typeface="Times New Roman" pitchFamily="18"/>
                  </a:rPr>
                  <a:t>m</a:t>
                </a:r>
              </a:p>
            </p:txBody>
          </p:sp>
        </p:grpSp>
      </p:grpSp>
    </p:spTree>
    <p:extLst>
      <p:ext uri="{BB962C8B-B14F-4D97-AF65-F5344CB8AC3E}">
        <p14:creationId xmlns:p14="http://schemas.microsoft.com/office/powerpoint/2010/main" val="16599164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503999" y="301320"/>
            <a:ext cx="9071640" cy="1262520"/>
          </a:xfrm>
        </p:spPr>
        <p:txBody>
          <a:bodyPr>
            <a:spAutoFit/>
          </a:bodyPr>
          <a:lstStyle/>
          <a:p>
            <a:pPr lvl="0"/>
            <a:r>
              <a:rPr lang="en-US"/>
              <a:t>Алгоритмічна парадигма</a:t>
            </a:r>
          </a:p>
        </p:txBody>
      </p:sp>
      <p:sp>
        <p:nvSpPr>
          <p:cNvPr id="3" name="Subtitle 2"/>
          <p:cNvSpPr txBox="1">
            <a:spLocks noGrp="1"/>
          </p:cNvSpPr>
          <p:nvPr>
            <p:ph type="subTitle" idx="4294967295"/>
          </p:nvPr>
        </p:nvSpPr>
        <p:spPr>
          <a:xfrm>
            <a:off x="503999" y="3032734"/>
            <a:ext cx="9071640" cy="2462213"/>
          </a:xfrm>
        </p:spPr>
        <p:txBody>
          <a:bodyPr anchor="ctr">
            <a:spAutoFit/>
          </a:bodyPr>
          <a:lstStyle/>
          <a:p>
            <a:pPr lvl="0" algn="just"/>
            <a:r>
              <a:rPr lang="en-US" dirty="0" err="1">
                <a:latin typeface="Times New Roman" pitchFamily="18"/>
              </a:rPr>
              <a:t>Таким</a:t>
            </a:r>
            <a:r>
              <a:rPr lang="en-US" dirty="0">
                <a:latin typeface="Times New Roman" pitchFamily="18"/>
              </a:rPr>
              <a:t> </a:t>
            </a:r>
            <a:r>
              <a:rPr lang="en-US" dirty="0" err="1" smtClean="0">
                <a:latin typeface="Times New Roman" pitchFamily="18"/>
              </a:rPr>
              <a:t>чином</a:t>
            </a:r>
            <a:r>
              <a:rPr lang="uk-UA" dirty="0" smtClean="0">
                <a:latin typeface="Times New Roman" pitchFamily="18"/>
              </a:rPr>
              <a:t>,</a:t>
            </a:r>
            <a:r>
              <a:rPr lang="en-US" dirty="0" smtClean="0">
                <a:latin typeface="Times New Roman" pitchFamily="18"/>
              </a:rPr>
              <a:t> </a:t>
            </a:r>
            <a:r>
              <a:rPr lang="en-US" dirty="0" err="1">
                <a:latin typeface="Times New Roman" pitchFamily="18"/>
              </a:rPr>
              <a:t>ми</a:t>
            </a:r>
            <a:r>
              <a:rPr lang="en-US" dirty="0">
                <a:latin typeface="Times New Roman" pitchFamily="18"/>
              </a:rPr>
              <a:t> </a:t>
            </a:r>
            <a:r>
              <a:rPr lang="en-US" dirty="0" err="1">
                <a:latin typeface="Times New Roman" pitchFamily="18"/>
              </a:rPr>
              <a:t>можемо</a:t>
            </a:r>
            <a:r>
              <a:rPr lang="en-US" dirty="0">
                <a:latin typeface="Times New Roman" pitchFamily="18"/>
              </a:rPr>
              <a:t> </a:t>
            </a:r>
            <a:r>
              <a:rPr lang="en-US" dirty="0" err="1">
                <a:latin typeface="Times New Roman" pitchFamily="18"/>
              </a:rPr>
              <a:t>спочатку</a:t>
            </a:r>
            <a:r>
              <a:rPr lang="en-US" dirty="0">
                <a:latin typeface="Times New Roman" pitchFamily="18"/>
              </a:rPr>
              <a:t> </a:t>
            </a:r>
            <a:r>
              <a:rPr lang="en-US" dirty="0" err="1">
                <a:latin typeface="Times New Roman" pitchFamily="18"/>
              </a:rPr>
              <a:t>відшукати</a:t>
            </a:r>
            <a:r>
              <a:rPr lang="en-US" dirty="0">
                <a:latin typeface="Times New Roman" pitchFamily="18"/>
              </a:rPr>
              <a:t> </a:t>
            </a:r>
            <a:r>
              <a:rPr lang="en-US" dirty="0" err="1">
                <a:latin typeface="Times New Roman" pitchFamily="18"/>
              </a:rPr>
              <a:t>клин</a:t>
            </a:r>
            <a:r>
              <a:rPr lang="en-US" dirty="0">
                <a:latin typeface="Times New Roman" pitchFamily="18"/>
              </a:rPr>
              <a:t>, в </a:t>
            </a:r>
            <a:r>
              <a:rPr lang="en-US" dirty="0" err="1">
                <a:latin typeface="Times New Roman" pitchFamily="18"/>
              </a:rPr>
              <a:t>якому</a:t>
            </a:r>
            <a:r>
              <a:rPr lang="en-US" dirty="0">
                <a:latin typeface="Times New Roman" pitchFamily="18"/>
              </a:rPr>
              <a:t> </a:t>
            </a:r>
            <a:r>
              <a:rPr lang="en-US" dirty="0" err="1">
                <a:latin typeface="Times New Roman" pitchFamily="18"/>
              </a:rPr>
              <a:t>лежить</a:t>
            </a:r>
            <a:r>
              <a:rPr lang="en-US" dirty="0">
                <a:latin typeface="Times New Roman" pitchFamily="18"/>
              </a:rPr>
              <a:t> </a:t>
            </a:r>
            <a:r>
              <a:rPr lang="en-US" dirty="0" err="1">
                <a:latin typeface="Times New Roman" pitchFamily="18"/>
              </a:rPr>
              <a:t>точка</a:t>
            </a:r>
            <a:r>
              <a:rPr lang="en-US" dirty="0">
                <a:latin typeface="Times New Roman" pitchFamily="18"/>
              </a:rPr>
              <a:t> </a:t>
            </a:r>
            <a:r>
              <a:rPr lang="en-US" b="1" i="1" dirty="0">
                <a:latin typeface="Times New Roman" pitchFamily="18"/>
              </a:rPr>
              <a:t>z</a:t>
            </a:r>
            <a:r>
              <a:rPr lang="en-US" dirty="0">
                <a:latin typeface="Times New Roman" pitchFamily="18"/>
              </a:rPr>
              <a:t>, а </a:t>
            </a:r>
            <a:r>
              <a:rPr lang="en-US" dirty="0" err="1">
                <a:latin typeface="Times New Roman" pitchFamily="18"/>
              </a:rPr>
              <a:t>потім</a:t>
            </a:r>
            <a:r>
              <a:rPr lang="en-US" dirty="0">
                <a:latin typeface="Times New Roman" pitchFamily="18"/>
              </a:rPr>
              <a:t> </a:t>
            </a:r>
            <a:r>
              <a:rPr lang="en-US" dirty="0" err="1">
                <a:latin typeface="Times New Roman" pitchFamily="18"/>
              </a:rPr>
              <a:t>порівняти</a:t>
            </a:r>
            <a:r>
              <a:rPr lang="en-US" dirty="0">
                <a:latin typeface="Times New Roman" pitchFamily="18"/>
              </a:rPr>
              <a:t> </a:t>
            </a:r>
            <a:r>
              <a:rPr lang="en-US" b="1" i="1" dirty="0">
                <a:latin typeface="Times New Roman" pitchFamily="18"/>
              </a:rPr>
              <a:t>z</a:t>
            </a:r>
            <a:r>
              <a:rPr lang="en-US" dirty="0">
                <a:latin typeface="Times New Roman" pitchFamily="18"/>
              </a:rPr>
              <a:t> з </a:t>
            </a:r>
            <a:r>
              <a:rPr lang="en-US" dirty="0" err="1">
                <a:latin typeface="Times New Roman" pitchFamily="18"/>
              </a:rPr>
              <a:t>єдиним</a:t>
            </a:r>
            <a:r>
              <a:rPr lang="en-US" dirty="0">
                <a:latin typeface="Times New Roman" pitchFamily="18"/>
              </a:rPr>
              <a:t> </a:t>
            </a:r>
            <a:r>
              <a:rPr lang="en-US" dirty="0" err="1">
                <a:latin typeface="Times New Roman" pitchFamily="18"/>
              </a:rPr>
              <a:t>ребром</a:t>
            </a:r>
            <a:r>
              <a:rPr lang="en-US" dirty="0">
                <a:latin typeface="Times New Roman" pitchFamily="18"/>
              </a:rPr>
              <a:t>, </a:t>
            </a:r>
            <a:r>
              <a:rPr lang="en-US" dirty="0" err="1">
                <a:latin typeface="Times New Roman" pitchFamily="18"/>
              </a:rPr>
              <a:t>що</a:t>
            </a:r>
            <a:r>
              <a:rPr lang="en-US" dirty="0">
                <a:latin typeface="Times New Roman" pitchFamily="18"/>
              </a:rPr>
              <a:t> </a:t>
            </a:r>
            <a:r>
              <a:rPr lang="en-US" dirty="0" err="1">
                <a:latin typeface="Times New Roman" pitchFamily="18"/>
              </a:rPr>
              <a:t>розділяє</a:t>
            </a:r>
            <a:r>
              <a:rPr lang="en-US" dirty="0">
                <a:latin typeface="Times New Roman" pitchFamily="18"/>
              </a:rPr>
              <a:t> </a:t>
            </a:r>
            <a:r>
              <a:rPr lang="en-US" dirty="0" err="1">
                <a:latin typeface="Times New Roman" pitchFamily="18"/>
              </a:rPr>
              <a:t>цей</a:t>
            </a:r>
            <a:r>
              <a:rPr lang="en-US" dirty="0">
                <a:latin typeface="Times New Roman" pitchFamily="18"/>
              </a:rPr>
              <a:t> </a:t>
            </a:r>
            <a:r>
              <a:rPr lang="en-US" dirty="0" err="1">
                <a:latin typeface="Times New Roman" pitchFamily="18"/>
              </a:rPr>
              <a:t>клин</a:t>
            </a:r>
            <a:r>
              <a:rPr lang="en-US" dirty="0">
                <a:latin typeface="Times New Roman" pitchFamily="18"/>
              </a:rPr>
              <a:t>. </a:t>
            </a:r>
            <a:r>
              <a:rPr lang="en-US" dirty="0" err="1">
                <a:latin typeface="Times New Roman" pitchFamily="18"/>
              </a:rPr>
              <a:t>Пошук</a:t>
            </a:r>
            <a:r>
              <a:rPr lang="en-US" dirty="0">
                <a:latin typeface="Times New Roman" pitchFamily="18"/>
              </a:rPr>
              <a:t> </a:t>
            </a:r>
            <a:r>
              <a:rPr lang="en-US" dirty="0" err="1">
                <a:latin typeface="Times New Roman" pitchFamily="18"/>
              </a:rPr>
              <a:t>клину</a:t>
            </a:r>
            <a:r>
              <a:rPr lang="en-US" dirty="0">
                <a:latin typeface="Times New Roman" pitchFamily="18"/>
              </a:rPr>
              <a:t>, </a:t>
            </a:r>
            <a:r>
              <a:rPr lang="en-US" dirty="0" err="1" smtClean="0">
                <a:latin typeface="Times New Roman" pitchFamily="18"/>
              </a:rPr>
              <a:t>що</a:t>
            </a:r>
            <a:r>
              <a:rPr lang="en-US" dirty="0" smtClean="0">
                <a:latin typeface="Times New Roman" pitchFamily="18"/>
              </a:rPr>
              <a:t> </a:t>
            </a:r>
            <a:r>
              <a:rPr lang="en-US" dirty="0" err="1" smtClean="0">
                <a:latin typeface="Times New Roman" pitchFamily="18"/>
              </a:rPr>
              <a:t>містить</a:t>
            </a:r>
            <a:r>
              <a:rPr lang="uk-UA" dirty="0" smtClean="0">
                <a:latin typeface="Times New Roman" pitchFamily="18"/>
              </a:rPr>
              <a:t> </a:t>
            </a:r>
            <a:r>
              <a:rPr lang="en-US" b="1" i="1" dirty="0" smtClean="0">
                <a:latin typeface="Times New Roman" pitchFamily="18"/>
              </a:rPr>
              <a:t>z</a:t>
            </a:r>
            <a:r>
              <a:rPr lang="en-US" dirty="0" smtClean="0">
                <a:latin typeface="Times New Roman" pitchFamily="18"/>
              </a:rPr>
              <a:t>, </a:t>
            </a:r>
            <a:r>
              <a:rPr lang="en-US" dirty="0" err="1">
                <a:latin typeface="Times New Roman" pitchFamily="18"/>
              </a:rPr>
              <a:t>виконується</a:t>
            </a:r>
            <a:r>
              <a:rPr lang="en-US" dirty="0">
                <a:latin typeface="Times New Roman" pitchFamily="18"/>
              </a:rPr>
              <a:t> </a:t>
            </a:r>
            <a:r>
              <a:rPr lang="en-US" dirty="0" err="1">
                <a:latin typeface="Times New Roman" pitchFamily="18"/>
              </a:rPr>
              <a:t>методом</a:t>
            </a:r>
            <a:r>
              <a:rPr lang="en-US" dirty="0">
                <a:latin typeface="Times New Roman" pitchFamily="18"/>
              </a:rPr>
              <a:t> </a:t>
            </a:r>
            <a:r>
              <a:rPr lang="en-US" dirty="0" err="1">
                <a:latin typeface="Times New Roman" pitchFamily="18"/>
              </a:rPr>
              <a:t>двійкового</a:t>
            </a:r>
            <a:r>
              <a:rPr lang="en-US" dirty="0">
                <a:latin typeface="Times New Roman" pitchFamily="18"/>
              </a:rPr>
              <a:t> </a:t>
            </a:r>
            <a:r>
              <a:rPr lang="en-US" dirty="0" err="1">
                <a:latin typeface="Times New Roman" pitchFamily="18"/>
              </a:rPr>
              <a:t>пошуку</a:t>
            </a:r>
            <a:r>
              <a:rPr lang="en-US" dirty="0">
                <a:latin typeface="Times New Roman" pitchFamily="18"/>
              </a:rPr>
              <a:t>.</a:t>
            </a:r>
          </a:p>
        </p:txBody>
      </p:sp>
    </p:spTree>
    <p:extLst>
      <p:ext uri="{BB962C8B-B14F-4D97-AF65-F5344CB8AC3E}">
        <p14:creationId xmlns:p14="http://schemas.microsoft.com/office/powerpoint/2010/main" val="33821270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503999" y="301320"/>
            <a:ext cx="9071640" cy="1262520"/>
          </a:xfrm>
        </p:spPr>
        <p:txBody>
          <a:bodyPr>
            <a:spAutoFit/>
          </a:bodyPr>
          <a:lstStyle/>
          <a:p>
            <a:pPr lvl="0"/>
            <a:r>
              <a:rPr lang="en-US"/>
              <a:t>Попередня обробка</a:t>
            </a:r>
          </a:p>
        </p:txBody>
      </p:sp>
      <p:sp>
        <p:nvSpPr>
          <p:cNvPr id="3" name="Subtitle 2"/>
          <p:cNvSpPr txBox="1">
            <a:spLocks noGrp="1"/>
          </p:cNvSpPr>
          <p:nvPr>
            <p:ph type="subTitle" idx="4294967295"/>
          </p:nvPr>
        </p:nvSpPr>
        <p:spPr>
          <a:xfrm>
            <a:off x="414059" y="2540291"/>
            <a:ext cx="9299568" cy="3447098"/>
          </a:xfrm>
        </p:spPr>
        <p:txBody>
          <a:bodyPr wrap="square" anchor="ctr">
            <a:spAutoFit/>
          </a:bodyPr>
          <a:lstStyle/>
          <a:p>
            <a:pPr lvl="0" algn="just"/>
            <a:r>
              <a:rPr lang="en-US" dirty="0" err="1">
                <a:latin typeface="Times New Roman" pitchFamily="18"/>
              </a:rPr>
              <a:t>Таким</a:t>
            </a:r>
            <a:r>
              <a:rPr lang="en-US" dirty="0">
                <a:latin typeface="Times New Roman" pitchFamily="18"/>
              </a:rPr>
              <a:t> </a:t>
            </a:r>
            <a:r>
              <a:rPr lang="en-US" dirty="0" err="1">
                <a:latin typeface="Times New Roman" pitchFamily="18"/>
              </a:rPr>
              <a:t>чином</a:t>
            </a:r>
            <a:r>
              <a:rPr lang="en-US" dirty="0">
                <a:latin typeface="Times New Roman" pitchFamily="18"/>
              </a:rPr>
              <a:t>, </a:t>
            </a:r>
            <a:r>
              <a:rPr lang="en-US" dirty="0" err="1">
                <a:latin typeface="Times New Roman" pitchFamily="18"/>
              </a:rPr>
              <a:t>треба</a:t>
            </a:r>
            <a:r>
              <a:rPr lang="en-US" dirty="0">
                <a:latin typeface="Times New Roman" pitchFamily="18"/>
              </a:rPr>
              <a:t> </a:t>
            </a:r>
            <a:r>
              <a:rPr lang="en-US" dirty="0" err="1">
                <a:latin typeface="Times New Roman" pitchFamily="18"/>
              </a:rPr>
              <a:t>виконати</a:t>
            </a:r>
            <a:r>
              <a:rPr lang="en-US" dirty="0">
                <a:latin typeface="Times New Roman" pitchFamily="18"/>
              </a:rPr>
              <a:t> </a:t>
            </a:r>
            <a:r>
              <a:rPr lang="en-US" dirty="0" err="1">
                <a:latin typeface="Times New Roman" pitchFamily="18"/>
              </a:rPr>
              <a:t>попередню</a:t>
            </a:r>
            <a:r>
              <a:rPr lang="en-US" dirty="0">
                <a:latin typeface="Times New Roman" pitchFamily="18"/>
              </a:rPr>
              <a:t> </a:t>
            </a:r>
            <a:r>
              <a:rPr lang="en-US" dirty="0" err="1">
                <a:latin typeface="Times New Roman" pitchFamily="18"/>
              </a:rPr>
              <a:t>обробку</a:t>
            </a:r>
            <a:r>
              <a:rPr lang="en-US" dirty="0">
                <a:latin typeface="Times New Roman" pitchFamily="18"/>
              </a:rPr>
              <a:t>, </a:t>
            </a:r>
            <a:r>
              <a:rPr lang="en-US" dirty="0" err="1">
                <a:latin typeface="Times New Roman" pitchFamily="18"/>
              </a:rPr>
              <a:t>яка</a:t>
            </a:r>
            <a:r>
              <a:rPr lang="en-US" dirty="0">
                <a:latin typeface="Times New Roman" pitchFamily="18"/>
              </a:rPr>
              <a:t> </a:t>
            </a:r>
            <a:r>
              <a:rPr lang="en-US" dirty="0" err="1">
                <a:latin typeface="Times New Roman" pitchFamily="18"/>
              </a:rPr>
              <a:t>полягає</a:t>
            </a:r>
            <a:r>
              <a:rPr lang="en-US" dirty="0">
                <a:latin typeface="Times New Roman" pitchFamily="18"/>
              </a:rPr>
              <a:t> в </a:t>
            </a:r>
            <a:r>
              <a:rPr lang="en-US" dirty="0" err="1">
                <a:latin typeface="Times New Roman" pitchFamily="18"/>
              </a:rPr>
              <a:t>наступному</a:t>
            </a:r>
            <a:r>
              <a:rPr lang="en-US" dirty="0">
                <a:latin typeface="Times New Roman" pitchFamily="18"/>
              </a:rPr>
              <a:t>. </a:t>
            </a:r>
            <a:r>
              <a:rPr lang="en-US" dirty="0" err="1">
                <a:latin typeface="Times New Roman" pitchFamily="18"/>
              </a:rPr>
              <a:t>Треба</a:t>
            </a:r>
            <a:r>
              <a:rPr lang="en-US" dirty="0">
                <a:latin typeface="Times New Roman" pitchFamily="18"/>
              </a:rPr>
              <a:t> </a:t>
            </a:r>
            <a:r>
              <a:rPr lang="en-US" dirty="0" err="1">
                <a:latin typeface="Times New Roman" pitchFamily="18"/>
              </a:rPr>
              <a:t>знайти</a:t>
            </a:r>
            <a:r>
              <a:rPr lang="en-US" dirty="0">
                <a:latin typeface="Times New Roman" pitchFamily="18"/>
              </a:rPr>
              <a:t> </a:t>
            </a:r>
            <a:r>
              <a:rPr lang="en-US" dirty="0" err="1">
                <a:latin typeface="Times New Roman" pitchFamily="18"/>
              </a:rPr>
              <a:t>точку</a:t>
            </a:r>
            <a:r>
              <a:rPr lang="en-US" dirty="0">
                <a:latin typeface="Times New Roman" pitchFamily="18"/>
              </a:rPr>
              <a:t> </a:t>
            </a:r>
            <a:r>
              <a:rPr lang="en-US" b="1" i="1" dirty="0">
                <a:latin typeface="Times New Roman" pitchFamily="18"/>
              </a:rPr>
              <a:t>q</a:t>
            </a:r>
            <a:r>
              <a:rPr lang="en-US" dirty="0">
                <a:latin typeface="Times New Roman" pitchFamily="18"/>
              </a:rPr>
              <a:t> і </a:t>
            </a:r>
            <a:r>
              <a:rPr lang="en-US" dirty="0" err="1">
                <a:latin typeface="Times New Roman" pitchFamily="18"/>
              </a:rPr>
              <a:t>розташувати</a:t>
            </a:r>
            <a:r>
              <a:rPr lang="en-US" dirty="0">
                <a:latin typeface="Times New Roman" pitchFamily="18"/>
              </a:rPr>
              <a:t> </a:t>
            </a:r>
            <a:r>
              <a:rPr lang="en-US" dirty="0" err="1">
                <a:latin typeface="Times New Roman" pitchFamily="18"/>
              </a:rPr>
              <a:t>вершини</a:t>
            </a:r>
            <a:r>
              <a:rPr lang="en-US" dirty="0">
                <a:latin typeface="Times New Roman" pitchFamily="18"/>
              </a:rPr>
              <a:t> </a:t>
            </a:r>
            <a:r>
              <a:rPr lang="en-US" dirty="0" err="1">
                <a:latin typeface="Times New Roman" pitchFamily="18"/>
              </a:rPr>
              <a:t>полігону</a:t>
            </a:r>
            <a:r>
              <a:rPr lang="en-US" dirty="0">
                <a:latin typeface="Times New Roman" pitchFamily="18"/>
              </a:rPr>
              <a:t> в </a:t>
            </a:r>
            <a:r>
              <a:rPr lang="en-US" dirty="0" err="1">
                <a:latin typeface="Times New Roman" pitchFamily="18"/>
              </a:rPr>
              <a:t>якій-небудь</a:t>
            </a:r>
            <a:r>
              <a:rPr lang="en-US" dirty="0">
                <a:latin typeface="Times New Roman" pitchFamily="18"/>
              </a:rPr>
              <a:t> </a:t>
            </a:r>
            <a:r>
              <a:rPr lang="en-US" dirty="0" err="1">
                <a:latin typeface="Times New Roman" pitchFamily="18"/>
              </a:rPr>
              <a:t>структурі</a:t>
            </a:r>
            <a:r>
              <a:rPr lang="en-US" dirty="0">
                <a:latin typeface="Times New Roman" pitchFamily="18"/>
              </a:rPr>
              <a:t> </a:t>
            </a:r>
            <a:r>
              <a:rPr lang="en-US" dirty="0" err="1">
                <a:latin typeface="Times New Roman" pitchFamily="18"/>
              </a:rPr>
              <a:t>даних</a:t>
            </a:r>
            <a:r>
              <a:rPr lang="en-US" dirty="0">
                <a:latin typeface="Times New Roman" pitchFamily="18"/>
              </a:rPr>
              <a:t>, </a:t>
            </a:r>
            <a:r>
              <a:rPr lang="en-US" dirty="0" err="1">
                <a:latin typeface="Times New Roman" pitchFamily="18"/>
              </a:rPr>
              <a:t>придатній</a:t>
            </a:r>
            <a:r>
              <a:rPr lang="en-US" dirty="0">
                <a:latin typeface="Times New Roman" pitchFamily="18"/>
              </a:rPr>
              <a:t> </a:t>
            </a:r>
            <a:r>
              <a:rPr lang="en-US" dirty="0" err="1">
                <a:latin typeface="Times New Roman" pitchFamily="18"/>
              </a:rPr>
              <a:t>для</a:t>
            </a:r>
            <a:r>
              <a:rPr lang="en-US" dirty="0">
                <a:latin typeface="Times New Roman" pitchFamily="18"/>
              </a:rPr>
              <a:t> </a:t>
            </a:r>
            <a:r>
              <a:rPr lang="en-US" dirty="0" err="1">
                <a:latin typeface="Times New Roman" pitchFamily="18"/>
              </a:rPr>
              <a:t>двійкового</a:t>
            </a:r>
            <a:r>
              <a:rPr lang="en-US" dirty="0">
                <a:latin typeface="Times New Roman" pitchFamily="18"/>
              </a:rPr>
              <a:t> </a:t>
            </a:r>
            <a:r>
              <a:rPr lang="en-US" dirty="0" err="1">
                <a:latin typeface="Times New Roman" pitchFamily="18"/>
              </a:rPr>
              <a:t>пошуку</a:t>
            </a:r>
            <a:r>
              <a:rPr lang="en-US" dirty="0">
                <a:latin typeface="Times New Roman" pitchFamily="18"/>
              </a:rPr>
              <a:t>. В </a:t>
            </a:r>
            <a:r>
              <a:rPr lang="en-US" dirty="0" err="1">
                <a:latin typeface="Times New Roman" pitchFamily="18"/>
              </a:rPr>
              <a:t>якості</a:t>
            </a:r>
            <a:r>
              <a:rPr lang="en-US" dirty="0">
                <a:latin typeface="Times New Roman" pitchFamily="18"/>
              </a:rPr>
              <a:t> </a:t>
            </a:r>
            <a:r>
              <a:rPr lang="en-US" dirty="0" err="1">
                <a:latin typeface="Times New Roman" pitchFamily="18"/>
              </a:rPr>
              <a:t>такої</a:t>
            </a:r>
            <a:r>
              <a:rPr lang="en-US" dirty="0">
                <a:latin typeface="Times New Roman" pitchFamily="18"/>
              </a:rPr>
              <a:t> </a:t>
            </a:r>
            <a:r>
              <a:rPr lang="en-US" dirty="0" err="1">
                <a:latin typeface="Times New Roman" pitchFamily="18"/>
              </a:rPr>
              <a:t>структури</a:t>
            </a:r>
            <a:r>
              <a:rPr lang="en-US" dirty="0">
                <a:latin typeface="Times New Roman" pitchFamily="18"/>
              </a:rPr>
              <a:t> </a:t>
            </a:r>
            <a:r>
              <a:rPr lang="en-US" dirty="0" err="1">
                <a:latin typeface="Times New Roman" pitchFamily="18"/>
              </a:rPr>
              <a:t>підійде</a:t>
            </a:r>
            <a:r>
              <a:rPr lang="en-US" dirty="0">
                <a:latin typeface="Times New Roman" pitchFamily="18"/>
              </a:rPr>
              <a:t> </a:t>
            </a:r>
            <a:r>
              <a:rPr lang="en-US" dirty="0" err="1">
                <a:latin typeface="Times New Roman" pitchFamily="18"/>
              </a:rPr>
              <a:t>вектор</a:t>
            </a:r>
            <a:r>
              <a:rPr lang="en-US" dirty="0">
                <a:latin typeface="Times New Roman" pitchFamily="18"/>
              </a:rPr>
              <a:t>, </a:t>
            </a:r>
            <a:r>
              <a:rPr lang="en-US" dirty="0" err="1">
                <a:latin typeface="Times New Roman" pitchFamily="18"/>
              </a:rPr>
              <a:t>компонентами</a:t>
            </a:r>
            <a:r>
              <a:rPr lang="en-US" dirty="0">
                <a:latin typeface="Times New Roman" pitchFamily="18"/>
              </a:rPr>
              <a:t> </a:t>
            </a:r>
            <a:r>
              <a:rPr lang="en-US" dirty="0" err="1">
                <a:latin typeface="Times New Roman" pitchFamily="18"/>
              </a:rPr>
              <a:t>якого</a:t>
            </a:r>
            <a:r>
              <a:rPr lang="en-US" dirty="0">
                <a:latin typeface="Times New Roman" pitchFamily="18"/>
              </a:rPr>
              <a:t> є </a:t>
            </a:r>
            <a:r>
              <a:rPr lang="en-US" dirty="0" err="1">
                <a:latin typeface="Times New Roman" pitchFamily="18"/>
              </a:rPr>
              <a:t>вершини</a:t>
            </a:r>
            <a:r>
              <a:rPr lang="en-US" dirty="0">
                <a:latin typeface="Times New Roman" pitchFamily="18"/>
              </a:rPr>
              <a:t>, </a:t>
            </a:r>
            <a:r>
              <a:rPr lang="en-US" dirty="0" err="1">
                <a:latin typeface="Times New Roman" pitchFamily="18"/>
              </a:rPr>
              <a:t>перераховані</a:t>
            </a:r>
            <a:r>
              <a:rPr lang="en-US" dirty="0">
                <a:latin typeface="Times New Roman" pitchFamily="18"/>
              </a:rPr>
              <a:t> в </a:t>
            </a:r>
            <a:r>
              <a:rPr lang="en-US" dirty="0" err="1">
                <a:latin typeface="Times New Roman" pitchFamily="18"/>
              </a:rPr>
              <a:t>напрямі</a:t>
            </a:r>
            <a:r>
              <a:rPr lang="en-US" dirty="0">
                <a:latin typeface="Times New Roman" pitchFamily="18"/>
              </a:rPr>
              <a:t> </a:t>
            </a:r>
            <a:r>
              <a:rPr lang="en-US" dirty="0" err="1">
                <a:latin typeface="Times New Roman" pitchFamily="18"/>
              </a:rPr>
              <a:t>проти</a:t>
            </a:r>
            <a:r>
              <a:rPr lang="en-US" dirty="0">
                <a:latin typeface="Times New Roman" pitchFamily="18"/>
              </a:rPr>
              <a:t> </a:t>
            </a:r>
            <a:r>
              <a:rPr lang="en-US" dirty="0" err="1">
                <a:latin typeface="Times New Roman" pitchFamily="18"/>
              </a:rPr>
              <a:t>годинникової</a:t>
            </a:r>
            <a:r>
              <a:rPr lang="en-US" dirty="0">
                <a:latin typeface="Times New Roman" pitchFamily="18"/>
              </a:rPr>
              <a:t> </a:t>
            </a:r>
            <a:r>
              <a:rPr lang="en-US" dirty="0" err="1">
                <a:latin typeface="Times New Roman" pitchFamily="18"/>
              </a:rPr>
              <a:t>стрілки</a:t>
            </a:r>
            <a:r>
              <a:rPr lang="en-US" dirty="0">
                <a:latin typeface="Times New Roman" pitchFamily="18"/>
              </a:rPr>
              <a:t>, </a:t>
            </a:r>
            <a:r>
              <a:rPr lang="en-US" dirty="0" err="1">
                <a:latin typeface="Times New Roman" pitchFamily="18"/>
              </a:rPr>
              <a:t>причому</a:t>
            </a:r>
            <a:r>
              <a:rPr lang="en-US" dirty="0">
                <a:latin typeface="Times New Roman" pitchFamily="18"/>
              </a:rPr>
              <a:t> </a:t>
            </a:r>
            <a:r>
              <a:rPr lang="en-US" b="1" i="1" dirty="0" smtClean="0">
                <a:latin typeface="Times New Roman" pitchFamily="18"/>
              </a:rPr>
              <a:t>p</a:t>
            </a:r>
            <a:r>
              <a:rPr lang="en-US" b="1" i="1" baseline="-25000" dirty="0" smtClean="0">
                <a:latin typeface="Times New Roman" pitchFamily="18"/>
              </a:rPr>
              <a:t>0</a:t>
            </a:r>
            <a:r>
              <a:rPr lang="en-US" dirty="0" smtClean="0">
                <a:latin typeface="Times New Roman" pitchFamily="18"/>
              </a:rPr>
              <a:t>=</a:t>
            </a:r>
            <a:r>
              <a:rPr lang="en-US" b="1" i="1" dirty="0" err="1" smtClean="0">
                <a:latin typeface="Times New Roman" pitchFamily="18"/>
              </a:rPr>
              <a:t>p</a:t>
            </a:r>
            <a:r>
              <a:rPr lang="en-US" b="1" i="1" baseline="-25000" dirty="0" err="1" smtClean="0">
                <a:latin typeface="Times New Roman" pitchFamily="18"/>
              </a:rPr>
              <a:t>n</a:t>
            </a:r>
            <a:r>
              <a:rPr lang="uk-UA" dirty="0" smtClean="0">
                <a:latin typeface="Times New Roman" pitchFamily="18"/>
              </a:rPr>
              <a:t>.</a:t>
            </a:r>
            <a:endParaRPr lang="en-US" baseline="-25000" dirty="0">
              <a:latin typeface="Times New Roman" pitchFamily="18"/>
            </a:endParaRPr>
          </a:p>
        </p:txBody>
      </p:sp>
    </p:spTree>
    <p:extLst>
      <p:ext uri="{BB962C8B-B14F-4D97-AF65-F5344CB8AC3E}">
        <p14:creationId xmlns:p14="http://schemas.microsoft.com/office/powerpoint/2010/main" val="5660915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503999" y="255472"/>
            <a:ext cx="9071640" cy="1354217"/>
          </a:xfrm>
        </p:spPr>
        <p:txBody>
          <a:bodyPr>
            <a:spAutoFit/>
          </a:bodyPr>
          <a:lstStyle/>
          <a:p>
            <a:pPr lvl="0"/>
            <a:r>
              <a:rPr lang="en-US" dirty="0" smtClean="0"/>
              <a:t>П</a:t>
            </a:r>
            <a:r>
              <a:rPr lang="ru-RU" dirty="0" smtClean="0"/>
              <a:t>е</a:t>
            </a:r>
            <a:r>
              <a:rPr lang="en-US" dirty="0" err="1" smtClean="0"/>
              <a:t>ре</a:t>
            </a:r>
            <a:r>
              <a:rPr lang="ru-RU" dirty="0" smtClean="0"/>
              <a:t>в</a:t>
            </a:r>
            <a:r>
              <a:rPr lang="uk-UA" dirty="0" smtClean="0"/>
              <a:t>і</a:t>
            </a:r>
            <a:r>
              <a:rPr lang="en-US" dirty="0" err="1" smtClean="0"/>
              <a:t>рка</a:t>
            </a:r>
            <a:r>
              <a:rPr lang="en-US" dirty="0" smtClean="0"/>
              <a:t> </a:t>
            </a:r>
            <a:r>
              <a:rPr lang="en-US" dirty="0" err="1" smtClean="0"/>
              <a:t>по</a:t>
            </a:r>
            <a:r>
              <a:rPr lang="uk-UA" dirty="0" err="1" smtClean="0"/>
              <a:t>трапляння</a:t>
            </a:r>
            <a:r>
              <a:rPr lang="en-US" dirty="0" smtClean="0"/>
              <a:t> </a:t>
            </a:r>
            <a:r>
              <a:rPr lang="en-US" dirty="0" err="1"/>
              <a:t>точки</a:t>
            </a:r>
            <a:r>
              <a:rPr lang="en-US" dirty="0"/>
              <a:t> в </a:t>
            </a:r>
            <a:r>
              <a:rPr lang="en-US" dirty="0" err="1"/>
              <a:t>клин</a:t>
            </a:r>
            <a:endParaRPr lang="en-US" dirty="0"/>
          </a:p>
        </p:txBody>
      </p:sp>
      <p:sp>
        <p:nvSpPr>
          <p:cNvPr id="3" name="Subtitle 2"/>
          <p:cNvSpPr txBox="1">
            <a:spLocks noGrp="1"/>
          </p:cNvSpPr>
          <p:nvPr>
            <p:ph type="subTitle" idx="4294967295"/>
          </p:nvPr>
        </p:nvSpPr>
        <p:spPr>
          <a:xfrm>
            <a:off x="503999" y="2294070"/>
            <a:ext cx="9071640" cy="3939540"/>
          </a:xfrm>
        </p:spPr>
        <p:txBody>
          <a:bodyPr anchor="ctr">
            <a:spAutoFit/>
          </a:bodyPr>
          <a:lstStyle/>
          <a:p>
            <a:pPr lvl="0" algn="just"/>
            <a:r>
              <a:rPr lang="en-US" dirty="0" err="1">
                <a:latin typeface="Times New Roman" pitchFamily="18"/>
              </a:rPr>
              <a:t>Перевірка</a:t>
            </a:r>
            <a:r>
              <a:rPr lang="en-US" dirty="0">
                <a:latin typeface="Times New Roman" pitchFamily="18"/>
              </a:rPr>
              <a:t> </a:t>
            </a:r>
            <a:r>
              <a:rPr lang="en-US" dirty="0" err="1">
                <a:latin typeface="Times New Roman" pitchFamily="18"/>
              </a:rPr>
              <a:t>попадання</a:t>
            </a:r>
            <a:r>
              <a:rPr lang="en-US" dirty="0">
                <a:latin typeface="Times New Roman" pitchFamily="18"/>
              </a:rPr>
              <a:t> </a:t>
            </a:r>
            <a:r>
              <a:rPr lang="en-US" dirty="0" err="1">
                <a:latin typeface="Times New Roman" pitchFamily="18"/>
              </a:rPr>
              <a:t>точки</a:t>
            </a:r>
            <a:r>
              <a:rPr lang="en-US" dirty="0">
                <a:latin typeface="Times New Roman" pitchFamily="18"/>
              </a:rPr>
              <a:t> </a:t>
            </a:r>
            <a:r>
              <a:rPr lang="en-US" b="1" i="1" dirty="0">
                <a:latin typeface="Times New Roman" pitchFamily="18"/>
              </a:rPr>
              <a:t>z</a:t>
            </a:r>
            <a:r>
              <a:rPr lang="en-US" dirty="0">
                <a:latin typeface="Times New Roman" pitchFamily="18"/>
              </a:rPr>
              <a:t> в </a:t>
            </a:r>
            <a:r>
              <a:rPr lang="en-US" dirty="0" err="1">
                <a:latin typeface="Times New Roman" pitchFamily="18"/>
              </a:rPr>
              <a:t>клин</a:t>
            </a:r>
            <a:r>
              <a:rPr lang="en-US" dirty="0">
                <a:latin typeface="Times New Roman" pitchFamily="18"/>
              </a:rPr>
              <a:t>, </a:t>
            </a:r>
            <a:r>
              <a:rPr lang="en-US" dirty="0" err="1" smtClean="0">
                <a:latin typeface="Times New Roman" pitchFamily="18"/>
              </a:rPr>
              <a:t>визнач</a:t>
            </a:r>
            <a:r>
              <a:rPr lang="uk-UA" dirty="0" smtClean="0">
                <a:latin typeface="Times New Roman" pitchFamily="18"/>
              </a:rPr>
              <a:t>е</a:t>
            </a:r>
            <a:r>
              <a:rPr lang="en-US" dirty="0" err="1" smtClean="0">
                <a:latin typeface="Times New Roman" pitchFamily="18"/>
              </a:rPr>
              <a:t>ний</a:t>
            </a:r>
            <a:r>
              <a:rPr lang="en-US" dirty="0" smtClean="0">
                <a:latin typeface="Times New Roman" pitchFamily="18"/>
              </a:rPr>
              <a:t> </a:t>
            </a:r>
            <a:r>
              <a:rPr lang="en-US" dirty="0" err="1">
                <a:latin typeface="Times New Roman" pitchFamily="18"/>
              </a:rPr>
              <a:t>кутом</a:t>
            </a:r>
            <a:r>
              <a:rPr lang="en-US" dirty="0">
                <a:latin typeface="Times New Roman" pitchFamily="18"/>
              </a:rPr>
              <a:t> (</a:t>
            </a:r>
            <a:r>
              <a:rPr lang="en-US" b="1" i="1" dirty="0" err="1">
                <a:latin typeface="Times New Roman" pitchFamily="18"/>
              </a:rPr>
              <a:t>p</a:t>
            </a:r>
            <a:r>
              <a:rPr lang="en-US" b="1" i="1" baseline="-42000" dirty="0" err="1">
                <a:latin typeface="Times New Roman" pitchFamily="18"/>
              </a:rPr>
              <a:t>i</a:t>
            </a:r>
            <a:r>
              <a:rPr lang="en-US" b="1" i="1" dirty="0" err="1">
                <a:latin typeface="Times New Roman" pitchFamily="18"/>
              </a:rPr>
              <a:t>,q,p</a:t>
            </a:r>
            <a:r>
              <a:rPr lang="en-US" b="1" i="1" baseline="-42000" dirty="0" err="1">
                <a:latin typeface="Times New Roman" pitchFamily="18"/>
              </a:rPr>
              <a:t>j</a:t>
            </a:r>
            <a:r>
              <a:rPr lang="en-US" dirty="0">
                <a:latin typeface="Times New Roman" pitchFamily="18"/>
              </a:rPr>
              <a:t>), </a:t>
            </a:r>
            <a:r>
              <a:rPr lang="en-US" dirty="0" err="1">
                <a:latin typeface="Times New Roman" pitchFamily="18"/>
              </a:rPr>
              <a:t>здійснюється</a:t>
            </a:r>
            <a:r>
              <a:rPr lang="en-US" dirty="0">
                <a:latin typeface="Times New Roman" pitchFamily="18"/>
              </a:rPr>
              <a:t> </a:t>
            </a:r>
            <a:r>
              <a:rPr lang="en-US" dirty="0" err="1">
                <a:latin typeface="Times New Roman" pitchFamily="18"/>
              </a:rPr>
              <a:t>таким</a:t>
            </a:r>
            <a:r>
              <a:rPr lang="en-US" dirty="0">
                <a:latin typeface="Times New Roman" pitchFamily="18"/>
              </a:rPr>
              <a:t> </a:t>
            </a:r>
            <a:r>
              <a:rPr lang="en-US" dirty="0" err="1">
                <a:latin typeface="Times New Roman" pitchFamily="18"/>
              </a:rPr>
              <a:t>чином</a:t>
            </a:r>
            <a:r>
              <a:rPr lang="en-US" dirty="0">
                <a:latin typeface="Times New Roman" pitchFamily="18"/>
              </a:rPr>
              <a:t>. </a:t>
            </a:r>
            <a:r>
              <a:rPr lang="en-US" dirty="0" err="1">
                <a:latin typeface="Times New Roman" pitchFamily="18"/>
              </a:rPr>
              <a:t>Якщо</a:t>
            </a:r>
            <a:r>
              <a:rPr lang="en-US" dirty="0">
                <a:latin typeface="Times New Roman" pitchFamily="18"/>
              </a:rPr>
              <a:t> </a:t>
            </a:r>
            <a:r>
              <a:rPr lang="en-US" dirty="0" err="1">
                <a:latin typeface="Times New Roman" pitchFamily="18"/>
              </a:rPr>
              <a:t>цей</a:t>
            </a:r>
            <a:r>
              <a:rPr lang="en-US" dirty="0">
                <a:latin typeface="Times New Roman" pitchFamily="18"/>
              </a:rPr>
              <a:t> </a:t>
            </a:r>
            <a:r>
              <a:rPr lang="en-US" dirty="0" err="1">
                <a:latin typeface="Times New Roman" pitchFamily="18"/>
              </a:rPr>
              <a:t>кут</a:t>
            </a:r>
            <a:r>
              <a:rPr lang="en-US" dirty="0">
                <a:latin typeface="Times New Roman" pitchFamily="18"/>
              </a:rPr>
              <a:t> </a:t>
            </a:r>
            <a:r>
              <a:rPr lang="en-US" dirty="0" err="1">
                <a:latin typeface="Times New Roman" pitchFamily="18"/>
              </a:rPr>
              <a:t>менший</a:t>
            </a:r>
            <a:r>
              <a:rPr lang="en-US" dirty="0">
                <a:latin typeface="Times New Roman" pitchFamily="18"/>
              </a:rPr>
              <a:t> </a:t>
            </a:r>
            <a:r>
              <a:rPr lang="en-US" dirty="0">
                <a:latin typeface="Symbol" pitchFamily="18"/>
              </a:rPr>
              <a:t></a:t>
            </a:r>
            <a:r>
              <a:rPr lang="en-US" dirty="0">
                <a:latin typeface="Times New Roman" pitchFamily="18"/>
              </a:rPr>
              <a:t>, </a:t>
            </a:r>
            <a:r>
              <a:rPr lang="en-US" dirty="0" err="1">
                <a:latin typeface="Times New Roman" pitchFamily="18"/>
              </a:rPr>
              <a:t>то</a:t>
            </a:r>
            <a:r>
              <a:rPr lang="en-US" dirty="0">
                <a:latin typeface="Times New Roman" pitchFamily="18"/>
              </a:rPr>
              <a:t> </a:t>
            </a:r>
            <a:r>
              <a:rPr lang="en-US" dirty="0" err="1">
                <a:latin typeface="Times New Roman" pitchFamily="18"/>
              </a:rPr>
              <a:t>досить</a:t>
            </a:r>
            <a:r>
              <a:rPr lang="en-US" dirty="0">
                <a:latin typeface="Times New Roman" pitchFamily="18"/>
              </a:rPr>
              <a:t> </a:t>
            </a:r>
            <a:r>
              <a:rPr lang="en-US" dirty="0" err="1">
                <a:latin typeface="Times New Roman" pitchFamily="18"/>
              </a:rPr>
              <a:t>переконатися</a:t>
            </a:r>
            <a:r>
              <a:rPr lang="en-US" dirty="0">
                <a:latin typeface="Times New Roman" pitchFamily="18"/>
              </a:rPr>
              <a:t>, </a:t>
            </a:r>
            <a:r>
              <a:rPr lang="en-US" dirty="0" err="1">
                <a:latin typeface="Times New Roman" pitchFamily="18"/>
              </a:rPr>
              <a:t>що</a:t>
            </a:r>
            <a:r>
              <a:rPr lang="en-US" dirty="0">
                <a:latin typeface="Times New Roman" pitchFamily="18"/>
              </a:rPr>
              <a:t> </a:t>
            </a:r>
            <a:r>
              <a:rPr lang="en-US" dirty="0" err="1">
                <a:latin typeface="Times New Roman" pitchFamily="18"/>
              </a:rPr>
              <a:t>кути</a:t>
            </a:r>
            <a:r>
              <a:rPr lang="en-US" dirty="0">
                <a:latin typeface="Times New Roman" pitchFamily="18"/>
              </a:rPr>
              <a:t> (</a:t>
            </a:r>
            <a:r>
              <a:rPr lang="en-US" b="1" i="1" dirty="0" err="1" smtClean="0">
                <a:latin typeface="Times New Roman" pitchFamily="18"/>
              </a:rPr>
              <a:t>p</a:t>
            </a:r>
            <a:r>
              <a:rPr lang="en-US" b="1" i="1" baseline="-42000" dirty="0" err="1">
                <a:latin typeface="Times New Roman" pitchFamily="18"/>
              </a:rPr>
              <a:t>i</a:t>
            </a:r>
            <a:r>
              <a:rPr lang="en-US" b="1" i="1" dirty="0" err="1" smtClean="0">
                <a:latin typeface="Times New Roman" pitchFamily="18"/>
              </a:rPr>
              <a:t>,q,z</a:t>
            </a:r>
            <a:r>
              <a:rPr lang="en-US" dirty="0">
                <a:latin typeface="Times New Roman" pitchFamily="18"/>
              </a:rPr>
              <a:t>) </a:t>
            </a:r>
            <a:r>
              <a:rPr lang="uk-UA" dirty="0" smtClean="0">
                <a:latin typeface="Times New Roman" pitchFamily="18"/>
              </a:rPr>
              <a:t>та</a:t>
            </a:r>
            <a:r>
              <a:rPr lang="en-US" dirty="0" smtClean="0">
                <a:latin typeface="Times New Roman" pitchFamily="18"/>
              </a:rPr>
              <a:t> </a:t>
            </a:r>
            <a:r>
              <a:rPr lang="en-US" dirty="0">
                <a:latin typeface="Times New Roman" pitchFamily="18"/>
              </a:rPr>
              <a:t>(</a:t>
            </a:r>
            <a:r>
              <a:rPr lang="en-US" b="1" i="1" dirty="0" err="1">
                <a:latin typeface="Times New Roman" pitchFamily="18"/>
              </a:rPr>
              <a:t>z,q,p</a:t>
            </a:r>
            <a:r>
              <a:rPr lang="en-US" b="1" i="1" baseline="-42000" dirty="0" err="1">
                <a:latin typeface="Times New Roman" pitchFamily="18"/>
              </a:rPr>
              <a:t>j</a:t>
            </a:r>
            <a:r>
              <a:rPr lang="en-US" dirty="0">
                <a:latin typeface="Times New Roman" pitchFamily="18"/>
              </a:rPr>
              <a:t>) </a:t>
            </a:r>
            <a:r>
              <a:rPr lang="en-US" dirty="0" err="1">
                <a:latin typeface="Times New Roman" pitchFamily="18"/>
              </a:rPr>
              <a:t>позитивні</a:t>
            </a:r>
            <a:r>
              <a:rPr lang="en-US" dirty="0">
                <a:latin typeface="Times New Roman" pitchFamily="18"/>
              </a:rPr>
              <a:t>. </a:t>
            </a:r>
            <a:r>
              <a:rPr lang="en-US" dirty="0" err="1">
                <a:latin typeface="Times New Roman" pitchFamily="18"/>
              </a:rPr>
              <a:t>Якщо</a:t>
            </a:r>
            <a:r>
              <a:rPr lang="en-US" dirty="0">
                <a:latin typeface="Times New Roman" pitchFamily="18"/>
              </a:rPr>
              <a:t> ж </a:t>
            </a:r>
            <a:r>
              <a:rPr lang="en-US" dirty="0" err="1">
                <a:latin typeface="Times New Roman" pitchFamily="18"/>
              </a:rPr>
              <a:t>кут</a:t>
            </a:r>
            <a:r>
              <a:rPr lang="en-US" dirty="0">
                <a:latin typeface="Times New Roman" pitchFamily="18"/>
              </a:rPr>
              <a:t> (</a:t>
            </a:r>
            <a:r>
              <a:rPr lang="en-US" b="1" i="1" dirty="0" err="1">
                <a:latin typeface="Times New Roman" pitchFamily="18"/>
              </a:rPr>
              <a:t>p</a:t>
            </a:r>
            <a:r>
              <a:rPr lang="en-US" b="1" i="1" baseline="-42000" dirty="0" err="1">
                <a:latin typeface="Times New Roman" pitchFamily="18"/>
              </a:rPr>
              <a:t>i</a:t>
            </a:r>
            <a:r>
              <a:rPr lang="en-US" b="1" i="1" dirty="0" err="1">
                <a:latin typeface="Times New Roman" pitchFamily="18"/>
              </a:rPr>
              <a:t>,q,p</a:t>
            </a:r>
            <a:r>
              <a:rPr lang="en-US" b="1" i="1" baseline="-42000" dirty="0" err="1">
                <a:latin typeface="Times New Roman" pitchFamily="18"/>
              </a:rPr>
              <a:t>j</a:t>
            </a:r>
            <a:r>
              <a:rPr lang="en-US" dirty="0">
                <a:latin typeface="Times New Roman" pitchFamily="18"/>
              </a:rPr>
              <a:t>) </a:t>
            </a:r>
            <a:r>
              <a:rPr lang="en-US" dirty="0" err="1">
                <a:latin typeface="Times New Roman" pitchFamily="18"/>
              </a:rPr>
              <a:t>більший</a:t>
            </a:r>
            <a:r>
              <a:rPr lang="en-US" dirty="0">
                <a:latin typeface="Times New Roman" pitchFamily="18"/>
              </a:rPr>
              <a:t> </a:t>
            </a:r>
            <a:r>
              <a:rPr lang="en-US" dirty="0">
                <a:latin typeface="Symbol" pitchFamily="18"/>
              </a:rPr>
              <a:t></a:t>
            </a:r>
            <a:r>
              <a:rPr lang="en-US" dirty="0">
                <a:latin typeface="Times New Roman" pitchFamily="18"/>
              </a:rPr>
              <a:t>, </a:t>
            </a:r>
            <a:r>
              <a:rPr lang="en-US" dirty="0" err="1">
                <a:latin typeface="Times New Roman" pitchFamily="18"/>
              </a:rPr>
              <a:t>то</a:t>
            </a:r>
            <a:r>
              <a:rPr lang="en-US" dirty="0">
                <a:latin typeface="Times New Roman" pitchFamily="18"/>
              </a:rPr>
              <a:t> </a:t>
            </a:r>
            <a:r>
              <a:rPr lang="en-US" dirty="0" err="1">
                <a:latin typeface="Times New Roman" pitchFamily="18"/>
              </a:rPr>
              <a:t>точка</a:t>
            </a:r>
            <a:r>
              <a:rPr lang="en-US" dirty="0">
                <a:latin typeface="Times New Roman" pitchFamily="18"/>
              </a:rPr>
              <a:t> </a:t>
            </a:r>
            <a:r>
              <a:rPr lang="en-US" b="1" i="1" dirty="0">
                <a:latin typeface="Times New Roman" pitchFamily="18"/>
              </a:rPr>
              <a:t>z</a:t>
            </a:r>
            <a:r>
              <a:rPr lang="en-US" dirty="0">
                <a:latin typeface="Times New Roman" pitchFamily="18"/>
              </a:rPr>
              <a:t> </a:t>
            </a:r>
            <a:r>
              <a:rPr lang="en-US" dirty="0" err="1">
                <a:latin typeface="Times New Roman" pitchFamily="18"/>
              </a:rPr>
              <a:t>потрапляє</a:t>
            </a:r>
            <a:r>
              <a:rPr lang="en-US" dirty="0">
                <a:latin typeface="Times New Roman" pitchFamily="18"/>
              </a:rPr>
              <a:t> в </a:t>
            </a:r>
            <a:r>
              <a:rPr lang="en-US" dirty="0" err="1">
                <a:latin typeface="Times New Roman" pitchFamily="18"/>
              </a:rPr>
              <a:t>нього</a:t>
            </a:r>
            <a:r>
              <a:rPr lang="en-US" dirty="0">
                <a:latin typeface="Times New Roman" pitchFamily="18"/>
              </a:rPr>
              <a:t>, </a:t>
            </a:r>
            <a:r>
              <a:rPr lang="en-US" dirty="0" err="1">
                <a:latin typeface="Times New Roman" pitchFamily="18"/>
              </a:rPr>
              <a:t>якщо</a:t>
            </a:r>
            <a:r>
              <a:rPr lang="en-US" dirty="0">
                <a:latin typeface="Times New Roman" pitchFamily="18"/>
              </a:rPr>
              <a:t> </a:t>
            </a:r>
            <a:r>
              <a:rPr lang="en-US" dirty="0" err="1">
                <a:latin typeface="Times New Roman" pitchFamily="18"/>
              </a:rPr>
              <a:t>вона</a:t>
            </a:r>
            <a:r>
              <a:rPr lang="en-US" dirty="0">
                <a:latin typeface="Times New Roman" pitchFamily="18"/>
              </a:rPr>
              <a:t> </a:t>
            </a:r>
            <a:r>
              <a:rPr lang="en-US" dirty="0" err="1">
                <a:latin typeface="Times New Roman" pitchFamily="18"/>
              </a:rPr>
              <a:t>не</a:t>
            </a:r>
            <a:r>
              <a:rPr lang="en-US" dirty="0">
                <a:latin typeface="Times New Roman" pitchFamily="18"/>
              </a:rPr>
              <a:t> </a:t>
            </a:r>
            <a:r>
              <a:rPr lang="en-US" dirty="0" err="1">
                <a:latin typeface="Times New Roman" pitchFamily="18"/>
              </a:rPr>
              <a:t>потрапляє</a:t>
            </a:r>
            <a:r>
              <a:rPr lang="en-US" dirty="0">
                <a:latin typeface="Times New Roman" pitchFamily="18"/>
              </a:rPr>
              <a:t> в </a:t>
            </a:r>
            <a:r>
              <a:rPr lang="en-US" dirty="0" err="1">
                <a:latin typeface="Times New Roman" pitchFamily="18"/>
              </a:rPr>
              <a:t>кут</a:t>
            </a:r>
            <a:r>
              <a:rPr lang="en-US" dirty="0">
                <a:latin typeface="Times New Roman" pitchFamily="18"/>
              </a:rPr>
              <a:t> (</a:t>
            </a:r>
            <a:r>
              <a:rPr lang="en-US" b="1" i="1" dirty="0" err="1">
                <a:latin typeface="Times New Roman" pitchFamily="18"/>
              </a:rPr>
              <a:t>p</a:t>
            </a:r>
            <a:r>
              <a:rPr lang="en-US" b="1" i="1" baseline="-42000" dirty="0" err="1">
                <a:latin typeface="Times New Roman" pitchFamily="18"/>
              </a:rPr>
              <a:t>j</a:t>
            </a:r>
            <a:r>
              <a:rPr lang="en-US" b="1" i="1" dirty="0" err="1">
                <a:latin typeface="Times New Roman" pitchFamily="18"/>
              </a:rPr>
              <a:t>,q,p</a:t>
            </a:r>
            <a:r>
              <a:rPr lang="en-US" b="1" i="1" baseline="-42000" dirty="0" err="1">
                <a:latin typeface="Times New Roman" pitchFamily="18"/>
              </a:rPr>
              <a:t>i</a:t>
            </a:r>
            <a:r>
              <a:rPr lang="en-US" dirty="0">
                <a:latin typeface="Times New Roman" pitchFamily="18"/>
              </a:rPr>
              <a:t>). </a:t>
            </a:r>
            <a:r>
              <a:rPr lang="en-US" dirty="0" err="1">
                <a:latin typeface="Times New Roman" pitchFamily="18"/>
              </a:rPr>
              <a:t>Знак</a:t>
            </a:r>
            <a:r>
              <a:rPr lang="en-US" dirty="0">
                <a:latin typeface="Times New Roman" pitchFamily="18"/>
              </a:rPr>
              <a:t> </a:t>
            </a:r>
            <a:r>
              <a:rPr lang="en-US" dirty="0" err="1">
                <a:latin typeface="Times New Roman" pitchFamily="18"/>
              </a:rPr>
              <a:t>кута</a:t>
            </a:r>
            <a:r>
              <a:rPr lang="en-US" dirty="0">
                <a:latin typeface="Times New Roman" pitchFamily="18"/>
              </a:rPr>
              <a:t> (</a:t>
            </a:r>
            <a:r>
              <a:rPr lang="en-US" b="1" i="1" dirty="0" err="1">
                <a:latin typeface="Times New Roman" pitchFamily="18"/>
              </a:rPr>
              <a:t>p,q,r</a:t>
            </a:r>
            <a:r>
              <a:rPr lang="en-US" dirty="0">
                <a:latin typeface="Times New Roman" pitchFamily="18"/>
              </a:rPr>
              <a:t>) </a:t>
            </a:r>
            <a:r>
              <a:rPr lang="en-US" dirty="0" err="1">
                <a:latin typeface="Times New Roman" pitchFamily="18"/>
              </a:rPr>
              <a:t>співпадає</a:t>
            </a:r>
            <a:r>
              <a:rPr lang="en-US" dirty="0">
                <a:latin typeface="Times New Roman" pitchFamily="18"/>
              </a:rPr>
              <a:t> </a:t>
            </a:r>
            <a:r>
              <a:rPr lang="en-US" dirty="0" err="1">
                <a:latin typeface="Times New Roman" pitchFamily="18"/>
              </a:rPr>
              <a:t>зі</a:t>
            </a:r>
            <a:r>
              <a:rPr lang="en-US" dirty="0">
                <a:latin typeface="Times New Roman" pitchFamily="18"/>
              </a:rPr>
              <a:t> </a:t>
            </a:r>
            <a:r>
              <a:rPr lang="en-US" dirty="0" err="1">
                <a:latin typeface="Times New Roman" pitchFamily="18"/>
              </a:rPr>
              <a:t>знаком</a:t>
            </a:r>
            <a:r>
              <a:rPr lang="en-US" dirty="0">
                <a:latin typeface="Times New Roman" pitchFamily="18"/>
              </a:rPr>
              <a:t> </a:t>
            </a:r>
            <a:r>
              <a:rPr lang="en-US" dirty="0" err="1">
                <a:latin typeface="Times New Roman" pitchFamily="18"/>
              </a:rPr>
              <a:t>векторного</a:t>
            </a:r>
            <a:r>
              <a:rPr lang="en-US" dirty="0">
                <a:latin typeface="Times New Roman" pitchFamily="18"/>
              </a:rPr>
              <a:t> </a:t>
            </a:r>
            <a:r>
              <a:rPr lang="en-US" dirty="0" err="1">
                <a:latin typeface="Times New Roman" pitchFamily="18"/>
              </a:rPr>
              <a:t>добутку</a:t>
            </a:r>
            <a:r>
              <a:rPr lang="en-US" dirty="0">
                <a:latin typeface="Times New Roman" pitchFamily="18"/>
              </a:rPr>
              <a:t> </a:t>
            </a:r>
            <a:r>
              <a:rPr lang="en-US" dirty="0" err="1">
                <a:latin typeface="Times New Roman" pitchFamily="18"/>
              </a:rPr>
              <a:t>направляючих</a:t>
            </a:r>
            <a:r>
              <a:rPr lang="en-US" dirty="0">
                <a:latin typeface="Times New Roman" pitchFamily="18"/>
              </a:rPr>
              <a:t> </a:t>
            </a:r>
            <a:r>
              <a:rPr lang="en-US" dirty="0" err="1">
                <a:latin typeface="Times New Roman" pitchFamily="18"/>
              </a:rPr>
              <a:t>векторів</a:t>
            </a:r>
            <a:r>
              <a:rPr lang="en-US" dirty="0">
                <a:latin typeface="Times New Roman" pitchFamily="18"/>
              </a:rPr>
              <a:t> </a:t>
            </a:r>
            <a:r>
              <a:rPr lang="en-US" dirty="0" err="1">
                <a:latin typeface="Times New Roman" pitchFamily="18"/>
              </a:rPr>
              <a:t>його</a:t>
            </a:r>
            <a:r>
              <a:rPr lang="en-US" dirty="0">
                <a:latin typeface="Times New Roman" pitchFamily="18"/>
              </a:rPr>
              <a:t> </a:t>
            </a:r>
            <a:r>
              <a:rPr lang="en-US" dirty="0" err="1">
                <a:latin typeface="Times New Roman" pitchFamily="18"/>
              </a:rPr>
              <a:t>сторін</a:t>
            </a:r>
            <a:r>
              <a:rPr lang="en-US" dirty="0">
                <a:latin typeface="Times New Roman" pitchFamily="18"/>
              </a:rPr>
              <a:t> [(</a:t>
            </a:r>
            <a:r>
              <a:rPr lang="en-US" b="1" i="1" dirty="0" err="1">
                <a:latin typeface="Times New Roman" pitchFamily="18"/>
              </a:rPr>
              <a:t>q,p</a:t>
            </a:r>
            <a:r>
              <a:rPr lang="en-US" dirty="0">
                <a:latin typeface="Times New Roman" pitchFamily="18"/>
              </a:rPr>
              <a:t>)</a:t>
            </a:r>
            <a:r>
              <a:rPr lang="en-US" dirty="0">
                <a:latin typeface="Symbol" pitchFamily="18"/>
              </a:rPr>
              <a:t></a:t>
            </a:r>
            <a:r>
              <a:rPr lang="en-US" dirty="0">
                <a:latin typeface="Times New Roman" pitchFamily="18"/>
              </a:rPr>
              <a:t>(</a:t>
            </a:r>
            <a:r>
              <a:rPr lang="en-US" b="1" i="1" dirty="0" err="1">
                <a:latin typeface="Times New Roman" pitchFamily="18"/>
              </a:rPr>
              <a:t>q,r</a:t>
            </a:r>
            <a:r>
              <a:rPr lang="en-US" dirty="0">
                <a:latin typeface="Times New Roman" pitchFamily="18"/>
              </a:rPr>
              <a:t>)].</a:t>
            </a:r>
          </a:p>
        </p:txBody>
      </p:sp>
    </p:spTree>
    <p:extLst>
      <p:ext uri="{BB962C8B-B14F-4D97-AF65-F5344CB8AC3E}">
        <p14:creationId xmlns:p14="http://schemas.microsoft.com/office/powerpoint/2010/main" val="2461823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txBox="1">
            <a:spLocks noGrp="1"/>
          </p:cNvSpPr>
          <p:nvPr>
            <p:ph type="subTitle" idx="4294967295"/>
          </p:nvPr>
        </p:nvSpPr>
        <p:spPr>
          <a:xfrm>
            <a:off x="104931" y="434923"/>
            <a:ext cx="9975694" cy="6894195"/>
          </a:xfrm>
        </p:spPr>
        <p:txBody>
          <a:bodyPr wrap="square" anchor="ctr">
            <a:spAutoFit/>
          </a:bodyPr>
          <a:lstStyle/>
          <a:p>
            <a:pPr lvl="0" algn="l">
              <a:spcAft>
                <a:spcPts val="0"/>
              </a:spcAft>
            </a:pPr>
            <a:r>
              <a:rPr lang="en-US" sz="2800" dirty="0" err="1">
                <a:latin typeface="Courier New" panose="02070309020205020404" pitchFamily="49" charset="0"/>
                <a:cs typeface="Courier New" panose="02070309020205020404" pitchFamily="49" charset="0"/>
              </a:rPr>
              <a:t>Алгоритм</a:t>
            </a:r>
            <a:r>
              <a:rPr lang="en-US" sz="2800" dirty="0">
                <a:latin typeface="Courier New" panose="02070309020205020404" pitchFamily="49" charset="0"/>
                <a:cs typeface="Courier New" panose="02070309020205020404" pitchFamily="49" charset="0"/>
              </a:rPr>
              <a:t> </a:t>
            </a:r>
            <a:r>
              <a:rPr lang="en-US" sz="2800" dirty="0" err="1">
                <a:latin typeface="Courier New" panose="02070309020205020404" pitchFamily="49" charset="0"/>
                <a:cs typeface="Courier New" panose="02070309020205020404" pitchFamily="49" charset="0"/>
              </a:rPr>
              <a:t>локалізації</a:t>
            </a:r>
            <a:r>
              <a:rPr lang="en-US" sz="2800" dirty="0">
                <a:latin typeface="Courier New" panose="02070309020205020404" pitchFamily="49" charset="0"/>
                <a:cs typeface="Courier New" panose="02070309020205020404" pitchFamily="49" charset="0"/>
              </a:rPr>
              <a:t> </a:t>
            </a:r>
            <a:r>
              <a:rPr lang="en-US" sz="2800" dirty="0" err="1">
                <a:latin typeface="Courier New" panose="02070309020205020404" pitchFamily="49" charset="0"/>
                <a:cs typeface="Courier New" panose="02070309020205020404" pitchFamily="49" charset="0"/>
              </a:rPr>
              <a:t>точки</a:t>
            </a:r>
            <a:r>
              <a:rPr lang="en-US" sz="2800" dirty="0">
                <a:latin typeface="Courier New" panose="02070309020205020404" pitchFamily="49" charset="0"/>
                <a:cs typeface="Courier New" panose="02070309020205020404" pitchFamily="49" charset="0"/>
              </a:rPr>
              <a:t> в </a:t>
            </a:r>
            <a:r>
              <a:rPr lang="en-US" sz="2800" dirty="0" err="1">
                <a:latin typeface="Courier New" panose="02070309020205020404" pitchFamily="49" charset="0"/>
                <a:cs typeface="Courier New" panose="02070309020205020404" pitchFamily="49" charset="0"/>
              </a:rPr>
              <a:t>опуклому</a:t>
            </a:r>
            <a:r>
              <a:rPr lang="en-US" sz="2800" dirty="0">
                <a:latin typeface="Courier New" panose="02070309020205020404" pitchFamily="49" charset="0"/>
                <a:cs typeface="Courier New" panose="02070309020205020404" pitchFamily="49" charset="0"/>
              </a:rPr>
              <a:t> </a:t>
            </a:r>
            <a:r>
              <a:rPr lang="en-US" sz="2800" dirty="0" err="1" smtClean="0">
                <a:latin typeface="Courier New" panose="02070309020205020404" pitchFamily="49" charset="0"/>
                <a:cs typeface="Courier New" panose="02070309020205020404" pitchFamily="49" charset="0"/>
              </a:rPr>
              <a:t>багатокутнику</a:t>
            </a:r>
            <a:endParaRPr lang="uk-UA" sz="2800" dirty="0" smtClean="0">
              <a:latin typeface="Courier New" panose="02070309020205020404" pitchFamily="49" charset="0"/>
              <a:cs typeface="Courier New" panose="02070309020205020404" pitchFamily="49" charset="0"/>
            </a:endParaRPr>
          </a:p>
          <a:p>
            <a:pPr lvl="0" algn="l">
              <a:spcAft>
                <a:spcPts val="0"/>
              </a:spcAft>
            </a:pPr>
            <a:endParaRPr lang="en-US" sz="2800" dirty="0">
              <a:latin typeface="Courier New" panose="02070309020205020404" pitchFamily="49" charset="0"/>
              <a:cs typeface="Courier New" panose="02070309020205020404" pitchFamily="49" charset="0"/>
            </a:endParaRPr>
          </a:p>
          <a:p>
            <a:pPr lvl="0" algn="l">
              <a:spcAft>
                <a:spcPts val="0"/>
              </a:spcAft>
            </a:pPr>
            <a:r>
              <a:rPr lang="en-US" sz="2800" dirty="0">
                <a:latin typeface="Courier New" panose="02070309020205020404" pitchFamily="49" charset="0"/>
                <a:cs typeface="Courier New" panose="02070309020205020404" pitchFamily="49" charset="0"/>
              </a:rPr>
              <a:t>TYPE Vector = ARRAY [</a:t>
            </a:r>
            <a:r>
              <a:rPr lang="en-US" sz="2800" dirty="0" smtClean="0">
                <a:latin typeface="Courier New" panose="02070309020205020404" pitchFamily="49" charset="0"/>
                <a:cs typeface="Courier New" panose="02070309020205020404" pitchFamily="49" charset="0"/>
              </a:rPr>
              <a:t>0..</a:t>
            </a:r>
            <a:r>
              <a:rPr lang="en-US" sz="2800" dirty="0">
                <a:latin typeface="Courier New" panose="02070309020205020404" pitchFamily="49" charset="0"/>
                <a:cs typeface="Courier New" panose="02070309020205020404" pitchFamily="49" charset="0"/>
              </a:rPr>
              <a:t>n] OF Point;</a:t>
            </a:r>
          </a:p>
          <a:p>
            <a:pPr lvl="0" algn="l">
              <a:spcAft>
                <a:spcPts val="0"/>
              </a:spcAft>
            </a:pPr>
            <a:r>
              <a:rPr lang="en-US" sz="2800" dirty="0">
                <a:latin typeface="Courier New" panose="02070309020205020404" pitchFamily="49" charset="0"/>
                <a:cs typeface="Courier New" panose="02070309020205020404" pitchFamily="49" charset="0"/>
              </a:rPr>
              <a:t>VAR P: Vector;</a:t>
            </a:r>
          </a:p>
          <a:p>
            <a:pPr lvl="0" algn="l">
              <a:spcAft>
                <a:spcPts val="0"/>
              </a:spcAft>
            </a:pPr>
            <a:r>
              <a:rPr lang="en-US" sz="2800" dirty="0">
                <a:latin typeface="Courier New" panose="02070309020205020404" pitchFamily="49" charset="0"/>
                <a:cs typeface="Courier New" panose="02070309020205020404" pitchFamily="49" charset="0"/>
              </a:rPr>
              <a:t>    q: Point; </a:t>
            </a:r>
            <a:endParaRPr lang="en-US" sz="2800" dirty="0" smtClean="0">
              <a:latin typeface="Courier New" panose="02070309020205020404" pitchFamily="49" charset="0"/>
              <a:cs typeface="Courier New" panose="02070309020205020404" pitchFamily="49" charset="0"/>
            </a:endParaRPr>
          </a:p>
          <a:p>
            <a:pPr lvl="0" algn="l">
              <a:spcAft>
                <a:spcPts val="0"/>
              </a:spcAft>
            </a:pPr>
            <a:r>
              <a:rPr lang="en-US" sz="2800" dirty="0" smtClean="0">
                <a:latin typeface="Courier New" panose="02070309020205020404" pitchFamily="49" charset="0"/>
                <a:cs typeface="Courier New" panose="02070309020205020404" pitchFamily="49" charset="0"/>
              </a:rPr>
              <a:t>(* </a:t>
            </a:r>
            <a:r>
              <a:rPr lang="en-US" sz="2800" dirty="0" err="1">
                <a:latin typeface="Courier New" panose="02070309020205020404" pitchFamily="49" charset="0"/>
                <a:cs typeface="Courier New" panose="02070309020205020404" pitchFamily="49" charset="0"/>
              </a:rPr>
              <a:t>q.x</a:t>
            </a:r>
            <a:r>
              <a:rPr lang="en-US" sz="2800" dirty="0" smtClean="0">
                <a:latin typeface="Courier New" panose="02070309020205020404" pitchFamily="49" charset="0"/>
                <a:cs typeface="Courier New" panose="02070309020205020404" pitchFamily="49" charset="0"/>
              </a:rPr>
              <a:t>:=(P[0</a:t>
            </a:r>
            <a:r>
              <a:rPr lang="en-US" sz="2800" dirty="0">
                <a:latin typeface="Courier New" panose="02070309020205020404" pitchFamily="49" charset="0"/>
                <a:cs typeface="Courier New" panose="02070309020205020404" pitchFamily="49" charset="0"/>
              </a:rPr>
              <a:t>].</a:t>
            </a:r>
            <a:r>
              <a:rPr lang="en-US" sz="2800" dirty="0" err="1">
                <a:latin typeface="Courier New" panose="02070309020205020404" pitchFamily="49" charset="0"/>
                <a:cs typeface="Courier New" panose="02070309020205020404" pitchFamily="49" charset="0"/>
              </a:rPr>
              <a:t>x+P</a:t>
            </a:r>
            <a:r>
              <a:rPr lang="en-US" sz="2800" dirty="0">
                <a:latin typeface="Courier New" panose="02070309020205020404" pitchFamily="49" charset="0"/>
                <a:cs typeface="Courier New" panose="02070309020205020404" pitchFamily="49" charset="0"/>
              </a:rPr>
              <a:t>[1].x</a:t>
            </a:r>
            <a:r>
              <a:rPr lang="en-US" sz="2800" dirty="0" smtClean="0">
                <a:latin typeface="Courier New" panose="02070309020205020404" pitchFamily="49" charset="0"/>
                <a:cs typeface="Courier New" panose="02070309020205020404" pitchFamily="49" charset="0"/>
              </a:rPr>
              <a:t>+..+P[N-1].x)/N;</a:t>
            </a:r>
            <a:endParaRPr lang="en-US" sz="2800" dirty="0">
              <a:latin typeface="Courier New" panose="02070309020205020404" pitchFamily="49" charset="0"/>
              <a:cs typeface="Courier New" panose="02070309020205020404" pitchFamily="49" charset="0"/>
            </a:endParaRPr>
          </a:p>
          <a:p>
            <a:pPr lvl="0" algn="l">
              <a:spcAft>
                <a:spcPts val="0"/>
              </a:spcAft>
            </a:pPr>
            <a:r>
              <a:rPr lang="en-US" sz="2800" dirty="0">
                <a:latin typeface="Courier New" panose="02070309020205020404" pitchFamily="49" charset="0"/>
                <a:cs typeface="Courier New" panose="02070309020205020404" pitchFamily="49" charset="0"/>
              </a:rPr>
              <a:t>   </a:t>
            </a:r>
            <a:r>
              <a:rPr lang="en-US" sz="2800" dirty="0" err="1" smtClean="0">
                <a:latin typeface="Courier New" panose="02070309020205020404" pitchFamily="49" charset="0"/>
                <a:cs typeface="Courier New" panose="02070309020205020404" pitchFamily="49" charset="0"/>
              </a:rPr>
              <a:t>q.y</a:t>
            </a:r>
            <a:r>
              <a:rPr lang="en-US" sz="2800" dirty="0" smtClean="0">
                <a:latin typeface="Courier New" panose="02070309020205020404" pitchFamily="49" charset="0"/>
                <a:cs typeface="Courier New" panose="02070309020205020404" pitchFamily="49" charset="0"/>
              </a:rPr>
              <a:t>:=(P[0</a:t>
            </a:r>
            <a:r>
              <a:rPr lang="en-US" sz="2800" dirty="0">
                <a:latin typeface="Courier New" panose="02070309020205020404" pitchFamily="49" charset="0"/>
                <a:cs typeface="Courier New" panose="02070309020205020404" pitchFamily="49" charset="0"/>
              </a:rPr>
              <a:t>].</a:t>
            </a:r>
            <a:r>
              <a:rPr lang="en-US" sz="2800" dirty="0" err="1">
                <a:latin typeface="Courier New" panose="02070309020205020404" pitchFamily="49" charset="0"/>
                <a:cs typeface="Courier New" panose="02070309020205020404" pitchFamily="49" charset="0"/>
              </a:rPr>
              <a:t>y+P</a:t>
            </a:r>
            <a:r>
              <a:rPr lang="en-US" sz="2800" dirty="0">
                <a:latin typeface="Courier New" panose="02070309020205020404" pitchFamily="49" charset="0"/>
                <a:cs typeface="Courier New" panose="02070309020205020404" pitchFamily="49" charset="0"/>
              </a:rPr>
              <a:t>[1].y</a:t>
            </a:r>
            <a:r>
              <a:rPr lang="en-US" sz="2800" dirty="0" smtClean="0">
                <a:latin typeface="Courier New" panose="02070309020205020404" pitchFamily="49" charset="0"/>
                <a:cs typeface="Courier New" panose="02070309020205020404" pitchFamily="49" charset="0"/>
              </a:rPr>
              <a:t>+..+P[N-1].y)/N; </a:t>
            </a:r>
            <a:r>
              <a:rPr lang="en-US" sz="2800" dirty="0">
                <a:latin typeface="Courier New" panose="02070309020205020404" pitchFamily="49" charset="0"/>
                <a:cs typeface="Courier New" panose="02070309020205020404" pitchFamily="49" charset="0"/>
              </a:rPr>
              <a:t>*)</a:t>
            </a:r>
          </a:p>
          <a:p>
            <a:pPr lvl="0" algn="l">
              <a:spcAft>
                <a:spcPts val="0"/>
              </a:spcAft>
            </a:pPr>
            <a:endParaRPr lang="en-US" sz="2800" dirty="0">
              <a:latin typeface="Courier New" panose="02070309020205020404" pitchFamily="49" charset="0"/>
              <a:cs typeface="Courier New" panose="02070309020205020404" pitchFamily="49" charset="0"/>
            </a:endParaRPr>
          </a:p>
          <a:p>
            <a:pPr lvl="0" algn="l">
              <a:spcAft>
                <a:spcPts val="0"/>
              </a:spcAft>
            </a:pPr>
            <a:r>
              <a:rPr lang="en-US" sz="2800" dirty="0">
                <a:latin typeface="Courier New" panose="02070309020205020404" pitchFamily="49" charset="0"/>
                <a:cs typeface="Courier New" panose="02070309020205020404" pitchFamily="49" charset="0"/>
              </a:rPr>
              <a:t>FUNCTION </a:t>
            </a:r>
            <a:r>
              <a:rPr lang="en-US" sz="2800" dirty="0" err="1">
                <a:latin typeface="Courier New" panose="02070309020205020404" pitchFamily="49" charset="0"/>
                <a:cs typeface="Courier New" panose="02070309020205020404" pitchFamily="49" charset="0"/>
              </a:rPr>
              <a:t>PositivAngle</a:t>
            </a:r>
            <a:r>
              <a:rPr lang="en-US" sz="2800" dirty="0">
                <a:latin typeface="Courier New" panose="02070309020205020404" pitchFamily="49" charset="0"/>
                <a:cs typeface="Courier New" panose="02070309020205020404" pitchFamily="49" charset="0"/>
              </a:rPr>
              <a:t>(</a:t>
            </a:r>
            <a:r>
              <a:rPr lang="en-US" sz="2800" dirty="0" err="1">
                <a:latin typeface="Courier New" panose="02070309020205020404" pitchFamily="49" charset="0"/>
                <a:cs typeface="Courier New" panose="02070309020205020404" pitchFamily="49" charset="0"/>
              </a:rPr>
              <a:t>p,q,r</a:t>
            </a:r>
            <a:r>
              <a:rPr lang="en-US" sz="2800" dirty="0">
                <a:latin typeface="Courier New" panose="02070309020205020404" pitchFamily="49" charset="0"/>
                <a:cs typeface="Courier New" panose="02070309020205020404" pitchFamily="49" charset="0"/>
              </a:rPr>
              <a:t>: Point): BOOLEAN;</a:t>
            </a:r>
          </a:p>
          <a:p>
            <a:pPr lvl="0" algn="l">
              <a:spcAft>
                <a:spcPts val="0"/>
              </a:spcAft>
            </a:pPr>
            <a:r>
              <a:rPr lang="en-US" sz="2800" dirty="0">
                <a:latin typeface="Courier New" panose="02070309020205020404" pitchFamily="49" charset="0"/>
                <a:cs typeface="Courier New" panose="02070309020205020404" pitchFamily="49" charset="0"/>
              </a:rPr>
              <a:t>VAR </a:t>
            </a:r>
            <a:r>
              <a:rPr lang="en-US" sz="2800" dirty="0" err="1">
                <a:latin typeface="Courier New" panose="02070309020205020404" pitchFamily="49" charset="0"/>
                <a:cs typeface="Courier New" panose="02070309020205020404" pitchFamily="49" charset="0"/>
              </a:rPr>
              <a:t>ax,ay,bx,by</a:t>
            </a:r>
            <a:r>
              <a:rPr lang="en-US" sz="2800" dirty="0">
                <a:latin typeface="Courier New" panose="02070309020205020404" pitchFamily="49" charset="0"/>
                <a:cs typeface="Courier New" panose="02070309020205020404" pitchFamily="49" charset="0"/>
              </a:rPr>
              <a:t>: DOUBLE;</a:t>
            </a:r>
          </a:p>
          <a:p>
            <a:pPr lvl="0" algn="l">
              <a:spcAft>
                <a:spcPts val="0"/>
              </a:spcAft>
            </a:pPr>
            <a:r>
              <a:rPr lang="en-US" sz="2800" dirty="0">
                <a:latin typeface="Courier New" panose="02070309020205020404" pitchFamily="49" charset="0"/>
                <a:cs typeface="Courier New" panose="02070309020205020404" pitchFamily="49" charset="0"/>
              </a:rPr>
              <a:t>BEGIN</a:t>
            </a:r>
          </a:p>
          <a:p>
            <a:pPr lvl="0" algn="l">
              <a:spcAft>
                <a:spcPts val="0"/>
              </a:spcAft>
            </a:pPr>
            <a:r>
              <a:rPr lang="en-US" sz="2800" dirty="0">
                <a:latin typeface="Courier New" panose="02070309020205020404" pitchFamily="49" charset="0"/>
                <a:cs typeface="Courier New" panose="02070309020205020404" pitchFamily="49" charset="0"/>
              </a:rPr>
              <a:t>  ax:=</a:t>
            </a:r>
            <a:r>
              <a:rPr lang="en-US" sz="2800" dirty="0" err="1">
                <a:latin typeface="Courier New" panose="02070309020205020404" pitchFamily="49" charset="0"/>
                <a:cs typeface="Courier New" panose="02070309020205020404" pitchFamily="49" charset="0"/>
              </a:rPr>
              <a:t>p.x-q.x</a:t>
            </a:r>
            <a:r>
              <a:rPr lang="en-US" sz="2800" dirty="0">
                <a:latin typeface="Courier New" panose="02070309020205020404" pitchFamily="49" charset="0"/>
                <a:cs typeface="Courier New" panose="02070309020205020404" pitchFamily="49" charset="0"/>
              </a:rPr>
              <a:t>; ay:=</a:t>
            </a:r>
            <a:r>
              <a:rPr lang="en-US" sz="2800" dirty="0" err="1">
                <a:latin typeface="Courier New" panose="02070309020205020404" pitchFamily="49" charset="0"/>
                <a:cs typeface="Courier New" panose="02070309020205020404" pitchFamily="49" charset="0"/>
              </a:rPr>
              <a:t>p.y-q.y</a:t>
            </a:r>
            <a:r>
              <a:rPr lang="en-US" sz="2800" dirty="0">
                <a:latin typeface="Courier New" panose="02070309020205020404" pitchFamily="49" charset="0"/>
                <a:cs typeface="Courier New" panose="02070309020205020404" pitchFamily="49" charset="0"/>
              </a:rPr>
              <a:t>;</a:t>
            </a:r>
          </a:p>
          <a:p>
            <a:pPr lvl="0" algn="l">
              <a:spcAft>
                <a:spcPts val="0"/>
              </a:spcAft>
            </a:pPr>
            <a:r>
              <a:rPr lang="en-US" sz="2800" dirty="0">
                <a:latin typeface="Courier New" panose="02070309020205020404" pitchFamily="49" charset="0"/>
                <a:cs typeface="Courier New" panose="02070309020205020404" pitchFamily="49" charset="0"/>
              </a:rPr>
              <a:t>  </a:t>
            </a:r>
            <a:r>
              <a:rPr lang="en-US" sz="2800" dirty="0" err="1">
                <a:latin typeface="Courier New" panose="02070309020205020404" pitchFamily="49" charset="0"/>
                <a:cs typeface="Courier New" panose="02070309020205020404" pitchFamily="49" charset="0"/>
              </a:rPr>
              <a:t>bx</a:t>
            </a:r>
            <a:r>
              <a:rPr lang="en-US" sz="2800" dirty="0">
                <a:latin typeface="Courier New" panose="02070309020205020404" pitchFamily="49" charset="0"/>
                <a:cs typeface="Courier New" panose="02070309020205020404" pitchFamily="49" charset="0"/>
              </a:rPr>
              <a:t>:=</a:t>
            </a:r>
            <a:r>
              <a:rPr lang="en-US" sz="2800" dirty="0" err="1">
                <a:latin typeface="Courier New" panose="02070309020205020404" pitchFamily="49" charset="0"/>
                <a:cs typeface="Courier New" panose="02070309020205020404" pitchFamily="49" charset="0"/>
              </a:rPr>
              <a:t>r.x-q.x</a:t>
            </a:r>
            <a:r>
              <a:rPr lang="en-US" sz="2800" dirty="0">
                <a:latin typeface="Courier New" panose="02070309020205020404" pitchFamily="49" charset="0"/>
                <a:cs typeface="Courier New" panose="02070309020205020404" pitchFamily="49" charset="0"/>
              </a:rPr>
              <a:t>; by:=</a:t>
            </a:r>
            <a:r>
              <a:rPr lang="en-US" sz="2800" dirty="0" err="1">
                <a:latin typeface="Courier New" panose="02070309020205020404" pitchFamily="49" charset="0"/>
                <a:cs typeface="Courier New" panose="02070309020205020404" pitchFamily="49" charset="0"/>
              </a:rPr>
              <a:t>r.y-q.y</a:t>
            </a:r>
            <a:r>
              <a:rPr lang="en-US" sz="2800" dirty="0">
                <a:latin typeface="Courier New" panose="02070309020205020404" pitchFamily="49" charset="0"/>
                <a:cs typeface="Courier New" panose="02070309020205020404" pitchFamily="49" charset="0"/>
              </a:rPr>
              <a:t>;</a:t>
            </a:r>
          </a:p>
          <a:p>
            <a:pPr lvl="0" algn="l">
              <a:spcAft>
                <a:spcPts val="0"/>
              </a:spcAft>
            </a:pPr>
            <a:r>
              <a:rPr lang="en-US" sz="2800" dirty="0">
                <a:latin typeface="Courier New" panose="02070309020205020404" pitchFamily="49" charset="0"/>
                <a:cs typeface="Courier New" panose="02070309020205020404" pitchFamily="49" charset="0"/>
              </a:rPr>
              <a:t>  Result:=(ax*by-ay*</a:t>
            </a:r>
            <a:r>
              <a:rPr lang="en-US" sz="2800" dirty="0" err="1">
                <a:latin typeface="Courier New" panose="02070309020205020404" pitchFamily="49" charset="0"/>
                <a:cs typeface="Courier New" panose="02070309020205020404" pitchFamily="49" charset="0"/>
              </a:rPr>
              <a:t>bx</a:t>
            </a:r>
            <a:r>
              <a:rPr lang="en-US" sz="2800" dirty="0">
                <a:latin typeface="Courier New" panose="02070309020205020404" pitchFamily="49" charset="0"/>
                <a:cs typeface="Courier New" panose="02070309020205020404" pitchFamily="49" charset="0"/>
              </a:rPr>
              <a:t>&gt;=0);</a:t>
            </a:r>
          </a:p>
          <a:p>
            <a:pPr lvl="0" algn="l">
              <a:spcAft>
                <a:spcPts val="0"/>
              </a:spcAft>
            </a:pPr>
            <a:r>
              <a:rPr lang="en-US" sz="2800" dirty="0">
                <a:latin typeface="Courier New" panose="02070309020205020404" pitchFamily="49" charset="0"/>
                <a:cs typeface="Courier New" panose="02070309020205020404" pitchFamily="49" charset="0"/>
              </a:rPr>
              <a:t>END</a:t>
            </a:r>
            <a:r>
              <a:rPr lang="en-US" sz="2800" dirty="0" smtClean="0">
                <a:latin typeface="Courier New" panose="02070309020205020404" pitchFamily="49" charset="0"/>
                <a:cs typeface="Courier New" panose="02070309020205020404" pitchFamily="49" charset="0"/>
              </a:rPr>
              <a:t>;</a:t>
            </a:r>
            <a:endParaRPr lang="en-US" sz="28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9891317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txBox="1">
            <a:spLocks noGrp="1"/>
          </p:cNvSpPr>
          <p:nvPr>
            <p:ph type="subTitle" idx="4294967295"/>
          </p:nvPr>
        </p:nvSpPr>
        <p:spPr>
          <a:xfrm>
            <a:off x="-1" y="41229"/>
            <a:ext cx="10080625" cy="7478970"/>
          </a:xfrm>
        </p:spPr>
        <p:txBody>
          <a:bodyPr wrap="square" anchor="ctr">
            <a:spAutoFit/>
          </a:bodyPr>
          <a:lstStyle/>
          <a:p>
            <a:pPr lvl="0" algn="l">
              <a:spcAft>
                <a:spcPts val="0"/>
              </a:spcAft>
            </a:pPr>
            <a:r>
              <a:rPr lang="en-US" sz="2600" dirty="0">
                <a:latin typeface="Courier New" panose="02070309020205020404" pitchFamily="49" charset="0"/>
                <a:cs typeface="Courier New" panose="02070309020205020404" pitchFamily="49" charset="0"/>
              </a:rPr>
              <a:t>FUNCTION </a:t>
            </a:r>
            <a:r>
              <a:rPr lang="en-US" sz="2600" dirty="0" err="1">
                <a:latin typeface="Courier New" panose="02070309020205020404" pitchFamily="49" charset="0"/>
                <a:cs typeface="Courier New" panose="02070309020205020404" pitchFamily="49" charset="0"/>
              </a:rPr>
              <a:t>FindAngle</a:t>
            </a:r>
            <a:r>
              <a:rPr lang="en-US" sz="2600" dirty="0">
                <a:latin typeface="Courier New" panose="02070309020205020404" pitchFamily="49" charset="0"/>
                <a:cs typeface="Courier New" panose="02070309020205020404" pitchFamily="49" charset="0"/>
              </a:rPr>
              <a:t>(P: Vector; </a:t>
            </a:r>
            <a:r>
              <a:rPr lang="en-US" sz="2600" dirty="0" err="1">
                <a:latin typeface="Courier New" panose="02070309020205020404" pitchFamily="49" charset="0"/>
                <a:cs typeface="Courier New" panose="02070309020205020404" pitchFamily="49" charset="0"/>
              </a:rPr>
              <a:t>q,z</a:t>
            </a:r>
            <a:r>
              <a:rPr lang="en-US" sz="2600" dirty="0">
                <a:latin typeface="Courier New" panose="02070309020205020404" pitchFamily="49" charset="0"/>
                <a:cs typeface="Courier New" panose="02070309020205020404" pitchFamily="49" charset="0"/>
              </a:rPr>
              <a:t>: Point): INTEGER;</a:t>
            </a:r>
          </a:p>
          <a:p>
            <a:pPr lvl="0" algn="l">
              <a:spcAft>
                <a:spcPts val="0"/>
              </a:spcAft>
            </a:pPr>
            <a:r>
              <a:rPr lang="en-US" sz="2600" dirty="0">
                <a:latin typeface="Courier New" panose="02070309020205020404" pitchFamily="49" charset="0"/>
                <a:cs typeface="Courier New" panose="02070309020205020404" pitchFamily="49" charset="0"/>
              </a:rPr>
              <a:t>VAR m: INTEGER;</a:t>
            </a:r>
          </a:p>
          <a:p>
            <a:pPr lvl="0" algn="l">
              <a:spcAft>
                <a:spcPts val="0"/>
              </a:spcAft>
            </a:pPr>
            <a:r>
              <a:rPr lang="en-US" sz="2600" dirty="0">
                <a:latin typeface="Courier New" panose="02070309020205020404" pitchFamily="49" charset="0"/>
                <a:cs typeface="Courier New" panose="02070309020205020404" pitchFamily="49" charset="0"/>
              </a:rPr>
              <a:t>BEGIN  </a:t>
            </a:r>
          </a:p>
          <a:p>
            <a:pPr lvl="0" algn="l">
              <a:spcAft>
                <a:spcPts val="0"/>
              </a:spcAft>
            </a:pPr>
            <a:r>
              <a:rPr lang="en-US" sz="2600" dirty="0">
                <a:latin typeface="Courier New" panose="02070309020205020404" pitchFamily="49" charset="0"/>
                <a:cs typeface="Courier New" panose="02070309020205020404" pitchFamily="49" charset="0"/>
              </a:rPr>
              <a:t>  n1:=0; n2:=n;</a:t>
            </a:r>
          </a:p>
          <a:p>
            <a:pPr lvl="0" algn="l">
              <a:spcAft>
                <a:spcPts val="0"/>
              </a:spcAft>
            </a:pPr>
            <a:r>
              <a:rPr lang="en-US" sz="2600" dirty="0">
                <a:latin typeface="Courier New" panose="02070309020205020404" pitchFamily="49" charset="0"/>
                <a:cs typeface="Courier New" panose="02070309020205020404" pitchFamily="49" charset="0"/>
              </a:rPr>
              <a:t>  WHILE (n2-n1&gt;1) DO</a:t>
            </a:r>
          </a:p>
          <a:p>
            <a:pPr lvl="0" algn="l">
              <a:spcAft>
                <a:spcPts val="0"/>
              </a:spcAft>
            </a:pPr>
            <a:r>
              <a:rPr lang="en-US" sz="2600" dirty="0">
                <a:latin typeface="Courier New" panose="02070309020205020404" pitchFamily="49" charset="0"/>
                <a:cs typeface="Courier New" panose="02070309020205020404" pitchFamily="49" charset="0"/>
              </a:rPr>
              <a:t>  BEGIN</a:t>
            </a:r>
          </a:p>
          <a:p>
            <a:pPr lvl="0" algn="l">
              <a:spcAft>
                <a:spcPts val="0"/>
              </a:spcAft>
            </a:pPr>
            <a:r>
              <a:rPr lang="en-US" sz="2600" dirty="0">
                <a:latin typeface="Courier New" panose="02070309020205020404" pitchFamily="49" charset="0"/>
                <a:cs typeface="Courier New" panose="02070309020205020404" pitchFamily="49" charset="0"/>
              </a:rPr>
              <a:t>    m:=n DIV 2;</a:t>
            </a:r>
          </a:p>
          <a:p>
            <a:pPr lvl="0" algn="l">
              <a:spcAft>
                <a:spcPts val="0"/>
              </a:spcAft>
            </a:pPr>
            <a:r>
              <a:rPr lang="en-US" sz="2600" dirty="0">
                <a:latin typeface="Courier New" panose="02070309020205020404" pitchFamily="49" charset="0"/>
                <a:cs typeface="Courier New" panose="02070309020205020404" pitchFamily="49" charset="0"/>
              </a:rPr>
              <a:t>    IF </a:t>
            </a:r>
            <a:r>
              <a:rPr lang="en-US" sz="2600" dirty="0" err="1">
                <a:latin typeface="Courier New" panose="02070309020205020404" pitchFamily="49" charset="0"/>
                <a:cs typeface="Courier New" panose="02070309020205020404" pitchFamily="49" charset="0"/>
              </a:rPr>
              <a:t>PositivAngle</a:t>
            </a:r>
            <a:r>
              <a:rPr lang="en-US" sz="2600" dirty="0">
                <a:latin typeface="Courier New" panose="02070309020205020404" pitchFamily="49" charset="0"/>
                <a:cs typeface="Courier New" panose="02070309020205020404" pitchFamily="49" charset="0"/>
              </a:rPr>
              <a:t>(P[n1],</a:t>
            </a:r>
            <a:r>
              <a:rPr lang="en-US" sz="2600" dirty="0" err="1">
                <a:latin typeface="Courier New" panose="02070309020205020404" pitchFamily="49" charset="0"/>
                <a:cs typeface="Courier New" panose="02070309020205020404" pitchFamily="49" charset="0"/>
              </a:rPr>
              <a:t>q,P</a:t>
            </a:r>
            <a:r>
              <a:rPr lang="en-US" sz="2600" dirty="0">
                <a:latin typeface="Courier New" panose="02070309020205020404" pitchFamily="49" charset="0"/>
                <a:cs typeface="Courier New" panose="02070309020205020404" pitchFamily="49" charset="0"/>
              </a:rPr>
              <a:t>[m]) THEN</a:t>
            </a:r>
          </a:p>
          <a:p>
            <a:pPr lvl="0" algn="l">
              <a:spcAft>
                <a:spcPts val="0"/>
              </a:spcAft>
            </a:pPr>
            <a:r>
              <a:rPr lang="en-US" sz="2600" dirty="0">
                <a:latin typeface="Courier New" panose="02070309020205020404" pitchFamily="49" charset="0"/>
                <a:cs typeface="Courier New" panose="02070309020205020404" pitchFamily="49" charset="0"/>
              </a:rPr>
              <a:t>       IF </a:t>
            </a:r>
            <a:r>
              <a:rPr lang="en-US" sz="2600" dirty="0" err="1">
                <a:latin typeface="Courier New" panose="02070309020205020404" pitchFamily="49" charset="0"/>
                <a:cs typeface="Courier New" panose="02070309020205020404" pitchFamily="49" charset="0"/>
              </a:rPr>
              <a:t>PositivAngle</a:t>
            </a:r>
            <a:r>
              <a:rPr lang="en-US" sz="2600" dirty="0">
                <a:latin typeface="Courier New" panose="02070309020205020404" pitchFamily="49" charset="0"/>
                <a:cs typeface="Courier New" panose="02070309020205020404" pitchFamily="49" charset="0"/>
              </a:rPr>
              <a:t>(P[n1],</a:t>
            </a:r>
            <a:r>
              <a:rPr lang="en-US" sz="2600" dirty="0" err="1">
                <a:latin typeface="Courier New" panose="02070309020205020404" pitchFamily="49" charset="0"/>
                <a:cs typeface="Courier New" panose="02070309020205020404" pitchFamily="49" charset="0"/>
              </a:rPr>
              <a:t>q,z</a:t>
            </a:r>
            <a:r>
              <a:rPr lang="en-US" sz="2600" dirty="0">
                <a:latin typeface="Courier New" panose="02070309020205020404" pitchFamily="49" charset="0"/>
                <a:cs typeface="Courier New" panose="02070309020205020404" pitchFamily="49" charset="0"/>
              </a:rPr>
              <a:t>)</a:t>
            </a:r>
          </a:p>
          <a:p>
            <a:pPr lvl="0" algn="l">
              <a:spcAft>
                <a:spcPts val="0"/>
              </a:spcAft>
            </a:pPr>
            <a:r>
              <a:rPr lang="en-US" sz="2600" dirty="0">
                <a:latin typeface="Courier New" panose="02070309020205020404" pitchFamily="49" charset="0"/>
                <a:cs typeface="Courier New" panose="02070309020205020404" pitchFamily="49" charset="0"/>
              </a:rPr>
              <a:t>          AND </a:t>
            </a:r>
            <a:r>
              <a:rPr lang="en-US" sz="2600" dirty="0" err="1">
                <a:latin typeface="Courier New" panose="02070309020205020404" pitchFamily="49" charset="0"/>
                <a:cs typeface="Courier New" panose="02070309020205020404" pitchFamily="49" charset="0"/>
              </a:rPr>
              <a:t>PositivAngle</a:t>
            </a:r>
            <a:r>
              <a:rPr lang="en-US" sz="2600" dirty="0">
                <a:latin typeface="Courier New" panose="02070309020205020404" pitchFamily="49" charset="0"/>
                <a:cs typeface="Courier New" panose="02070309020205020404" pitchFamily="49" charset="0"/>
              </a:rPr>
              <a:t>(</a:t>
            </a:r>
            <a:r>
              <a:rPr lang="en-US" sz="2600" dirty="0" err="1">
                <a:latin typeface="Courier New" panose="02070309020205020404" pitchFamily="49" charset="0"/>
                <a:cs typeface="Courier New" panose="02070309020205020404" pitchFamily="49" charset="0"/>
              </a:rPr>
              <a:t>z,q,P</a:t>
            </a:r>
            <a:r>
              <a:rPr lang="en-US" sz="2600" dirty="0">
                <a:latin typeface="Courier New" panose="02070309020205020404" pitchFamily="49" charset="0"/>
                <a:cs typeface="Courier New" panose="02070309020205020404" pitchFamily="49" charset="0"/>
              </a:rPr>
              <a:t>[m]) THEN n2:=m</a:t>
            </a:r>
          </a:p>
          <a:p>
            <a:pPr lvl="0" algn="l">
              <a:spcAft>
                <a:spcPts val="0"/>
              </a:spcAft>
            </a:pPr>
            <a:r>
              <a:rPr lang="en-US" sz="2600" dirty="0">
                <a:latin typeface="Courier New" panose="02070309020205020404" pitchFamily="49" charset="0"/>
                <a:cs typeface="Courier New" panose="02070309020205020404" pitchFamily="49" charset="0"/>
              </a:rPr>
              <a:t>       ELSE n1:=m</a:t>
            </a:r>
          </a:p>
          <a:p>
            <a:pPr lvl="0" algn="l">
              <a:spcAft>
                <a:spcPts val="0"/>
              </a:spcAft>
            </a:pPr>
            <a:r>
              <a:rPr lang="en-US" sz="2600" dirty="0">
                <a:latin typeface="Courier New" panose="02070309020205020404" pitchFamily="49" charset="0"/>
                <a:cs typeface="Courier New" panose="02070309020205020404" pitchFamily="49" charset="0"/>
              </a:rPr>
              <a:t>    ELSE</a:t>
            </a:r>
          </a:p>
          <a:p>
            <a:pPr lvl="0" algn="l">
              <a:spcAft>
                <a:spcPts val="0"/>
              </a:spcAft>
            </a:pPr>
            <a:r>
              <a:rPr lang="en-US" sz="2600" dirty="0">
                <a:latin typeface="Courier New" panose="02070309020205020404" pitchFamily="49" charset="0"/>
                <a:cs typeface="Courier New" panose="02070309020205020404" pitchFamily="49" charset="0"/>
              </a:rPr>
              <a:t>       IF </a:t>
            </a:r>
            <a:r>
              <a:rPr lang="en-US" sz="2600" dirty="0" err="1">
                <a:latin typeface="Courier New" panose="02070309020205020404" pitchFamily="49" charset="0"/>
                <a:cs typeface="Courier New" panose="02070309020205020404" pitchFamily="49" charset="0"/>
              </a:rPr>
              <a:t>PositivAngle</a:t>
            </a:r>
            <a:r>
              <a:rPr lang="en-US" sz="2600" dirty="0">
                <a:latin typeface="Courier New" panose="02070309020205020404" pitchFamily="49" charset="0"/>
                <a:cs typeface="Courier New" panose="02070309020205020404" pitchFamily="49" charset="0"/>
              </a:rPr>
              <a:t>(P[m],</a:t>
            </a:r>
            <a:r>
              <a:rPr lang="en-US" sz="2600" dirty="0" err="1">
                <a:latin typeface="Courier New" panose="02070309020205020404" pitchFamily="49" charset="0"/>
                <a:cs typeface="Courier New" panose="02070309020205020404" pitchFamily="49" charset="0"/>
              </a:rPr>
              <a:t>q,z</a:t>
            </a:r>
            <a:r>
              <a:rPr lang="en-US" sz="2600" dirty="0">
                <a:latin typeface="Courier New" panose="02070309020205020404" pitchFamily="49" charset="0"/>
                <a:cs typeface="Courier New" panose="02070309020205020404" pitchFamily="49" charset="0"/>
              </a:rPr>
              <a:t>)</a:t>
            </a:r>
          </a:p>
          <a:p>
            <a:pPr lvl="0" algn="l">
              <a:spcAft>
                <a:spcPts val="0"/>
              </a:spcAft>
            </a:pPr>
            <a:r>
              <a:rPr lang="en-US" sz="2600" dirty="0">
                <a:latin typeface="Courier New" panose="02070309020205020404" pitchFamily="49" charset="0"/>
                <a:cs typeface="Courier New" panose="02070309020205020404" pitchFamily="49" charset="0"/>
              </a:rPr>
              <a:t>          AND </a:t>
            </a:r>
            <a:r>
              <a:rPr lang="en-US" sz="2600" dirty="0" err="1">
                <a:latin typeface="Courier New" panose="02070309020205020404" pitchFamily="49" charset="0"/>
                <a:cs typeface="Courier New" panose="02070309020205020404" pitchFamily="49" charset="0"/>
              </a:rPr>
              <a:t>PositivAngle</a:t>
            </a:r>
            <a:r>
              <a:rPr lang="en-US" sz="2600" dirty="0">
                <a:latin typeface="Courier New" panose="02070309020205020404" pitchFamily="49" charset="0"/>
                <a:cs typeface="Courier New" panose="02070309020205020404" pitchFamily="49" charset="0"/>
              </a:rPr>
              <a:t>(</a:t>
            </a:r>
            <a:r>
              <a:rPr lang="en-US" sz="2600" dirty="0" err="1">
                <a:latin typeface="Courier New" panose="02070309020205020404" pitchFamily="49" charset="0"/>
                <a:cs typeface="Courier New" panose="02070309020205020404" pitchFamily="49" charset="0"/>
              </a:rPr>
              <a:t>z,q,P</a:t>
            </a:r>
            <a:r>
              <a:rPr lang="en-US" sz="2600" dirty="0">
                <a:latin typeface="Courier New" panose="02070309020205020404" pitchFamily="49" charset="0"/>
                <a:cs typeface="Courier New" panose="02070309020205020404" pitchFamily="49" charset="0"/>
              </a:rPr>
              <a:t>[n2]) THEN n1:=m</a:t>
            </a:r>
          </a:p>
          <a:p>
            <a:pPr lvl="0" algn="l">
              <a:spcAft>
                <a:spcPts val="0"/>
              </a:spcAft>
            </a:pPr>
            <a:r>
              <a:rPr lang="en-US" sz="2600" dirty="0">
                <a:latin typeface="Courier New" panose="02070309020205020404" pitchFamily="49" charset="0"/>
                <a:cs typeface="Courier New" panose="02070309020205020404" pitchFamily="49" charset="0"/>
              </a:rPr>
              <a:t>       ELSE n2:=m;</a:t>
            </a:r>
          </a:p>
          <a:p>
            <a:pPr lvl="0" algn="l">
              <a:spcAft>
                <a:spcPts val="0"/>
              </a:spcAft>
            </a:pPr>
            <a:r>
              <a:rPr lang="en-US" sz="2600" dirty="0">
                <a:latin typeface="Courier New" panose="02070309020205020404" pitchFamily="49" charset="0"/>
                <a:cs typeface="Courier New" panose="02070309020205020404" pitchFamily="49" charset="0"/>
              </a:rPr>
              <a:t>    Result:=n1;</a:t>
            </a:r>
          </a:p>
          <a:p>
            <a:pPr lvl="0" algn="l">
              <a:spcAft>
                <a:spcPts val="0"/>
              </a:spcAft>
            </a:pPr>
            <a:r>
              <a:rPr lang="en-US" sz="2600" dirty="0">
                <a:latin typeface="Courier New" panose="02070309020205020404" pitchFamily="49" charset="0"/>
                <a:cs typeface="Courier New" panose="02070309020205020404" pitchFamily="49" charset="0"/>
              </a:rPr>
              <a:t>  END</a:t>
            </a:r>
            <a:r>
              <a:rPr lang="en-US" sz="2600" dirty="0" smtClean="0">
                <a:latin typeface="Courier New" panose="02070309020205020404" pitchFamily="49" charset="0"/>
                <a:cs typeface="Courier New" panose="02070309020205020404" pitchFamily="49" charset="0"/>
              </a:rPr>
              <a:t>;</a:t>
            </a:r>
            <a:endParaRPr lang="en-US" sz="26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5392196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txBox="1">
            <a:spLocks noGrp="1"/>
          </p:cNvSpPr>
          <p:nvPr>
            <p:ph type="subTitle" idx="4294967295"/>
          </p:nvPr>
        </p:nvSpPr>
        <p:spPr>
          <a:xfrm>
            <a:off x="-1" y="1074289"/>
            <a:ext cx="10080625" cy="6032421"/>
          </a:xfrm>
        </p:spPr>
        <p:txBody>
          <a:bodyPr wrap="square" anchor="ctr">
            <a:spAutoFit/>
          </a:bodyPr>
          <a:lstStyle/>
          <a:p>
            <a:pPr lvl="0" algn="l">
              <a:spcAft>
                <a:spcPts val="0"/>
              </a:spcAft>
            </a:pPr>
            <a:r>
              <a:rPr lang="en-US" sz="2800" dirty="0">
                <a:latin typeface="Courier New" panose="02070309020205020404" pitchFamily="49" charset="0"/>
                <a:cs typeface="Courier New" panose="02070309020205020404" pitchFamily="49" charset="0"/>
              </a:rPr>
              <a:t>FUNCTION </a:t>
            </a:r>
            <a:r>
              <a:rPr lang="en-US" sz="2800" dirty="0" err="1">
                <a:latin typeface="Courier New" panose="02070309020205020404" pitchFamily="49" charset="0"/>
                <a:cs typeface="Courier New" panose="02070309020205020404" pitchFamily="49" charset="0"/>
              </a:rPr>
              <a:t>PointInTriangle</a:t>
            </a:r>
            <a:r>
              <a:rPr lang="en-US" sz="2800" dirty="0">
                <a:latin typeface="Courier New" panose="02070309020205020404" pitchFamily="49" charset="0"/>
                <a:cs typeface="Courier New" panose="02070309020205020404" pitchFamily="49" charset="0"/>
              </a:rPr>
              <a:t>(</a:t>
            </a:r>
            <a:r>
              <a:rPr lang="en-US" sz="2800" dirty="0" err="1">
                <a:latin typeface="Courier New" panose="02070309020205020404" pitchFamily="49" charset="0"/>
                <a:cs typeface="Courier New" panose="02070309020205020404" pitchFamily="49" charset="0"/>
              </a:rPr>
              <a:t>q,p,r,z</a:t>
            </a:r>
            <a:r>
              <a:rPr lang="en-US" sz="2800" dirty="0">
                <a:latin typeface="Courier New" panose="02070309020205020404" pitchFamily="49" charset="0"/>
                <a:cs typeface="Courier New" panose="02070309020205020404" pitchFamily="49" charset="0"/>
              </a:rPr>
              <a:t>: Point): BOOLEAN;</a:t>
            </a:r>
          </a:p>
          <a:p>
            <a:pPr lvl="0" algn="l">
              <a:spcAft>
                <a:spcPts val="0"/>
              </a:spcAft>
            </a:pPr>
            <a:r>
              <a:rPr lang="en-US" sz="2800" dirty="0">
                <a:latin typeface="Courier New" panose="02070309020205020404" pitchFamily="49" charset="0"/>
                <a:cs typeface="Courier New" panose="02070309020205020404" pitchFamily="49" charset="0"/>
              </a:rPr>
              <a:t> BEGIN</a:t>
            </a:r>
          </a:p>
          <a:p>
            <a:pPr lvl="0" algn="l">
              <a:spcAft>
                <a:spcPts val="0"/>
              </a:spcAft>
            </a:pPr>
            <a:r>
              <a:rPr lang="uk-UA" sz="2800" dirty="0" smtClean="0">
                <a:latin typeface="Courier New" panose="02070309020205020404" pitchFamily="49" charset="0"/>
                <a:cs typeface="Courier New" panose="02070309020205020404" pitchFamily="49" charset="0"/>
              </a:rPr>
              <a:t>	</a:t>
            </a:r>
            <a:r>
              <a:rPr lang="en-US" sz="2800" dirty="0" smtClean="0">
                <a:latin typeface="Courier New" panose="02070309020205020404" pitchFamily="49" charset="0"/>
                <a:cs typeface="Courier New" panose="02070309020205020404" pitchFamily="49" charset="0"/>
              </a:rPr>
              <a:t>Result</a:t>
            </a:r>
            <a:r>
              <a:rPr lang="en-US" sz="2800" dirty="0">
                <a:latin typeface="Courier New" panose="02070309020205020404" pitchFamily="49" charset="0"/>
                <a:cs typeface="Courier New" panose="02070309020205020404" pitchFamily="49" charset="0"/>
              </a:rPr>
              <a:t>:=(</a:t>
            </a:r>
            <a:r>
              <a:rPr lang="en-US" sz="2800" dirty="0" err="1" smtClean="0">
                <a:latin typeface="Courier New" panose="02070309020205020404" pitchFamily="49" charset="0"/>
                <a:cs typeface="Courier New" panose="02070309020205020404" pitchFamily="49" charset="0"/>
              </a:rPr>
              <a:t>PositivAngle</a:t>
            </a:r>
            <a:r>
              <a:rPr lang="en-US" sz="2800" dirty="0" smtClean="0">
                <a:latin typeface="Courier New" panose="02070309020205020404" pitchFamily="49" charset="0"/>
                <a:cs typeface="Courier New" panose="02070309020205020404" pitchFamily="49" charset="0"/>
              </a:rPr>
              <a:t>(</a:t>
            </a:r>
            <a:r>
              <a:rPr lang="en-US" sz="2800" dirty="0" err="1" smtClean="0">
                <a:latin typeface="Courier New" panose="02070309020205020404" pitchFamily="49" charset="0"/>
                <a:cs typeface="Courier New" panose="02070309020205020404" pitchFamily="49" charset="0"/>
              </a:rPr>
              <a:t>q,p,r</a:t>
            </a:r>
            <a:r>
              <a:rPr lang="en-US" sz="2800" dirty="0" smtClean="0">
                <a:latin typeface="Courier New" panose="02070309020205020404" pitchFamily="49" charset="0"/>
                <a:cs typeface="Courier New" panose="02070309020205020404" pitchFamily="49" charset="0"/>
              </a:rPr>
              <a:t>)=</a:t>
            </a:r>
            <a:endParaRPr lang="uk-UA" sz="2800" dirty="0" smtClean="0">
              <a:latin typeface="Courier New" panose="02070309020205020404" pitchFamily="49" charset="0"/>
              <a:cs typeface="Courier New" panose="02070309020205020404" pitchFamily="49" charset="0"/>
            </a:endParaRPr>
          </a:p>
          <a:p>
            <a:pPr lvl="0" algn="l">
              <a:spcAft>
                <a:spcPts val="0"/>
              </a:spcAft>
            </a:pPr>
            <a:r>
              <a:rPr lang="uk-UA" sz="2800" dirty="0">
                <a:latin typeface="Courier New" panose="02070309020205020404" pitchFamily="49" charset="0"/>
                <a:cs typeface="Courier New" panose="02070309020205020404" pitchFamily="49" charset="0"/>
              </a:rPr>
              <a:t>	</a:t>
            </a:r>
            <a:r>
              <a:rPr lang="uk-UA" sz="2800" dirty="0" smtClean="0">
                <a:latin typeface="Courier New" panose="02070309020205020404" pitchFamily="49" charset="0"/>
                <a:cs typeface="Courier New" panose="02070309020205020404" pitchFamily="49" charset="0"/>
              </a:rPr>
              <a:t>			</a:t>
            </a:r>
            <a:r>
              <a:rPr lang="en-US" sz="2800" dirty="0" err="1" smtClean="0">
                <a:latin typeface="Courier New" panose="02070309020205020404" pitchFamily="49" charset="0"/>
                <a:cs typeface="Courier New" panose="02070309020205020404" pitchFamily="49" charset="0"/>
              </a:rPr>
              <a:t>PositivAngle</a:t>
            </a:r>
            <a:r>
              <a:rPr lang="en-US" sz="2800" dirty="0" smtClean="0">
                <a:latin typeface="Courier New" panose="02070309020205020404" pitchFamily="49" charset="0"/>
                <a:cs typeface="Courier New" panose="02070309020205020404" pitchFamily="49" charset="0"/>
              </a:rPr>
              <a:t>(</a:t>
            </a:r>
            <a:r>
              <a:rPr lang="en-US" sz="2800" dirty="0" err="1" smtClean="0">
                <a:latin typeface="Courier New" panose="02070309020205020404" pitchFamily="49" charset="0"/>
                <a:cs typeface="Courier New" panose="02070309020205020404" pitchFamily="49" charset="0"/>
              </a:rPr>
              <a:t>z,</a:t>
            </a:r>
            <a:r>
              <a:rPr lang="en-US" sz="2800" dirty="0" err="1">
                <a:latin typeface="Courier New" panose="02070309020205020404" pitchFamily="49" charset="0"/>
                <a:cs typeface="Courier New" panose="02070309020205020404" pitchFamily="49" charset="0"/>
              </a:rPr>
              <a:t>p</a:t>
            </a:r>
            <a:r>
              <a:rPr lang="en-US" sz="2800" dirty="0" err="1" smtClean="0">
                <a:latin typeface="Courier New" panose="02070309020205020404" pitchFamily="49" charset="0"/>
                <a:cs typeface="Courier New" panose="02070309020205020404" pitchFamily="49" charset="0"/>
              </a:rPr>
              <a:t>,r</a:t>
            </a:r>
            <a:r>
              <a:rPr lang="en-US" sz="2800" dirty="0">
                <a:latin typeface="Courier New" panose="02070309020205020404" pitchFamily="49" charset="0"/>
                <a:cs typeface="Courier New" panose="02070309020205020404" pitchFamily="49" charset="0"/>
              </a:rPr>
              <a:t>));</a:t>
            </a:r>
          </a:p>
          <a:p>
            <a:pPr lvl="0" algn="l">
              <a:spcAft>
                <a:spcPts val="0"/>
              </a:spcAft>
            </a:pPr>
            <a:r>
              <a:rPr lang="en-US" sz="2800" dirty="0">
                <a:latin typeface="Courier New" panose="02070309020205020404" pitchFamily="49" charset="0"/>
                <a:cs typeface="Courier New" panose="02070309020205020404" pitchFamily="49" charset="0"/>
              </a:rPr>
              <a:t> END;</a:t>
            </a:r>
          </a:p>
          <a:p>
            <a:pPr lvl="0" algn="l">
              <a:spcAft>
                <a:spcPts val="0"/>
              </a:spcAft>
            </a:pPr>
            <a:endParaRPr lang="en-US" sz="2800" dirty="0">
              <a:latin typeface="Courier New" panose="02070309020205020404" pitchFamily="49" charset="0"/>
              <a:cs typeface="Courier New" panose="02070309020205020404" pitchFamily="49" charset="0"/>
            </a:endParaRPr>
          </a:p>
          <a:p>
            <a:pPr lvl="0" algn="l">
              <a:spcAft>
                <a:spcPts val="0"/>
              </a:spcAft>
            </a:pPr>
            <a:r>
              <a:rPr lang="en-US" sz="2800" dirty="0" smtClean="0">
                <a:latin typeface="Courier New" panose="02070309020205020404" pitchFamily="49" charset="0"/>
                <a:cs typeface="Courier New" panose="02070309020205020404" pitchFamily="49" charset="0"/>
              </a:rPr>
              <a:t>FUNCTION </a:t>
            </a:r>
            <a:r>
              <a:rPr lang="en-US" sz="2800" dirty="0" err="1">
                <a:latin typeface="Courier New" panose="02070309020205020404" pitchFamily="49" charset="0"/>
                <a:cs typeface="Courier New" panose="02070309020205020404" pitchFamily="49" charset="0"/>
              </a:rPr>
              <a:t>PointInConvexPolygon</a:t>
            </a:r>
            <a:r>
              <a:rPr lang="en-US" sz="2800" dirty="0">
                <a:latin typeface="Courier New" panose="02070309020205020404" pitchFamily="49" charset="0"/>
                <a:cs typeface="Courier New" panose="02070309020205020404" pitchFamily="49" charset="0"/>
              </a:rPr>
              <a:t>(P: Vector; </a:t>
            </a:r>
            <a:r>
              <a:rPr lang="en-US" sz="2800" dirty="0" err="1">
                <a:latin typeface="Courier New" panose="02070309020205020404" pitchFamily="49" charset="0"/>
                <a:cs typeface="Courier New" panose="02070309020205020404" pitchFamily="49" charset="0"/>
              </a:rPr>
              <a:t>q,z</a:t>
            </a:r>
            <a:r>
              <a:rPr lang="en-US" sz="2800" dirty="0">
                <a:latin typeface="Courier New" panose="02070309020205020404" pitchFamily="49" charset="0"/>
                <a:cs typeface="Courier New" panose="02070309020205020404" pitchFamily="49" charset="0"/>
              </a:rPr>
              <a:t>: Point): BOOLEAN;</a:t>
            </a:r>
          </a:p>
          <a:p>
            <a:pPr lvl="0" algn="l">
              <a:spcAft>
                <a:spcPts val="0"/>
              </a:spcAft>
            </a:pPr>
            <a:r>
              <a:rPr lang="en-US" sz="2800" dirty="0">
                <a:latin typeface="Courier New" panose="02070309020205020404" pitchFamily="49" charset="0"/>
                <a:cs typeface="Courier New" panose="02070309020205020404" pitchFamily="49" charset="0"/>
              </a:rPr>
              <a:t> VAR i: INTEGER;</a:t>
            </a:r>
          </a:p>
          <a:p>
            <a:pPr lvl="0" algn="l">
              <a:spcAft>
                <a:spcPts val="0"/>
              </a:spcAft>
            </a:pPr>
            <a:r>
              <a:rPr lang="en-US" sz="2800" dirty="0">
                <a:latin typeface="Courier New" panose="02070309020205020404" pitchFamily="49" charset="0"/>
                <a:cs typeface="Courier New" panose="02070309020205020404" pitchFamily="49" charset="0"/>
              </a:rPr>
              <a:t> BEGIN</a:t>
            </a:r>
          </a:p>
          <a:p>
            <a:pPr lvl="0" algn="l">
              <a:spcAft>
                <a:spcPts val="0"/>
              </a:spcAft>
            </a:pPr>
            <a:r>
              <a:rPr lang="uk-UA" sz="2800" dirty="0">
                <a:latin typeface="Courier New" panose="02070309020205020404" pitchFamily="49" charset="0"/>
                <a:cs typeface="Courier New" panose="02070309020205020404" pitchFamily="49" charset="0"/>
              </a:rPr>
              <a:t>	</a:t>
            </a:r>
            <a:r>
              <a:rPr lang="en-US" sz="2800" dirty="0" smtClean="0">
                <a:latin typeface="Courier New" panose="02070309020205020404" pitchFamily="49" charset="0"/>
                <a:cs typeface="Courier New" panose="02070309020205020404" pitchFamily="49" charset="0"/>
              </a:rPr>
              <a:t>i</a:t>
            </a:r>
            <a:r>
              <a:rPr lang="en-US" sz="2800" dirty="0">
                <a:latin typeface="Courier New" panose="02070309020205020404" pitchFamily="49" charset="0"/>
                <a:cs typeface="Courier New" panose="02070309020205020404" pitchFamily="49" charset="0"/>
              </a:rPr>
              <a:t>:=FindAngle(P,q,z);</a:t>
            </a:r>
          </a:p>
          <a:p>
            <a:pPr lvl="0" algn="l">
              <a:spcAft>
                <a:spcPts val="0"/>
              </a:spcAft>
            </a:pPr>
            <a:r>
              <a:rPr lang="en-US" sz="2800" dirty="0" smtClean="0">
                <a:latin typeface="Courier New" panose="02070309020205020404" pitchFamily="49" charset="0"/>
                <a:cs typeface="Courier New" panose="02070309020205020404" pitchFamily="49" charset="0"/>
              </a:rPr>
              <a:t> </a:t>
            </a:r>
            <a:r>
              <a:rPr lang="uk-UA" sz="2800" dirty="0" smtClean="0">
                <a:latin typeface="Courier New" panose="02070309020205020404" pitchFamily="49" charset="0"/>
                <a:cs typeface="Courier New" panose="02070309020205020404" pitchFamily="49" charset="0"/>
              </a:rPr>
              <a:t>	</a:t>
            </a:r>
            <a:r>
              <a:rPr lang="en-US" sz="2800" dirty="0" smtClean="0">
                <a:latin typeface="Courier New" panose="02070309020205020404" pitchFamily="49" charset="0"/>
                <a:cs typeface="Courier New" panose="02070309020205020404" pitchFamily="49" charset="0"/>
              </a:rPr>
              <a:t>Result</a:t>
            </a:r>
            <a:r>
              <a:rPr lang="en-US" sz="2800" dirty="0">
                <a:latin typeface="Courier New" panose="02070309020205020404" pitchFamily="49" charset="0"/>
                <a:cs typeface="Courier New" panose="02070309020205020404" pitchFamily="49" charset="0"/>
              </a:rPr>
              <a:t>:=</a:t>
            </a:r>
            <a:r>
              <a:rPr lang="en-US" sz="2800" dirty="0" err="1">
                <a:latin typeface="Courier New" panose="02070309020205020404" pitchFamily="49" charset="0"/>
                <a:cs typeface="Courier New" panose="02070309020205020404" pitchFamily="49" charset="0"/>
              </a:rPr>
              <a:t>PointInTriangle</a:t>
            </a:r>
            <a:r>
              <a:rPr lang="en-US" sz="2800" dirty="0">
                <a:latin typeface="Courier New" panose="02070309020205020404" pitchFamily="49" charset="0"/>
                <a:cs typeface="Courier New" panose="02070309020205020404" pitchFamily="49" charset="0"/>
              </a:rPr>
              <a:t>(</a:t>
            </a:r>
            <a:r>
              <a:rPr lang="en-US" sz="2800" dirty="0" err="1">
                <a:latin typeface="Courier New" panose="02070309020205020404" pitchFamily="49" charset="0"/>
                <a:cs typeface="Courier New" panose="02070309020205020404" pitchFamily="49" charset="0"/>
              </a:rPr>
              <a:t>q,P</a:t>
            </a:r>
            <a:r>
              <a:rPr lang="en-US" sz="2800" dirty="0">
                <a:latin typeface="Courier New" panose="02070309020205020404" pitchFamily="49" charset="0"/>
                <a:cs typeface="Courier New" panose="02070309020205020404" pitchFamily="49" charset="0"/>
              </a:rPr>
              <a:t>[</a:t>
            </a:r>
            <a:r>
              <a:rPr lang="en-US" sz="2800" dirty="0" err="1">
                <a:latin typeface="Courier New" panose="02070309020205020404" pitchFamily="49" charset="0"/>
                <a:cs typeface="Courier New" panose="02070309020205020404" pitchFamily="49" charset="0"/>
              </a:rPr>
              <a:t>i</a:t>
            </a:r>
            <a:r>
              <a:rPr lang="en-US" sz="2800" dirty="0">
                <a:latin typeface="Courier New" panose="02070309020205020404" pitchFamily="49" charset="0"/>
                <a:cs typeface="Courier New" panose="02070309020205020404" pitchFamily="49" charset="0"/>
              </a:rPr>
              <a:t>],P[i+1],z);</a:t>
            </a:r>
          </a:p>
          <a:p>
            <a:pPr lvl="0" algn="l">
              <a:spcAft>
                <a:spcPts val="0"/>
              </a:spcAft>
            </a:pPr>
            <a:r>
              <a:rPr lang="en-US" sz="2800" dirty="0">
                <a:latin typeface="Courier New" panose="02070309020205020404" pitchFamily="49" charset="0"/>
                <a:cs typeface="Courier New" panose="02070309020205020404" pitchFamily="49" charset="0"/>
              </a:rPr>
              <a:t> END;  </a:t>
            </a:r>
          </a:p>
        </p:txBody>
      </p:sp>
    </p:spTree>
    <p:extLst>
      <p:ext uri="{BB962C8B-B14F-4D97-AF65-F5344CB8AC3E}">
        <p14:creationId xmlns:p14="http://schemas.microsoft.com/office/powerpoint/2010/main" val="18969125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name="page15">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468360" y="180000"/>
            <a:ext cx="9071640" cy="1262520"/>
          </a:xfrm>
        </p:spPr>
        <p:txBody>
          <a:bodyPr>
            <a:spAutoFit/>
          </a:bodyPr>
          <a:lstStyle/>
          <a:p>
            <a:pPr lvl="0"/>
            <a:r>
              <a:rPr lang="x-none" sz="3200" b="1" i="1">
                <a:latin typeface="Arial" pitchFamily="34"/>
                <a:cs typeface="Arial" pitchFamily="34"/>
              </a:rPr>
              <a:t>Основні поняття обчислювальної геометрії (2)</a:t>
            </a:r>
          </a:p>
        </p:txBody>
      </p:sp>
      <p:sp>
        <p:nvSpPr>
          <p:cNvPr id="3" name="Subtitle 2"/>
          <p:cNvSpPr txBox="1">
            <a:spLocks noGrp="1"/>
          </p:cNvSpPr>
          <p:nvPr>
            <p:ph type="subTitle" idx="4294967295"/>
          </p:nvPr>
        </p:nvSpPr>
        <p:spPr>
          <a:xfrm>
            <a:off x="503999" y="2019816"/>
            <a:ext cx="9071640" cy="4488408"/>
          </a:xfrm>
        </p:spPr>
        <p:txBody>
          <a:bodyPr anchor="ctr">
            <a:spAutoFit/>
          </a:bodyPr>
          <a:lstStyle/>
          <a:p>
            <a:pPr lvl="0" algn="l"/>
            <a:r>
              <a:rPr lang="en-US" sz="2800" dirty="0" err="1">
                <a:latin typeface="Times New Roman" pitchFamily="18"/>
              </a:rPr>
              <a:t>Алгоритми</a:t>
            </a:r>
            <a:r>
              <a:rPr lang="en-US" sz="2800" dirty="0">
                <a:latin typeface="Times New Roman" pitchFamily="18"/>
              </a:rPr>
              <a:t> </a:t>
            </a:r>
            <a:r>
              <a:rPr lang="en-US" sz="2800" dirty="0" err="1">
                <a:latin typeface="Times New Roman" pitchFamily="18"/>
              </a:rPr>
              <a:t>використовують</a:t>
            </a:r>
            <a:r>
              <a:rPr lang="en-US" sz="2800" dirty="0">
                <a:latin typeface="Times New Roman" pitchFamily="18"/>
              </a:rPr>
              <a:t> </a:t>
            </a:r>
            <a:r>
              <a:rPr lang="en-US" sz="2800" i="1" dirty="0" err="1">
                <a:latin typeface="Times New Roman" pitchFamily="18"/>
              </a:rPr>
              <a:t>структури</a:t>
            </a:r>
            <a:r>
              <a:rPr lang="en-US" sz="2800" i="1" dirty="0">
                <a:latin typeface="Times New Roman" pitchFamily="18"/>
              </a:rPr>
              <a:t> </a:t>
            </a:r>
            <a:r>
              <a:rPr lang="en-US" sz="2800" i="1" dirty="0" err="1">
                <a:latin typeface="Times New Roman" pitchFamily="18"/>
              </a:rPr>
              <a:t>даних</a:t>
            </a:r>
            <a:r>
              <a:rPr lang="en-US" sz="2800" dirty="0">
                <a:latin typeface="Times New Roman" pitchFamily="18"/>
              </a:rPr>
              <a:t>. </a:t>
            </a:r>
            <a:r>
              <a:rPr lang="en-US" sz="2800" dirty="0" err="1">
                <a:latin typeface="Times New Roman" pitchFamily="18"/>
              </a:rPr>
              <a:t>Алгоритми</a:t>
            </a:r>
            <a:r>
              <a:rPr lang="en-US" sz="2800" dirty="0">
                <a:latin typeface="Times New Roman" pitchFamily="18"/>
              </a:rPr>
              <a:t> </a:t>
            </a:r>
            <a:r>
              <a:rPr lang="en-US" sz="2800" dirty="0" err="1">
                <a:latin typeface="Times New Roman" pitchFamily="18"/>
              </a:rPr>
              <a:t>мотивують</a:t>
            </a:r>
            <a:r>
              <a:rPr lang="en-US" sz="2800" dirty="0">
                <a:latin typeface="Times New Roman" pitchFamily="18"/>
              </a:rPr>
              <a:t> </a:t>
            </a:r>
            <a:r>
              <a:rPr lang="en-US" sz="2800" dirty="0" err="1">
                <a:latin typeface="Times New Roman" pitchFamily="18"/>
              </a:rPr>
              <a:t>розробку</a:t>
            </a:r>
            <a:r>
              <a:rPr lang="en-US" sz="2800" dirty="0">
                <a:latin typeface="Times New Roman" pitchFamily="18"/>
              </a:rPr>
              <a:t> і </a:t>
            </a:r>
            <a:r>
              <a:rPr lang="en-US" sz="2800" dirty="0" err="1">
                <a:latin typeface="Times New Roman" pitchFamily="18"/>
              </a:rPr>
              <a:t>вивчення</a:t>
            </a:r>
            <a:r>
              <a:rPr lang="en-US" sz="2800" dirty="0">
                <a:latin typeface="Times New Roman" pitchFamily="18"/>
              </a:rPr>
              <a:t> </a:t>
            </a:r>
            <a:r>
              <a:rPr lang="en-US" sz="2800" dirty="0" err="1">
                <a:latin typeface="Times New Roman" pitchFamily="18"/>
              </a:rPr>
              <a:t>структур</a:t>
            </a:r>
            <a:r>
              <a:rPr lang="en-US" sz="2800" dirty="0">
                <a:latin typeface="Times New Roman" pitchFamily="18"/>
              </a:rPr>
              <a:t> </a:t>
            </a:r>
            <a:r>
              <a:rPr lang="en-US" sz="2800" dirty="0" err="1">
                <a:latin typeface="Times New Roman" pitchFamily="18"/>
              </a:rPr>
              <a:t>даних</a:t>
            </a:r>
            <a:r>
              <a:rPr lang="en-US" sz="2800" dirty="0">
                <a:latin typeface="Times New Roman" pitchFamily="18"/>
              </a:rPr>
              <a:t>, а </a:t>
            </a:r>
            <a:r>
              <a:rPr lang="en-US" sz="2800" dirty="0" err="1">
                <a:latin typeface="Times New Roman" pitchFamily="18"/>
              </a:rPr>
              <a:t>структури</a:t>
            </a:r>
            <a:r>
              <a:rPr lang="en-US" sz="2800" dirty="0">
                <a:latin typeface="Times New Roman" pitchFamily="18"/>
              </a:rPr>
              <a:t> </a:t>
            </a:r>
            <a:r>
              <a:rPr lang="en-US" sz="2800" dirty="0" err="1">
                <a:latin typeface="Times New Roman" pitchFamily="18"/>
              </a:rPr>
              <a:t>даних</a:t>
            </a:r>
            <a:r>
              <a:rPr lang="en-US" sz="2800" dirty="0">
                <a:latin typeface="Times New Roman" pitchFamily="18"/>
              </a:rPr>
              <a:t> </a:t>
            </a:r>
            <a:r>
              <a:rPr lang="en-US" sz="2800" dirty="0" err="1">
                <a:latin typeface="Times New Roman" pitchFamily="18"/>
              </a:rPr>
              <a:t>служать</a:t>
            </a:r>
            <a:r>
              <a:rPr lang="en-US" sz="2800" dirty="0">
                <a:latin typeface="Times New Roman" pitchFamily="18"/>
              </a:rPr>
              <a:t> </a:t>
            </a:r>
            <a:r>
              <a:rPr lang="en-US" sz="2800" dirty="0" err="1">
                <a:latin typeface="Times New Roman" pitchFamily="18"/>
              </a:rPr>
              <a:t>матеріалом</a:t>
            </a:r>
            <a:r>
              <a:rPr lang="en-US" sz="2800" dirty="0">
                <a:latin typeface="Times New Roman" pitchFamily="18"/>
              </a:rPr>
              <a:t>, з </a:t>
            </a:r>
            <a:r>
              <a:rPr lang="en-US" sz="2800" dirty="0" err="1">
                <a:latin typeface="Times New Roman" pitchFamily="18"/>
              </a:rPr>
              <a:t>якого</a:t>
            </a:r>
            <a:r>
              <a:rPr lang="en-US" sz="2800" dirty="0">
                <a:latin typeface="Times New Roman" pitchFamily="18"/>
              </a:rPr>
              <a:t> </a:t>
            </a:r>
            <a:r>
              <a:rPr lang="en-US" sz="2800" dirty="0" err="1">
                <a:latin typeface="Times New Roman" pitchFamily="18"/>
              </a:rPr>
              <a:t>формуються</a:t>
            </a:r>
            <a:r>
              <a:rPr lang="en-US" sz="2800" dirty="0">
                <a:latin typeface="Times New Roman" pitchFamily="18"/>
              </a:rPr>
              <a:t> </a:t>
            </a:r>
            <a:r>
              <a:rPr lang="en-US" sz="2800" dirty="0" err="1">
                <a:latin typeface="Times New Roman" pitchFamily="18"/>
              </a:rPr>
              <a:t>алгоритми</a:t>
            </a:r>
            <a:r>
              <a:rPr lang="en-US" sz="2800" dirty="0">
                <a:latin typeface="Times New Roman" pitchFamily="18"/>
              </a:rPr>
              <a:t>.</a:t>
            </a:r>
          </a:p>
          <a:p>
            <a:pPr lvl="0" algn="l"/>
            <a:r>
              <a:rPr lang="en-US" sz="2800" i="1" dirty="0" err="1" smtClean="0">
                <a:latin typeface="Times New Roman" pitchFamily="18"/>
              </a:rPr>
              <a:t>Абстрактні</a:t>
            </a:r>
            <a:r>
              <a:rPr lang="en-US" sz="2800" i="1" dirty="0" smtClean="0">
                <a:latin typeface="Times New Roman" pitchFamily="18"/>
              </a:rPr>
              <a:t> </a:t>
            </a:r>
            <a:r>
              <a:rPr lang="en-US" sz="2800" i="1" dirty="0" err="1">
                <a:latin typeface="Times New Roman" pitchFamily="18"/>
              </a:rPr>
              <a:t>типи</a:t>
            </a:r>
            <a:r>
              <a:rPr lang="en-US" sz="2800" i="1" dirty="0">
                <a:latin typeface="Times New Roman" pitchFamily="18"/>
              </a:rPr>
              <a:t> </a:t>
            </a:r>
            <a:r>
              <a:rPr lang="en-US" sz="2800" i="1" dirty="0" err="1">
                <a:latin typeface="Times New Roman" pitchFamily="18"/>
              </a:rPr>
              <a:t>даних</a:t>
            </a:r>
            <a:r>
              <a:rPr lang="en-US" sz="2800" dirty="0">
                <a:latin typeface="Times New Roman" pitchFamily="18"/>
              </a:rPr>
              <a:t> (АТД) </a:t>
            </a:r>
            <a:r>
              <a:rPr lang="en-US" sz="2800" dirty="0" err="1">
                <a:latin typeface="Times New Roman" pitchFamily="18"/>
              </a:rPr>
              <a:t>дають</a:t>
            </a:r>
            <a:r>
              <a:rPr lang="en-US" sz="2800" dirty="0">
                <a:latin typeface="Times New Roman" pitchFamily="18"/>
              </a:rPr>
              <a:t> </a:t>
            </a:r>
            <a:r>
              <a:rPr lang="en-US" sz="2800" dirty="0" err="1">
                <a:latin typeface="Times New Roman" pitchFamily="18"/>
              </a:rPr>
              <a:t>загальні</a:t>
            </a:r>
            <a:r>
              <a:rPr lang="en-US" sz="2800" dirty="0">
                <a:latin typeface="Times New Roman" pitchFamily="18"/>
              </a:rPr>
              <a:t> </a:t>
            </a:r>
            <a:r>
              <a:rPr lang="en-US" sz="2800" dirty="0" err="1">
                <a:latin typeface="Times New Roman" pitchFamily="18"/>
              </a:rPr>
              <a:t>уявлення</a:t>
            </a:r>
            <a:r>
              <a:rPr lang="en-US" sz="2800" dirty="0">
                <a:latin typeface="Times New Roman" pitchFamily="18"/>
              </a:rPr>
              <a:t> </a:t>
            </a:r>
            <a:r>
              <a:rPr lang="en-US" sz="2800" dirty="0" err="1">
                <a:latin typeface="Times New Roman" pitchFamily="18"/>
              </a:rPr>
              <a:t>структури</a:t>
            </a:r>
            <a:r>
              <a:rPr lang="en-US" sz="2800" dirty="0">
                <a:latin typeface="Times New Roman" pitchFamily="18"/>
              </a:rPr>
              <a:t> </a:t>
            </a:r>
            <a:r>
              <a:rPr lang="en-US" sz="2800" dirty="0" err="1">
                <a:latin typeface="Times New Roman" pitchFamily="18"/>
              </a:rPr>
              <a:t>даних</a:t>
            </a:r>
            <a:r>
              <a:rPr lang="en-US" sz="2800" dirty="0">
                <a:latin typeface="Times New Roman" pitchFamily="18"/>
              </a:rPr>
              <a:t>, </a:t>
            </a:r>
            <a:r>
              <a:rPr lang="en-US" sz="2800" dirty="0" err="1">
                <a:latin typeface="Times New Roman" pitchFamily="18"/>
              </a:rPr>
              <a:t>незалежно</a:t>
            </a:r>
            <a:r>
              <a:rPr lang="en-US" sz="2800" dirty="0">
                <a:latin typeface="Times New Roman" pitchFamily="18"/>
              </a:rPr>
              <a:t> </a:t>
            </a:r>
            <a:r>
              <a:rPr lang="en-US" sz="2800" dirty="0" err="1">
                <a:latin typeface="Times New Roman" pitchFamily="18"/>
              </a:rPr>
              <a:t>від</a:t>
            </a:r>
            <a:r>
              <a:rPr lang="en-US" sz="2800" dirty="0">
                <a:latin typeface="Times New Roman" pitchFamily="18"/>
              </a:rPr>
              <a:t> </a:t>
            </a:r>
            <a:r>
              <a:rPr lang="en-US" sz="2800" dirty="0" err="1">
                <a:latin typeface="Times New Roman" pitchFamily="18"/>
              </a:rPr>
              <a:t>її</a:t>
            </a:r>
            <a:r>
              <a:rPr lang="en-US" sz="2800" dirty="0">
                <a:latin typeface="Times New Roman" pitchFamily="18"/>
              </a:rPr>
              <a:t> </a:t>
            </a:r>
            <a:r>
              <a:rPr lang="en-US" sz="2800" dirty="0" err="1">
                <a:latin typeface="Times New Roman" pitchFamily="18"/>
              </a:rPr>
              <a:t>застосування</a:t>
            </a:r>
            <a:r>
              <a:rPr lang="en-US" sz="2800" dirty="0">
                <a:latin typeface="Times New Roman" pitchFamily="18"/>
              </a:rPr>
              <a:t>. АТД </a:t>
            </a:r>
            <a:r>
              <a:rPr lang="en-US" sz="2800" dirty="0" err="1">
                <a:latin typeface="Times New Roman" pitchFamily="18"/>
              </a:rPr>
              <a:t>включає</a:t>
            </a:r>
            <a:r>
              <a:rPr lang="en-US" sz="2800" dirty="0">
                <a:latin typeface="Times New Roman" pitchFamily="18"/>
              </a:rPr>
              <a:t> </a:t>
            </a:r>
            <a:r>
              <a:rPr lang="en-US" sz="2800" dirty="0" err="1">
                <a:latin typeface="Times New Roman" pitchFamily="18"/>
              </a:rPr>
              <a:t>набір</a:t>
            </a:r>
            <a:r>
              <a:rPr lang="en-US" sz="2800" dirty="0">
                <a:latin typeface="Times New Roman" pitchFamily="18"/>
              </a:rPr>
              <a:t> </a:t>
            </a:r>
            <a:r>
              <a:rPr lang="en-US" sz="2800" dirty="0" err="1">
                <a:latin typeface="Times New Roman" pitchFamily="18"/>
              </a:rPr>
              <a:t>операцій</a:t>
            </a:r>
            <a:r>
              <a:rPr lang="en-US" sz="2800" dirty="0">
                <a:latin typeface="Times New Roman" pitchFamily="18"/>
              </a:rPr>
              <a:t>, </a:t>
            </a:r>
            <a:r>
              <a:rPr lang="en-US" sz="2800" dirty="0" err="1">
                <a:latin typeface="Times New Roman" pitchFamily="18"/>
              </a:rPr>
              <a:t>які</a:t>
            </a:r>
            <a:r>
              <a:rPr lang="en-US" sz="2800" dirty="0">
                <a:latin typeface="Times New Roman" pitchFamily="18"/>
              </a:rPr>
              <a:t> </a:t>
            </a:r>
            <a:r>
              <a:rPr lang="en-US" sz="2800" dirty="0" err="1">
                <a:latin typeface="Times New Roman" pitchFamily="18"/>
              </a:rPr>
              <a:t>підтримуються</a:t>
            </a:r>
            <a:r>
              <a:rPr lang="en-US" sz="2800" dirty="0">
                <a:latin typeface="Times New Roman" pitchFamily="18"/>
              </a:rPr>
              <a:t> </a:t>
            </a:r>
            <a:r>
              <a:rPr lang="en-US" sz="2800" dirty="0" err="1">
                <a:latin typeface="Times New Roman" pitchFamily="18"/>
              </a:rPr>
              <a:t>структурою</a:t>
            </a:r>
            <a:r>
              <a:rPr lang="en-US" sz="2800" dirty="0">
                <a:latin typeface="Times New Roman" pitchFamily="18"/>
              </a:rPr>
              <a:t> </a:t>
            </a:r>
            <a:r>
              <a:rPr lang="en-US" sz="2800" dirty="0" err="1">
                <a:latin typeface="Times New Roman" pitchFamily="18"/>
              </a:rPr>
              <a:t>даних</a:t>
            </a:r>
            <a:r>
              <a:rPr lang="en-US" sz="2800" dirty="0">
                <a:latin typeface="Times New Roman" pitchFamily="18"/>
              </a:rPr>
              <a:t>. </a:t>
            </a:r>
            <a:r>
              <a:rPr lang="en-US" sz="2800" dirty="0" err="1">
                <a:latin typeface="Times New Roman" pitchFamily="18"/>
              </a:rPr>
              <a:t>Ці</a:t>
            </a:r>
            <a:r>
              <a:rPr lang="en-US" sz="2800" dirty="0">
                <a:latin typeface="Times New Roman" pitchFamily="18"/>
              </a:rPr>
              <a:t> </a:t>
            </a:r>
            <a:r>
              <a:rPr lang="en-US" sz="2800" dirty="0" err="1">
                <a:latin typeface="Times New Roman" pitchFamily="18"/>
              </a:rPr>
              <a:t>операції</a:t>
            </a:r>
            <a:r>
              <a:rPr lang="en-US" sz="2800" dirty="0">
                <a:latin typeface="Times New Roman" pitchFamily="18"/>
              </a:rPr>
              <a:t> </a:t>
            </a:r>
            <a:r>
              <a:rPr lang="en-US" sz="2800" dirty="0" err="1">
                <a:latin typeface="Times New Roman" pitchFamily="18"/>
              </a:rPr>
              <a:t>служать</a:t>
            </a:r>
            <a:r>
              <a:rPr lang="en-US" sz="2800" dirty="0">
                <a:latin typeface="Times New Roman" pitchFamily="18"/>
              </a:rPr>
              <a:t> </a:t>
            </a:r>
            <a:r>
              <a:rPr lang="en-US" sz="2800" dirty="0" err="1">
                <a:latin typeface="Times New Roman" pitchFamily="18"/>
              </a:rPr>
              <a:t>інтерфейсом</a:t>
            </a:r>
            <a:r>
              <a:rPr lang="en-US" sz="2800" dirty="0">
                <a:latin typeface="Times New Roman" pitchFamily="18"/>
              </a:rPr>
              <a:t> </a:t>
            </a:r>
            <a:r>
              <a:rPr lang="en-US" sz="2800" dirty="0" err="1">
                <a:latin typeface="Times New Roman" pitchFamily="18"/>
              </a:rPr>
              <a:t>між</a:t>
            </a:r>
            <a:r>
              <a:rPr lang="en-US" sz="2800" dirty="0">
                <a:latin typeface="Times New Roman" pitchFamily="18"/>
              </a:rPr>
              <a:t> </a:t>
            </a:r>
            <a:r>
              <a:rPr lang="en-US" sz="2800" dirty="0" err="1">
                <a:latin typeface="Times New Roman" pitchFamily="18"/>
              </a:rPr>
              <a:t>алгоритмом</a:t>
            </a:r>
            <a:r>
              <a:rPr lang="en-US" sz="2800" dirty="0">
                <a:latin typeface="Times New Roman" pitchFamily="18"/>
              </a:rPr>
              <a:t> і </a:t>
            </a:r>
            <a:r>
              <a:rPr lang="en-US" sz="2800" dirty="0" err="1">
                <a:latin typeface="Times New Roman" pitchFamily="18"/>
              </a:rPr>
              <a:t>його</a:t>
            </a:r>
            <a:r>
              <a:rPr lang="en-US" sz="2800" dirty="0">
                <a:latin typeface="Times New Roman" pitchFamily="18"/>
              </a:rPr>
              <a:t> </a:t>
            </a:r>
            <a:r>
              <a:rPr lang="en-US" sz="2800" dirty="0" err="1">
                <a:latin typeface="Times New Roman" pitchFamily="18"/>
              </a:rPr>
              <a:t>структурами</a:t>
            </a:r>
            <a:r>
              <a:rPr lang="en-US" sz="2800" dirty="0">
                <a:latin typeface="Times New Roman" pitchFamily="18"/>
              </a:rPr>
              <a:t> </a:t>
            </a:r>
            <a:r>
              <a:rPr lang="en-US" sz="2800" dirty="0" err="1">
                <a:latin typeface="Times New Roman" pitchFamily="18"/>
              </a:rPr>
              <a:t>даних</a:t>
            </a:r>
            <a:r>
              <a:rPr lang="en-US" sz="2800" dirty="0">
                <a:latin typeface="Times New Roman" pitchFamily="18"/>
              </a:rPr>
              <a:t>: </a:t>
            </a:r>
            <a:r>
              <a:rPr lang="en-US" sz="2800" dirty="0" err="1">
                <a:latin typeface="Times New Roman" pitchFamily="18"/>
              </a:rPr>
              <a:t>алгоритм</a:t>
            </a:r>
            <a:r>
              <a:rPr lang="en-US" sz="2800" dirty="0">
                <a:latin typeface="Times New Roman" pitchFamily="18"/>
              </a:rPr>
              <a:t> </a:t>
            </a:r>
            <a:r>
              <a:rPr lang="en-US" sz="2800" dirty="0" err="1">
                <a:latin typeface="Times New Roman" pitchFamily="18"/>
              </a:rPr>
              <a:t>виконує</a:t>
            </a:r>
            <a:r>
              <a:rPr lang="en-US" sz="2800" dirty="0">
                <a:latin typeface="Times New Roman" pitchFamily="18"/>
              </a:rPr>
              <a:t> </a:t>
            </a:r>
            <a:r>
              <a:rPr lang="en-US" sz="2800" dirty="0" err="1">
                <a:latin typeface="Times New Roman" pitchFamily="18"/>
              </a:rPr>
              <a:t>операції</a:t>
            </a:r>
            <a:r>
              <a:rPr lang="en-US" sz="2800" dirty="0">
                <a:latin typeface="Times New Roman" pitchFamily="18"/>
              </a:rPr>
              <a:t>, </a:t>
            </a:r>
            <a:r>
              <a:rPr lang="en-US" sz="2800" dirty="0" err="1">
                <a:latin typeface="Times New Roman" pitchFamily="18"/>
              </a:rPr>
              <a:t>підтримувані</a:t>
            </a:r>
            <a:r>
              <a:rPr lang="en-US" sz="2800" dirty="0">
                <a:latin typeface="Times New Roman" pitchFamily="18"/>
              </a:rPr>
              <a:t> АТД, а </a:t>
            </a:r>
            <a:r>
              <a:rPr lang="en-US" sz="2800" dirty="0" err="1">
                <a:latin typeface="Times New Roman" pitchFamily="18"/>
              </a:rPr>
              <a:t>структура</a:t>
            </a:r>
            <a:r>
              <a:rPr lang="en-US" sz="2800" dirty="0">
                <a:latin typeface="Times New Roman" pitchFamily="18"/>
              </a:rPr>
              <a:t> </a:t>
            </a:r>
            <a:r>
              <a:rPr lang="en-US" sz="2800" dirty="0" err="1">
                <a:latin typeface="Times New Roman" pitchFamily="18"/>
              </a:rPr>
              <a:t>даних</a:t>
            </a:r>
            <a:r>
              <a:rPr lang="en-US" sz="2800" dirty="0">
                <a:latin typeface="Times New Roman" pitchFamily="18"/>
              </a:rPr>
              <a:t> </a:t>
            </a:r>
            <a:r>
              <a:rPr lang="en-US" sz="2800" dirty="0" err="1">
                <a:latin typeface="Times New Roman" pitchFamily="18"/>
              </a:rPr>
              <a:t>реалізує</a:t>
            </a:r>
            <a:r>
              <a:rPr lang="en-US" sz="2800" dirty="0">
                <a:latin typeface="Times New Roman" pitchFamily="18"/>
              </a:rPr>
              <a:t> </a:t>
            </a:r>
            <a:r>
              <a:rPr lang="en-US" sz="2800" dirty="0" err="1">
                <a:latin typeface="Times New Roman" pitchFamily="18"/>
              </a:rPr>
              <a:t>ці</a:t>
            </a:r>
            <a:r>
              <a:rPr lang="en-US" sz="2800" dirty="0">
                <a:latin typeface="Times New Roman" pitchFamily="18"/>
              </a:rPr>
              <a:t> </a:t>
            </a:r>
            <a:r>
              <a:rPr lang="en-US" sz="2800" dirty="0" err="1">
                <a:latin typeface="Times New Roman" pitchFamily="18"/>
              </a:rPr>
              <a:t>операції</a:t>
            </a:r>
            <a:r>
              <a:rPr lang="en-US" sz="2800" dirty="0">
                <a:latin typeface="Times New Roman" pitchFamily="18"/>
              </a:rPr>
              <a:t>.</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540000" y="357480"/>
            <a:ext cx="9071640" cy="1262520"/>
          </a:xfrm>
        </p:spPr>
        <p:txBody>
          <a:bodyPr>
            <a:spAutoFit/>
          </a:bodyPr>
          <a:lstStyle/>
          <a:p>
            <a:pPr lvl="0"/>
            <a:r>
              <a:rPr lang="en-US" dirty="0" err="1"/>
              <a:t>Призначення</a:t>
            </a:r>
            <a:r>
              <a:rPr lang="en-US" dirty="0"/>
              <a:t> </a:t>
            </a:r>
            <a:r>
              <a:rPr lang="en-US" dirty="0" err="1"/>
              <a:t>попередньої</a:t>
            </a:r>
            <a:r>
              <a:rPr lang="en-US" dirty="0"/>
              <a:t> </a:t>
            </a:r>
            <a:r>
              <a:rPr lang="en-US" dirty="0" err="1"/>
              <a:t>обробки</a:t>
            </a:r>
            <a:endParaRPr lang="en-US" dirty="0"/>
          </a:p>
        </p:txBody>
      </p:sp>
      <p:sp>
        <p:nvSpPr>
          <p:cNvPr id="3" name="Subtitle 2"/>
          <p:cNvSpPr txBox="1">
            <a:spLocks noGrp="1"/>
          </p:cNvSpPr>
          <p:nvPr>
            <p:ph type="subTitle" idx="4294967295"/>
          </p:nvPr>
        </p:nvSpPr>
        <p:spPr>
          <a:xfrm>
            <a:off x="340760" y="2587451"/>
            <a:ext cx="9470119" cy="3447098"/>
          </a:xfrm>
        </p:spPr>
        <p:txBody>
          <a:bodyPr wrap="square" anchor="ctr">
            <a:spAutoFit/>
          </a:bodyPr>
          <a:lstStyle/>
          <a:p>
            <a:pPr lvl="0" algn="just"/>
            <a:r>
              <a:rPr lang="en-US" dirty="0" err="1">
                <a:latin typeface="Times New Roman" pitchFamily="18"/>
              </a:rPr>
              <a:t>Попередня</a:t>
            </a:r>
            <a:r>
              <a:rPr lang="en-US" dirty="0">
                <a:latin typeface="Times New Roman" pitchFamily="18"/>
              </a:rPr>
              <a:t> </a:t>
            </a:r>
            <a:r>
              <a:rPr lang="en-US" dirty="0" err="1">
                <a:latin typeface="Times New Roman" pitchFamily="18"/>
              </a:rPr>
              <a:t>обробка</a:t>
            </a:r>
            <a:r>
              <a:rPr lang="en-US" dirty="0">
                <a:latin typeface="Times New Roman" pitchFamily="18"/>
              </a:rPr>
              <a:t> в </a:t>
            </a:r>
            <a:r>
              <a:rPr lang="en-US" dirty="0" err="1">
                <a:latin typeface="Times New Roman" pitchFamily="18"/>
              </a:rPr>
              <a:t>цьому</a:t>
            </a:r>
            <a:r>
              <a:rPr lang="en-US" dirty="0">
                <a:latin typeface="Times New Roman" pitchFamily="18"/>
              </a:rPr>
              <a:t> </a:t>
            </a:r>
            <a:r>
              <a:rPr lang="en-US" dirty="0" err="1">
                <a:latin typeface="Times New Roman" pitchFamily="18"/>
              </a:rPr>
              <a:t>алгоритмі</a:t>
            </a:r>
            <a:r>
              <a:rPr lang="en-US" dirty="0">
                <a:latin typeface="Times New Roman" pitchFamily="18"/>
              </a:rPr>
              <a:t> </a:t>
            </a:r>
            <a:r>
              <a:rPr lang="en-US" dirty="0" err="1">
                <a:latin typeface="Times New Roman" pitchFamily="18"/>
              </a:rPr>
              <a:t>полягає</a:t>
            </a:r>
            <a:r>
              <a:rPr lang="en-US" dirty="0">
                <a:latin typeface="Times New Roman" pitchFamily="18"/>
              </a:rPr>
              <a:t> в </a:t>
            </a:r>
            <a:r>
              <a:rPr lang="en-US" dirty="0" err="1">
                <a:latin typeface="Times New Roman" pitchFamily="18"/>
              </a:rPr>
              <a:t>пошуку</a:t>
            </a:r>
            <a:r>
              <a:rPr lang="en-US" dirty="0">
                <a:latin typeface="Times New Roman" pitchFamily="18"/>
              </a:rPr>
              <a:t> </a:t>
            </a:r>
            <a:r>
              <a:rPr lang="en-US" dirty="0" err="1">
                <a:latin typeface="Times New Roman" pitchFamily="18"/>
              </a:rPr>
              <a:t>точки</a:t>
            </a:r>
            <a:r>
              <a:rPr lang="en-US" dirty="0">
                <a:latin typeface="Times New Roman" pitchFamily="18"/>
              </a:rPr>
              <a:t> </a:t>
            </a:r>
            <a:r>
              <a:rPr lang="en-US" b="1" i="1" dirty="0">
                <a:latin typeface="Times New Roman" pitchFamily="18"/>
              </a:rPr>
              <a:t>q</a:t>
            </a:r>
            <a:r>
              <a:rPr lang="en-US" dirty="0">
                <a:latin typeface="Times New Roman" pitchFamily="18"/>
              </a:rPr>
              <a:t> і в </a:t>
            </a:r>
            <a:r>
              <a:rPr lang="en-US" dirty="0" err="1">
                <a:latin typeface="Times New Roman" pitchFamily="18"/>
              </a:rPr>
              <a:t>розміщенні</a:t>
            </a:r>
            <a:r>
              <a:rPr lang="en-US" dirty="0">
                <a:latin typeface="Times New Roman" pitchFamily="18"/>
              </a:rPr>
              <a:t> </a:t>
            </a:r>
            <a:r>
              <a:rPr lang="en-US" dirty="0" err="1">
                <a:latin typeface="Times New Roman" pitchFamily="18"/>
              </a:rPr>
              <a:t>полігону</a:t>
            </a:r>
            <a:r>
              <a:rPr lang="en-US" dirty="0">
                <a:latin typeface="Times New Roman" pitchFamily="18"/>
              </a:rPr>
              <a:t> у </a:t>
            </a:r>
            <a:r>
              <a:rPr lang="en-US" dirty="0" err="1">
                <a:latin typeface="Times New Roman" pitchFamily="18"/>
              </a:rPr>
              <a:t>векторі</a:t>
            </a:r>
            <a:r>
              <a:rPr lang="en-US" dirty="0">
                <a:latin typeface="Times New Roman" pitchFamily="18"/>
              </a:rPr>
              <a:t>, </a:t>
            </a:r>
            <a:r>
              <a:rPr lang="en-US" dirty="0" err="1">
                <a:latin typeface="Times New Roman" pitchFamily="18"/>
              </a:rPr>
              <a:t>що</a:t>
            </a:r>
            <a:r>
              <a:rPr lang="en-US" dirty="0">
                <a:latin typeface="Times New Roman" pitchFamily="18"/>
              </a:rPr>
              <a:t> </a:t>
            </a:r>
            <a:r>
              <a:rPr lang="en-US" dirty="0" err="1">
                <a:latin typeface="Times New Roman" pitchFamily="18"/>
              </a:rPr>
              <a:t>вимагає</a:t>
            </a:r>
            <a:r>
              <a:rPr lang="en-US" dirty="0">
                <a:latin typeface="Times New Roman" pitchFamily="18"/>
              </a:rPr>
              <a:t> </a:t>
            </a:r>
            <a:r>
              <a:rPr lang="en-US" dirty="0" err="1">
                <a:latin typeface="Times New Roman" pitchFamily="18"/>
              </a:rPr>
              <a:t>час</a:t>
            </a:r>
            <a:r>
              <a:rPr lang="en-US" dirty="0">
                <a:latin typeface="Times New Roman" pitchFamily="18"/>
              </a:rPr>
              <a:t> </a:t>
            </a:r>
            <a:r>
              <a:rPr lang="en-US" b="1" i="1" dirty="0">
                <a:latin typeface="Times New Roman" pitchFamily="18"/>
              </a:rPr>
              <a:t>O(n)</a:t>
            </a:r>
            <a:r>
              <a:rPr lang="en-US" dirty="0">
                <a:latin typeface="Times New Roman" pitchFamily="18"/>
              </a:rPr>
              <a:t>. </a:t>
            </a:r>
            <a:r>
              <a:rPr lang="en-US" dirty="0" err="1">
                <a:latin typeface="Times New Roman" pitchFamily="18"/>
              </a:rPr>
              <a:t>Виконання</a:t>
            </a:r>
            <a:r>
              <a:rPr lang="en-US" dirty="0">
                <a:latin typeface="Times New Roman" pitchFamily="18"/>
              </a:rPr>
              <a:t> </a:t>
            </a:r>
            <a:r>
              <a:rPr lang="en-US" dirty="0" err="1">
                <a:latin typeface="Times New Roman" pitchFamily="18"/>
              </a:rPr>
              <a:t>запиту</a:t>
            </a:r>
            <a:r>
              <a:rPr lang="en-US" dirty="0">
                <a:latin typeface="Times New Roman" pitchFamily="18"/>
              </a:rPr>
              <a:t> </a:t>
            </a:r>
            <a:r>
              <a:rPr lang="en-US" dirty="0" err="1">
                <a:latin typeface="Times New Roman" pitchFamily="18"/>
              </a:rPr>
              <a:t>вимагає</a:t>
            </a:r>
            <a:r>
              <a:rPr lang="en-US" dirty="0">
                <a:latin typeface="Times New Roman" pitchFamily="18"/>
              </a:rPr>
              <a:t> </a:t>
            </a:r>
            <a:r>
              <a:rPr lang="en-US" dirty="0" err="1">
                <a:latin typeface="Times New Roman" pitchFamily="18"/>
              </a:rPr>
              <a:t>для</a:t>
            </a:r>
            <a:r>
              <a:rPr lang="en-US" dirty="0">
                <a:latin typeface="Times New Roman" pitchFamily="18"/>
              </a:rPr>
              <a:t> </a:t>
            </a:r>
            <a:r>
              <a:rPr lang="en-US" dirty="0" err="1" smtClean="0">
                <a:latin typeface="Times New Roman" pitchFamily="18"/>
              </a:rPr>
              <a:t>пошук</a:t>
            </a:r>
            <a:r>
              <a:rPr lang="uk-UA" dirty="0" smtClean="0">
                <a:latin typeface="Times New Roman" pitchFamily="18"/>
              </a:rPr>
              <a:t>у</a:t>
            </a:r>
            <a:r>
              <a:rPr lang="en-US" dirty="0" smtClean="0">
                <a:latin typeface="Times New Roman" pitchFamily="18"/>
              </a:rPr>
              <a:t> </a:t>
            </a:r>
            <a:r>
              <a:rPr lang="en-US" dirty="0" err="1">
                <a:latin typeface="Times New Roman" pitchFamily="18"/>
              </a:rPr>
              <a:t>сектора</a:t>
            </a:r>
            <a:r>
              <a:rPr lang="en-US" dirty="0">
                <a:latin typeface="Times New Roman" pitchFamily="18"/>
              </a:rPr>
              <a:t>, </a:t>
            </a:r>
            <a:r>
              <a:rPr lang="en-US" dirty="0" err="1">
                <a:latin typeface="Times New Roman" pitchFamily="18"/>
              </a:rPr>
              <a:t>що</a:t>
            </a:r>
            <a:r>
              <a:rPr lang="en-US" dirty="0">
                <a:latin typeface="Times New Roman" pitchFamily="18"/>
              </a:rPr>
              <a:t> </a:t>
            </a:r>
            <a:r>
              <a:rPr lang="en-US" dirty="0" err="1">
                <a:latin typeface="Times New Roman" pitchFamily="18"/>
              </a:rPr>
              <a:t>містить</a:t>
            </a:r>
            <a:r>
              <a:rPr lang="en-US" dirty="0">
                <a:latin typeface="Times New Roman" pitchFamily="18"/>
              </a:rPr>
              <a:t> </a:t>
            </a:r>
            <a:r>
              <a:rPr lang="en-US" dirty="0" err="1">
                <a:latin typeface="Times New Roman" pitchFamily="18"/>
              </a:rPr>
              <a:t>точку</a:t>
            </a:r>
            <a:r>
              <a:rPr lang="en-US" dirty="0">
                <a:latin typeface="Times New Roman" pitchFamily="18"/>
              </a:rPr>
              <a:t> </a:t>
            </a:r>
            <a:r>
              <a:rPr lang="en-US" b="1" i="1" dirty="0">
                <a:latin typeface="Times New Roman" pitchFamily="18"/>
              </a:rPr>
              <a:t>z</a:t>
            </a:r>
            <a:r>
              <a:rPr lang="en-US" dirty="0">
                <a:latin typeface="Times New Roman" pitchFamily="18"/>
              </a:rPr>
              <a:t>, </a:t>
            </a:r>
            <a:r>
              <a:rPr lang="en-US" dirty="0" err="1" smtClean="0">
                <a:latin typeface="Times New Roman" pitchFamily="18"/>
              </a:rPr>
              <a:t>час</a:t>
            </a:r>
            <a:r>
              <a:rPr lang="en-US" dirty="0" smtClean="0">
                <a:latin typeface="Times New Roman" pitchFamily="18"/>
              </a:rPr>
              <a:t> </a:t>
            </a:r>
            <a:r>
              <a:rPr lang="en-US" b="1" i="1" dirty="0">
                <a:latin typeface="Times New Roman" pitchFamily="18"/>
              </a:rPr>
              <a:t>O(log n)</a:t>
            </a:r>
            <a:r>
              <a:rPr lang="en-US" dirty="0">
                <a:latin typeface="Times New Roman" pitchFamily="18"/>
              </a:rPr>
              <a:t> і </a:t>
            </a:r>
            <a:r>
              <a:rPr lang="en-US" dirty="0" err="1">
                <a:latin typeface="Times New Roman" pitchFamily="18"/>
              </a:rPr>
              <a:t>постійного</a:t>
            </a:r>
            <a:r>
              <a:rPr lang="en-US" dirty="0">
                <a:latin typeface="Times New Roman" pitchFamily="18"/>
              </a:rPr>
              <a:t> </a:t>
            </a:r>
            <a:r>
              <a:rPr lang="en-US" dirty="0" err="1">
                <a:latin typeface="Times New Roman" pitchFamily="18"/>
              </a:rPr>
              <a:t>часу</a:t>
            </a:r>
            <a:r>
              <a:rPr lang="en-US" dirty="0">
                <a:latin typeface="Times New Roman" pitchFamily="18"/>
              </a:rPr>
              <a:t> </a:t>
            </a:r>
            <a:r>
              <a:rPr lang="en-US" dirty="0" err="1">
                <a:latin typeface="Times New Roman" pitchFamily="18"/>
              </a:rPr>
              <a:t>для</a:t>
            </a:r>
            <a:r>
              <a:rPr lang="en-US" dirty="0">
                <a:latin typeface="Times New Roman" pitchFamily="18"/>
              </a:rPr>
              <a:t> </a:t>
            </a:r>
            <a:r>
              <a:rPr lang="en-US" dirty="0" err="1">
                <a:latin typeface="Times New Roman" pitchFamily="18"/>
              </a:rPr>
              <a:t>локалізації</a:t>
            </a:r>
            <a:r>
              <a:rPr lang="en-US" dirty="0">
                <a:latin typeface="Times New Roman" pitchFamily="18"/>
              </a:rPr>
              <a:t> </a:t>
            </a:r>
            <a:r>
              <a:rPr lang="en-US" dirty="0" err="1">
                <a:latin typeface="Times New Roman" pitchFamily="18"/>
              </a:rPr>
              <a:t>точки</a:t>
            </a:r>
            <a:r>
              <a:rPr lang="en-US" dirty="0">
                <a:latin typeface="Times New Roman" pitchFamily="18"/>
              </a:rPr>
              <a:t> </a:t>
            </a:r>
            <a:r>
              <a:rPr lang="en-US" dirty="0" err="1">
                <a:latin typeface="Times New Roman" pitchFamily="18"/>
              </a:rPr>
              <a:t>усередині</a:t>
            </a:r>
            <a:r>
              <a:rPr lang="en-US" dirty="0">
                <a:latin typeface="Times New Roman" pitchFamily="18"/>
              </a:rPr>
              <a:t> </a:t>
            </a:r>
            <a:r>
              <a:rPr lang="en-US" dirty="0" err="1">
                <a:latin typeface="Times New Roman" pitchFamily="18"/>
              </a:rPr>
              <a:t>трикутника</a:t>
            </a:r>
            <a:r>
              <a:rPr lang="en-US" dirty="0">
                <a:latin typeface="Times New Roman" pitchFamily="18"/>
              </a:rPr>
              <a:t> в </a:t>
            </a:r>
            <a:r>
              <a:rPr lang="en-US" dirty="0" err="1">
                <a:latin typeface="Times New Roman" pitchFamily="18"/>
              </a:rPr>
              <a:t>секторі</a:t>
            </a:r>
            <a:r>
              <a:rPr lang="en-US" dirty="0">
                <a:latin typeface="Times New Roman" pitchFamily="18"/>
              </a:rPr>
              <a:t> </a:t>
            </a:r>
            <a:r>
              <a:rPr lang="en-US" b="1" i="1" dirty="0">
                <a:latin typeface="Times New Roman" pitchFamily="18"/>
              </a:rPr>
              <a:t>O(1)</a:t>
            </a:r>
            <a:r>
              <a:rPr lang="en-US" dirty="0">
                <a:latin typeface="Times New Roman" pitchFamily="18"/>
              </a:rPr>
              <a:t>. </a:t>
            </a:r>
            <a:r>
              <a:rPr lang="en-US" dirty="0" err="1">
                <a:latin typeface="Times New Roman" pitchFamily="18"/>
              </a:rPr>
              <a:t>Тому</a:t>
            </a:r>
            <a:r>
              <a:rPr lang="en-US" dirty="0">
                <a:latin typeface="Times New Roman" pitchFamily="18"/>
              </a:rPr>
              <a:t>, </a:t>
            </a:r>
            <a:r>
              <a:rPr lang="en-US" dirty="0" err="1">
                <a:latin typeface="Times New Roman" pitchFamily="18"/>
              </a:rPr>
              <a:t>загальні</a:t>
            </a:r>
            <a:r>
              <a:rPr lang="en-US" dirty="0">
                <a:latin typeface="Times New Roman" pitchFamily="18"/>
              </a:rPr>
              <a:t> </a:t>
            </a:r>
            <a:r>
              <a:rPr lang="en-US" dirty="0" err="1">
                <a:latin typeface="Times New Roman" pitchFamily="18"/>
              </a:rPr>
              <a:t>витрати</a:t>
            </a:r>
            <a:r>
              <a:rPr lang="en-US" dirty="0">
                <a:latin typeface="Times New Roman" pitchFamily="18"/>
              </a:rPr>
              <a:t> </a:t>
            </a:r>
            <a:r>
              <a:rPr lang="en-US" dirty="0" err="1">
                <a:latin typeface="Times New Roman" pitchFamily="18"/>
              </a:rPr>
              <a:t>на</a:t>
            </a:r>
            <a:r>
              <a:rPr lang="en-US" dirty="0">
                <a:latin typeface="Times New Roman" pitchFamily="18"/>
              </a:rPr>
              <a:t> </a:t>
            </a:r>
            <a:r>
              <a:rPr lang="en-US" dirty="0" err="1">
                <a:latin typeface="Times New Roman" pitchFamily="18"/>
              </a:rPr>
              <a:t>запит</a:t>
            </a:r>
            <a:r>
              <a:rPr lang="en-US" dirty="0">
                <a:latin typeface="Times New Roman" pitchFamily="18"/>
              </a:rPr>
              <a:t> </a:t>
            </a:r>
            <a:r>
              <a:rPr lang="en-US" dirty="0" err="1">
                <a:latin typeface="Times New Roman" pitchFamily="18"/>
              </a:rPr>
              <a:t>складають</a:t>
            </a:r>
            <a:r>
              <a:rPr lang="en-US" dirty="0">
                <a:latin typeface="Times New Roman" pitchFamily="18"/>
              </a:rPr>
              <a:t> </a:t>
            </a:r>
            <a:r>
              <a:rPr lang="en-US" b="1" i="1" dirty="0">
                <a:latin typeface="Times New Roman" pitchFamily="18"/>
              </a:rPr>
              <a:t>O(n)</a:t>
            </a:r>
            <a:r>
              <a:rPr lang="en-US" dirty="0">
                <a:latin typeface="Times New Roman" pitchFamily="18"/>
              </a:rPr>
              <a:t>.</a:t>
            </a:r>
          </a:p>
        </p:txBody>
      </p:sp>
    </p:spTree>
    <p:extLst>
      <p:ext uri="{BB962C8B-B14F-4D97-AF65-F5344CB8AC3E}">
        <p14:creationId xmlns:p14="http://schemas.microsoft.com/office/powerpoint/2010/main" val="13795583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503999" y="301320"/>
            <a:ext cx="9071640" cy="1262520"/>
          </a:xfrm>
        </p:spPr>
        <p:txBody>
          <a:bodyPr>
            <a:spAutoFit/>
          </a:bodyPr>
          <a:lstStyle/>
          <a:p>
            <a:pPr lvl="0"/>
            <a:r>
              <a:rPr lang="en-US"/>
              <a:t>Теорема</a:t>
            </a:r>
          </a:p>
        </p:txBody>
      </p:sp>
      <p:sp>
        <p:nvSpPr>
          <p:cNvPr id="3" name="Subtitle 2"/>
          <p:cNvSpPr txBox="1">
            <a:spLocks noGrp="1"/>
          </p:cNvSpPr>
          <p:nvPr>
            <p:ph type="subTitle" idx="4294967295"/>
          </p:nvPr>
        </p:nvSpPr>
        <p:spPr>
          <a:xfrm>
            <a:off x="503999" y="2606976"/>
            <a:ext cx="9071640" cy="3313728"/>
          </a:xfrm>
        </p:spPr>
        <p:txBody>
          <a:bodyPr anchor="ctr">
            <a:spAutoFit/>
          </a:bodyPr>
          <a:lstStyle/>
          <a:p>
            <a:pPr lvl="0" algn="just"/>
            <a:r>
              <a:rPr lang="en-US" dirty="0" err="1">
                <a:latin typeface="Times New Roman" pitchFamily="18"/>
              </a:rPr>
              <a:t>Отже</a:t>
            </a:r>
            <a:r>
              <a:rPr lang="en-US" dirty="0">
                <a:latin typeface="Times New Roman" pitchFamily="18"/>
              </a:rPr>
              <a:t>, </a:t>
            </a:r>
            <a:r>
              <a:rPr lang="en-US" dirty="0" err="1">
                <a:latin typeface="Times New Roman" pitchFamily="18"/>
              </a:rPr>
              <a:t>справедлива</a:t>
            </a:r>
            <a:r>
              <a:rPr lang="en-US" dirty="0">
                <a:latin typeface="Times New Roman" pitchFamily="18"/>
              </a:rPr>
              <a:t> </a:t>
            </a:r>
            <a:r>
              <a:rPr lang="en-US" dirty="0" err="1">
                <a:latin typeface="Times New Roman" pitchFamily="18"/>
              </a:rPr>
              <a:t>така</a:t>
            </a:r>
            <a:r>
              <a:rPr lang="en-US" dirty="0">
                <a:latin typeface="Times New Roman" pitchFamily="18"/>
              </a:rPr>
              <a:t> </a:t>
            </a:r>
            <a:r>
              <a:rPr lang="en-US" dirty="0" err="1">
                <a:latin typeface="Times New Roman" pitchFamily="18"/>
              </a:rPr>
              <a:t>теорема</a:t>
            </a:r>
            <a:r>
              <a:rPr lang="en-US" dirty="0">
                <a:latin typeface="Times New Roman" pitchFamily="18"/>
              </a:rPr>
              <a:t>.</a:t>
            </a:r>
          </a:p>
          <a:p>
            <a:pPr lvl="0" algn="just"/>
            <a:endParaRPr lang="en-US" dirty="0">
              <a:latin typeface="Times New Roman" pitchFamily="18"/>
            </a:endParaRPr>
          </a:p>
          <a:p>
            <a:pPr lvl="0" algn="just"/>
            <a:r>
              <a:rPr lang="en-US" b="1" u="sng" dirty="0" err="1">
                <a:latin typeface="Times New Roman" pitchFamily="18"/>
              </a:rPr>
              <a:t>Теорема</a:t>
            </a:r>
            <a:r>
              <a:rPr lang="en-US" dirty="0">
                <a:latin typeface="Times New Roman" pitchFamily="18"/>
              </a:rPr>
              <a:t>. </a:t>
            </a:r>
            <a:r>
              <a:rPr lang="en-US" dirty="0" err="1">
                <a:latin typeface="Times New Roman" pitchFamily="18"/>
              </a:rPr>
              <a:t>Час</a:t>
            </a:r>
            <a:r>
              <a:rPr lang="en-US" dirty="0">
                <a:latin typeface="Times New Roman" pitchFamily="18"/>
              </a:rPr>
              <a:t> </a:t>
            </a:r>
            <a:r>
              <a:rPr lang="en-US" dirty="0" err="1">
                <a:latin typeface="Times New Roman" pitchFamily="18"/>
              </a:rPr>
              <a:t>відповіді</a:t>
            </a:r>
            <a:r>
              <a:rPr lang="en-US" dirty="0">
                <a:latin typeface="Times New Roman" pitchFamily="18"/>
              </a:rPr>
              <a:t> </a:t>
            </a:r>
            <a:r>
              <a:rPr lang="en-US" dirty="0" err="1">
                <a:latin typeface="Times New Roman" pitchFamily="18"/>
              </a:rPr>
              <a:t>на</a:t>
            </a:r>
            <a:r>
              <a:rPr lang="en-US" dirty="0">
                <a:latin typeface="Times New Roman" pitchFamily="18"/>
              </a:rPr>
              <a:t> </a:t>
            </a:r>
            <a:r>
              <a:rPr lang="en-US" dirty="0" err="1">
                <a:latin typeface="Times New Roman" pitchFamily="18"/>
              </a:rPr>
              <a:t>запит</a:t>
            </a:r>
            <a:r>
              <a:rPr lang="en-US" dirty="0">
                <a:latin typeface="Times New Roman" pitchFamily="18"/>
              </a:rPr>
              <a:t> </a:t>
            </a:r>
            <a:r>
              <a:rPr lang="en-US" dirty="0" err="1">
                <a:latin typeface="Times New Roman" pitchFamily="18"/>
              </a:rPr>
              <a:t>про</a:t>
            </a:r>
            <a:r>
              <a:rPr lang="en-US" dirty="0">
                <a:latin typeface="Times New Roman" pitchFamily="18"/>
              </a:rPr>
              <a:t> </a:t>
            </a:r>
            <a:r>
              <a:rPr lang="en-US" dirty="0" err="1">
                <a:latin typeface="Times New Roman" pitchFamily="18"/>
              </a:rPr>
              <a:t>приналежність</a:t>
            </a:r>
            <a:r>
              <a:rPr lang="en-US" dirty="0">
                <a:latin typeface="Times New Roman" pitchFamily="18"/>
              </a:rPr>
              <a:t> </a:t>
            </a:r>
            <a:r>
              <a:rPr lang="en-US" dirty="0" err="1">
                <a:latin typeface="Times New Roman" pitchFamily="18"/>
              </a:rPr>
              <a:t>точки</a:t>
            </a:r>
            <a:r>
              <a:rPr lang="en-US" dirty="0">
                <a:latin typeface="Times New Roman" pitchFamily="18"/>
              </a:rPr>
              <a:t> </a:t>
            </a:r>
            <a:r>
              <a:rPr lang="en-US" dirty="0" err="1">
                <a:latin typeface="Times New Roman" pitchFamily="18"/>
              </a:rPr>
              <a:t>опуклому</a:t>
            </a:r>
            <a:r>
              <a:rPr lang="en-US" dirty="0">
                <a:latin typeface="Times New Roman" pitchFamily="18"/>
              </a:rPr>
              <a:t> n-</a:t>
            </a:r>
            <a:r>
              <a:rPr lang="en-US" dirty="0" err="1">
                <a:latin typeface="Times New Roman" pitchFamily="18"/>
              </a:rPr>
              <a:t>кутнику</a:t>
            </a:r>
            <a:r>
              <a:rPr lang="en-US" dirty="0">
                <a:latin typeface="Times New Roman" pitchFamily="18"/>
              </a:rPr>
              <a:t> </a:t>
            </a:r>
            <a:r>
              <a:rPr lang="en-US" dirty="0" err="1">
                <a:latin typeface="Times New Roman" pitchFamily="18"/>
              </a:rPr>
              <a:t>дорівнює</a:t>
            </a:r>
            <a:r>
              <a:rPr lang="en-US" dirty="0">
                <a:latin typeface="Times New Roman" pitchFamily="18"/>
              </a:rPr>
              <a:t> </a:t>
            </a:r>
            <a:r>
              <a:rPr lang="en-US" b="1" i="1" dirty="0" smtClean="0">
                <a:latin typeface="Times New Roman" pitchFamily="18"/>
              </a:rPr>
              <a:t>O(log n)</a:t>
            </a:r>
            <a:r>
              <a:rPr lang="en-US" dirty="0" smtClean="0">
                <a:latin typeface="Times New Roman" pitchFamily="18"/>
              </a:rPr>
              <a:t> </a:t>
            </a:r>
            <a:r>
              <a:rPr lang="en-US" dirty="0" err="1">
                <a:latin typeface="Times New Roman" pitchFamily="18"/>
              </a:rPr>
              <a:t>при</a:t>
            </a:r>
            <a:r>
              <a:rPr lang="en-US" dirty="0">
                <a:latin typeface="Times New Roman" pitchFamily="18"/>
              </a:rPr>
              <a:t> </a:t>
            </a:r>
            <a:r>
              <a:rPr lang="en-US" dirty="0" err="1">
                <a:latin typeface="Times New Roman" pitchFamily="18"/>
              </a:rPr>
              <a:t>витратах</a:t>
            </a:r>
            <a:r>
              <a:rPr lang="en-US" dirty="0">
                <a:latin typeface="Times New Roman" pitchFamily="18"/>
              </a:rPr>
              <a:t> </a:t>
            </a:r>
            <a:r>
              <a:rPr lang="en-US" b="1" i="1" dirty="0">
                <a:latin typeface="Times New Roman" pitchFamily="18"/>
              </a:rPr>
              <a:t>O(n)</a:t>
            </a:r>
            <a:r>
              <a:rPr lang="en-US" dirty="0">
                <a:latin typeface="Times New Roman" pitchFamily="18"/>
              </a:rPr>
              <a:t> </a:t>
            </a:r>
            <a:r>
              <a:rPr lang="en-US" dirty="0" err="1">
                <a:latin typeface="Times New Roman" pitchFamily="18"/>
              </a:rPr>
              <a:t>пам'яті</a:t>
            </a:r>
            <a:r>
              <a:rPr lang="en-US" dirty="0">
                <a:latin typeface="Times New Roman" pitchFamily="18"/>
              </a:rPr>
              <a:t> і </a:t>
            </a:r>
            <a:r>
              <a:rPr lang="en-US" b="1" i="1" dirty="0">
                <a:latin typeface="Times New Roman" pitchFamily="18"/>
              </a:rPr>
              <a:t>O(n)</a:t>
            </a:r>
            <a:r>
              <a:rPr lang="en-US" dirty="0">
                <a:latin typeface="Times New Roman" pitchFamily="18"/>
              </a:rPr>
              <a:t> </a:t>
            </a:r>
            <a:r>
              <a:rPr lang="en-US" dirty="0" err="1">
                <a:latin typeface="Times New Roman" pitchFamily="18"/>
              </a:rPr>
              <a:t>часу</a:t>
            </a:r>
            <a:r>
              <a:rPr lang="en-US" dirty="0">
                <a:latin typeface="Times New Roman" pitchFamily="18"/>
              </a:rPr>
              <a:t> </a:t>
            </a:r>
            <a:r>
              <a:rPr lang="en-US" dirty="0" err="1">
                <a:latin typeface="Times New Roman" pitchFamily="18"/>
              </a:rPr>
              <a:t>на</a:t>
            </a:r>
            <a:r>
              <a:rPr lang="en-US" dirty="0">
                <a:latin typeface="Times New Roman" pitchFamily="18"/>
              </a:rPr>
              <a:t> </a:t>
            </a:r>
            <a:r>
              <a:rPr lang="en-US" dirty="0" err="1">
                <a:latin typeface="Times New Roman" pitchFamily="18"/>
              </a:rPr>
              <a:t>попередню</a:t>
            </a:r>
            <a:r>
              <a:rPr lang="en-US" dirty="0">
                <a:latin typeface="Times New Roman" pitchFamily="18"/>
              </a:rPr>
              <a:t> </a:t>
            </a:r>
            <a:r>
              <a:rPr lang="en-US" dirty="0" err="1">
                <a:latin typeface="Times New Roman" pitchFamily="18"/>
              </a:rPr>
              <a:t>обробку</a:t>
            </a:r>
            <a:r>
              <a:rPr lang="en-US" dirty="0">
                <a:latin typeface="Times New Roman" pitchFamily="18"/>
              </a:rPr>
              <a:t>.</a:t>
            </a:r>
          </a:p>
        </p:txBody>
      </p:sp>
    </p:spTree>
    <p:extLst>
      <p:ext uri="{BB962C8B-B14F-4D97-AF65-F5344CB8AC3E}">
        <p14:creationId xmlns:p14="http://schemas.microsoft.com/office/powerpoint/2010/main" val="16190602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503999" y="301320"/>
            <a:ext cx="9071640" cy="1262520"/>
          </a:xfrm>
        </p:spPr>
        <p:txBody>
          <a:bodyPr>
            <a:spAutoFit/>
          </a:bodyPr>
          <a:lstStyle/>
          <a:p>
            <a:pPr lvl="0"/>
            <a:r>
              <a:rPr lang="en-US" sz="3200">
                <a:latin typeface="Arial" pitchFamily="34"/>
                <a:cs typeface="Arial" pitchFamily="34"/>
              </a:rPr>
              <a:t>Планарні графи</a:t>
            </a:r>
          </a:p>
        </p:txBody>
      </p:sp>
      <p:sp>
        <p:nvSpPr>
          <p:cNvPr id="3" name="Subtitle 2"/>
          <p:cNvSpPr txBox="1">
            <a:spLocks noGrp="1"/>
          </p:cNvSpPr>
          <p:nvPr>
            <p:ph type="subTitle" idx="4294967295"/>
          </p:nvPr>
        </p:nvSpPr>
        <p:spPr>
          <a:xfrm>
            <a:off x="503999" y="3525176"/>
            <a:ext cx="9071640" cy="1477328"/>
          </a:xfrm>
        </p:spPr>
        <p:txBody>
          <a:bodyPr anchor="ctr">
            <a:spAutoFit/>
          </a:bodyPr>
          <a:lstStyle/>
          <a:p>
            <a:pPr lvl="0" algn="just"/>
            <a:r>
              <a:rPr lang="en-US" dirty="0" err="1">
                <a:latin typeface="Times New Roman" pitchFamily="18"/>
              </a:rPr>
              <a:t>Граф</a:t>
            </a:r>
            <a:r>
              <a:rPr lang="en-US" dirty="0">
                <a:latin typeface="Times New Roman" pitchFamily="18"/>
              </a:rPr>
              <a:t> </a:t>
            </a:r>
            <a:r>
              <a:rPr lang="en-US" b="1" i="1" dirty="0">
                <a:latin typeface="Times New Roman" pitchFamily="18"/>
              </a:rPr>
              <a:t>G=(V,E)</a:t>
            </a:r>
            <a:r>
              <a:rPr lang="en-US" dirty="0">
                <a:latin typeface="Times New Roman" pitchFamily="18"/>
              </a:rPr>
              <a:t> (</a:t>
            </a:r>
            <a:r>
              <a:rPr lang="en-US" dirty="0" err="1">
                <a:latin typeface="Times New Roman" pitchFamily="18"/>
              </a:rPr>
              <a:t>де</a:t>
            </a:r>
            <a:r>
              <a:rPr lang="en-US" dirty="0">
                <a:latin typeface="Times New Roman" pitchFamily="18"/>
              </a:rPr>
              <a:t> </a:t>
            </a:r>
            <a:r>
              <a:rPr lang="en-US" b="1" i="1" dirty="0">
                <a:latin typeface="Times New Roman" pitchFamily="18"/>
              </a:rPr>
              <a:t>V</a:t>
            </a:r>
            <a:r>
              <a:rPr lang="en-US" dirty="0">
                <a:latin typeface="Times New Roman" pitchFamily="18"/>
              </a:rPr>
              <a:t> </a:t>
            </a:r>
            <a:r>
              <a:rPr lang="en-US" dirty="0" smtClean="0">
                <a:latin typeface="Times New Roman" pitchFamily="18"/>
              </a:rPr>
              <a:t>– </a:t>
            </a:r>
            <a:r>
              <a:rPr lang="en-US" dirty="0" err="1" smtClean="0">
                <a:latin typeface="Times New Roman" pitchFamily="18"/>
              </a:rPr>
              <a:t>множина</a:t>
            </a:r>
            <a:r>
              <a:rPr lang="en-US" dirty="0" smtClean="0">
                <a:latin typeface="Times New Roman" pitchFamily="18"/>
              </a:rPr>
              <a:t> </a:t>
            </a:r>
            <a:r>
              <a:rPr lang="en-US" i="1" dirty="0" err="1">
                <a:latin typeface="Times New Roman" pitchFamily="18"/>
              </a:rPr>
              <a:t>вершин</a:t>
            </a:r>
            <a:r>
              <a:rPr lang="en-US" dirty="0">
                <a:latin typeface="Times New Roman" pitchFamily="18"/>
              </a:rPr>
              <a:t>, а </a:t>
            </a:r>
            <a:r>
              <a:rPr lang="en-US" b="1" i="1" dirty="0">
                <a:latin typeface="Times New Roman" pitchFamily="18"/>
              </a:rPr>
              <a:t>E</a:t>
            </a:r>
            <a:r>
              <a:rPr lang="en-US" dirty="0">
                <a:latin typeface="Times New Roman" pitchFamily="18"/>
              </a:rPr>
              <a:t> </a:t>
            </a:r>
            <a:r>
              <a:rPr lang="en-US" dirty="0" smtClean="0">
                <a:latin typeface="Times New Roman" pitchFamily="18"/>
              </a:rPr>
              <a:t>– </a:t>
            </a:r>
            <a:r>
              <a:rPr lang="en-US" dirty="0" err="1" smtClean="0">
                <a:latin typeface="Times New Roman" pitchFamily="18"/>
              </a:rPr>
              <a:t>множина</a:t>
            </a:r>
            <a:r>
              <a:rPr lang="en-US" dirty="0" smtClean="0">
                <a:latin typeface="Times New Roman" pitchFamily="18"/>
              </a:rPr>
              <a:t> </a:t>
            </a:r>
            <a:r>
              <a:rPr lang="en-US" i="1" dirty="0" err="1">
                <a:latin typeface="Times New Roman" pitchFamily="18"/>
              </a:rPr>
              <a:t>ребер</a:t>
            </a:r>
            <a:r>
              <a:rPr lang="en-US" dirty="0">
                <a:latin typeface="Times New Roman" pitchFamily="18"/>
              </a:rPr>
              <a:t>) </a:t>
            </a:r>
            <a:r>
              <a:rPr lang="en-US" dirty="0" err="1">
                <a:latin typeface="Times New Roman" pitchFamily="18"/>
              </a:rPr>
              <a:t>називається</a:t>
            </a:r>
            <a:r>
              <a:rPr lang="en-US" dirty="0">
                <a:latin typeface="Times New Roman" pitchFamily="18"/>
              </a:rPr>
              <a:t> </a:t>
            </a:r>
            <a:r>
              <a:rPr lang="en-US" b="1" i="1" u="sng" dirty="0" err="1">
                <a:latin typeface="Times New Roman" pitchFamily="18"/>
              </a:rPr>
              <a:t>планарним</a:t>
            </a:r>
            <a:r>
              <a:rPr lang="en-US" dirty="0">
                <a:latin typeface="Times New Roman" pitchFamily="18"/>
              </a:rPr>
              <a:t>, </a:t>
            </a:r>
            <a:r>
              <a:rPr lang="en-US" dirty="0" err="1">
                <a:latin typeface="Times New Roman" pitchFamily="18"/>
              </a:rPr>
              <a:t>якщо</a:t>
            </a:r>
            <a:r>
              <a:rPr lang="en-US" dirty="0">
                <a:latin typeface="Times New Roman" pitchFamily="18"/>
              </a:rPr>
              <a:t> </a:t>
            </a:r>
            <a:r>
              <a:rPr lang="en-US" dirty="0" err="1">
                <a:latin typeface="Times New Roman" pitchFamily="18"/>
              </a:rPr>
              <a:t>його</a:t>
            </a:r>
            <a:r>
              <a:rPr lang="en-US" dirty="0">
                <a:latin typeface="Times New Roman" pitchFamily="18"/>
              </a:rPr>
              <a:t> </a:t>
            </a:r>
            <a:r>
              <a:rPr lang="en-US" dirty="0" err="1">
                <a:latin typeface="Times New Roman" pitchFamily="18"/>
              </a:rPr>
              <a:t>можна</a:t>
            </a:r>
            <a:r>
              <a:rPr lang="en-US" dirty="0">
                <a:latin typeface="Times New Roman" pitchFamily="18"/>
              </a:rPr>
              <a:t> </a:t>
            </a:r>
            <a:r>
              <a:rPr lang="en-US" dirty="0" err="1">
                <a:latin typeface="Times New Roman" pitchFamily="18"/>
              </a:rPr>
              <a:t>укласти</a:t>
            </a:r>
            <a:r>
              <a:rPr lang="en-US" dirty="0">
                <a:latin typeface="Times New Roman" pitchFamily="18"/>
              </a:rPr>
              <a:t> </a:t>
            </a:r>
            <a:r>
              <a:rPr lang="en-US" dirty="0" err="1">
                <a:latin typeface="Times New Roman" pitchFamily="18"/>
              </a:rPr>
              <a:t>на</a:t>
            </a:r>
            <a:r>
              <a:rPr lang="en-US" dirty="0">
                <a:latin typeface="Times New Roman" pitchFamily="18"/>
              </a:rPr>
              <a:t> </a:t>
            </a:r>
            <a:r>
              <a:rPr lang="en-US" dirty="0" err="1">
                <a:latin typeface="Times New Roman" pitchFamily="18"/>
              </a:rPr>
              <a:t>площині</a:t>
            </a:r>
            <a:r>
              <a:rPr lang="en-US" dirty="0">
                <a:latin typeface="Times New Roman" pitchFamily="18"/>
              </a:rPr>
              <a:t> </a:t>
            </a:r>
            <a:r>
              <a:rPr lang="en-US" dirty="0" err="1">
                <a:latin typeface="Times New Roman" pitchFamily="18"/>
              </a:rPr>
              <a:t>без</a:t>
            </a:r>
            <a:r>
              <a:rPr lang="en-US" dirty="0">
                <a:latin typeface="Times New Roman" pitchFamily="18"/>
              </a:rPr>
              <a:t> </a:t>
            </a:r>
            <a:r>
              <a:rPr lang="en-US" dirty="0" err="1">
                <a:latin typeface="Times New Roman" pitchFamily="18"/>
              </a:rPr>
              <a:t>самоперетинів</a:t>
            </a:r>
            <a:r>
              <a:rPr lang="en-US" dirty="0">
                <a:latin typeface="Times New Roman" pitchFamily="18"/>
              </a:rPr>
              <a:t>.</a:t>
            </a:r>
          </a:p>
        </p:txBody>
      </p:sp>
    </p:spTree>
    <p:extLst>
      <p:ext uri="{BB962C8B-B14F-4D97-AF65-F5344CB8AC3E}">
        <p14:creationId xmlns:p14="http://schemas.microsoft.com/office/powerpoint/2010/main" val="8685618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503999" y="301320"/>
            <a:ext cx="9071640" cy="1262520"/>
          </a:xfrm>
        </p:spPr>
        <p:txBody>
          <a:bodyPr>
            <a:spAutoFit/>
          </a:bodyPr>
          <a:lstStyle/>
          <a:p>
            <a:pPr lvl="0"/>
            <a:r>
              <a:rPr lang="en-US" sz="3200"/>
              <a:t>Плоске укладання планарного графа</a:t>
            </a:r>
          </a:p>
        </p:txBody>
      </p:sp>
      <p:sp>
        <p:nvSpPr>
          <p:cNvPr id="3" name="Subtitle 2"/>
          <p:cNvSpPr txBox="1">
            <a:spLocks noGrp="1"/>
          </p:cNvSpPr>
          <p:nvPr>
            <p:ph type="subTitle" idx="4294967295"/>
          </p:nvPr>
        </p:nvSpPr>
        <p:spPr>
          <a:xfrm>
            <a:off x="503999" y="1622091"/>
            <a:ext cx="9071640" cy="5283498"/>
          </a:xfrm>
        </p:spPr>
        <p:txBody>
          <a:bodyPr anchor="ctr">
            <a:spAutoFit/>
          </a:bodyPr>
          <a:lstStyle/>
          <a:p>
            <a:pPr lvl="0" algn="just"/>
            <a:r>
              <a:rPr lang="en-US" dirty="0" err="1">
                <a:latin typeface="Times New Roman" pitchFamily="18"/>
              </a:rPr>
              <a:t>Плоске</a:t>
            </a:r>
            <a:r>
              <a:rPr lang="en-US" dirty="0">
                <a:latin typeface="Times New Roman" pitchFamily="18"/>
              </a:rPr>
              <a:t> </a:t>
            </a:r>
            <a:r>
              <a:rPr lang="en-US" dirty="0" err="1">
                <a:latin typeface="Times New Roman" pitchFamily="18"/>
              </a:rPr>
              <a:t>укладання</a:t>
            </a:r>
            <a:r>
              <a:rPr lang="en-US" dirty="0">
                <a:latin typeface="Times New Roman" pitchFamily="18"/>
              </a:rPr>
              <a:t> </a:t>
            </a:r>
            <a:r>
              <a:rPr lang="en-US" dirty="0" err="1">
                <a:latin typeface="Times New Roman" pitchFamily="18"/>
              </a:rPr>
              <a:t>планарного</a:t>
            </a:r>
            <a:r>
              <a:rPr lang="en-US" dirty="0">
                <a:latin typeface="Times New Roman" pitchFamily="18"/>
              </a:rPr>
              <a:t> </a:t>
            </a:r>
            <a:r>
              <a:rPr lang="en-US" dirty="0" err="1">
                <a:latin typeface="Times New Roman" pitchFamily="18"/>
              </a:rPr>
              <a:t>графа</a:t>
            </a:r>
            <a:r>
              <a:rPr lang="en-US" dirty="0">
                <a:latin typeface="Times New Roman" pitchFamily="18"/>
              </a:rPr>
              <a:t> </a:t>
            </a:r>
            <a:r>
              <a:rPr lang="en-US" dirty="0" smtClean="0">
                <a:latin typeface="Times New Roman" pitchFamily="18"/>
              </a:rPr>
              <a:t>– </a:t>
            </a:r>
            <a:r>
              <a:rPr lang="en-US" dirty="0" err="1" smtClean="0">
                <a:latin typeface="Times New Roman" pitchFamily="18"/>
              </a:rPr>
              <a:t>це</a:t>
            </a:r>
            <a:r>
              <a:rPr lang="en-US" dirty="0" smtClean="0">
                <a:latin typeface="Times New Roman" pitchFamily="18"/>
              </a:rPr>
              <a:t> </a:t>
            </a:r>
            <a:r>
              <a:rPr lang="en-US" dirty="0" err="1">
                <a:latin typeface="Times New Roman" pitchFamily="18"/>
              </a:rPr>
              <a:t>відображення</a:t>
            </a:r>
            <a:r>
              <a:rPr lang="en-US" dirty="0">
                <a:latin typeface="Times New Roman" pitchFamily="18"/>
              </a:rPr>
              <a:t> </a:t>
            </a:r>
            <a:r>
              <a:rPr lang="en-US" dirty="0" err="1">
                <a:latin typeface="Times New Roman" pitchFamily="18"/>
              </a:rPr>
              <a:t>кожної</a:t>
            </a:r>
            <a:r>
              <a:rPr lang="en-US" dirty="0">
                <a:latin typeface="Times New Roman" pitchFamily="18"/>
              </a:rPr>
              <a:t> </a:t>
            </a:r>
            <a:r>
              <a:rPr lang="en-US" dirty="0" err="1">
                <a:latin typeface="Times New Roman" pitchFamily="18"/>
              </a:rPr>
              <a:t>вершини</a:t>
            </a:r>
            <a:r>
              <a:rPr lang="en-US" dirty="0">
                <a:latin typeface="Times New Roman" pitchFamily="18"/>
              </a:rPr>
              <a:t> з V в </a:t>
            </a:r>
            <a:r>
              <a:rPr lang="en-US" dirty="0" err="1">
                <a:latin typeface="Times New Roman" pitchFamily="18"/>
              </a:rPr>
              <a:t>точку</a:t>
            </a:r>
            <a:r>
              <a:rPr lang="en-US" dirty="0">
                <a:latin typeface="Times New Roman" pitchFamily="18"/>
              </a:rPr>
              <a:t> </a:t>
            </a:r>
            <a:r>
              <a:rPr lang="en-US" dirty="0" err="1">
                <a:latin typeface="Times New Roman" pitchFamily="18"/>
              </a:rPr>
              <a:t>на</a:t>
            </a:r>
            <a:r>
              <a:rPr lang="en-US" dirty="0">
                <a:latin typeface="Times New Roman" pitchFamily="18"/>
              </a:rPr>
              <a:t> </a:t>
            </a:r>
            <a:r>
              <a:rPr lang="en-US" dirty="0" err="1">
                <a:latin typeface="Times New Roman" pitchFamily="18"/>
              </a:rPr>
              <a:t>площині</a:t>
            </a:r>
            <a:r>
              <a:rPr lang="en-US" dirty="0">
                <a:latin typeface="Times New Roman" pitchFamily="18"/>
              </a:rPr>
              <a:t>, а </a:t>
            </a:r>
            <a:r>
              <a:rPr lang="en-US" dirty="0" err="1">
                <a:latin typeface="Times New Roman" pitchFamily="18"/>
              </a:rPr>
              <a:t>кожного</a:t>
            </a:r>
            <a:r>
              <a:rPr lang="en-US" dirty="0">
                <a:latin typeface="Times New Roman" pitchFamily="18"/>
              </a:rPr>
              <a:t> </a:t>
            </a:r>
            <a:r>
              <a:rPr lang="en-US" dirty="0" err="1">
                <a:latin typeface="Times New Roman" pitchFamily="18"/>
              </a:rPr>
              <a:t>ребра</a:t>
            </a:r>
            <a:r>
              <a:rPr lang="en-US" dirty="0">
                <a:latin typeface="Times New Roman" pitchFamily="18"/>
              </a:rPr>
              <a:t> з E </a:t>
            </a:r>
            <a:r>
              <a:rPr lang="en-US" dirty="0" smtClean="0">
                <a:latin typeface="Times New Roman" pitchFamily="18"/>
              </a:rPr>
              <a:t>– в </a:t>
            </a:r>
            <a:r>
              <a:rPr lang="en-US" dirty="0" err="1">
                <a:latin typeface="Times New Roman" pitchFamily="18"/>
              </a:rPr>
              <a:t>просту</a:t>
            </a:r>
            <a:r>
              <a:rPr lang="en-US" dirty="0">
                <a:latin typeface="Times New Roman" pitchFamily="18"/>
              </a:rPr>
              <a:t> </a:t>
            </a:r>
            <a:r>
              <a:rPr lang="en-US" dirty="0" err="1">
                <a:latin typeface="Times New Roman" pitchFamily="18"/>
              </a:rPr>
              <a:t>лінію</a:t>
            </a:r>
            <a:r>
              <a:rPr lang="en-US" dirty="0">
                <a:latin typeface="Times New Roman" pitchFamily="18"/>
              </a:rPr>
              <a:t>, </a:t>
            </a:r>
            <a:r>
              <a:rPr lang="en-US" dirty="0" err="1">
                <a:latin typeface="Times New Roman" pitchFamily="18"/>
              </a:rPr>
              <a:t>що</a:t>
            </a:r>
            <a:r>
              <a:rPr lang="en-US" dirty="0">
                <a:latin typeface="Times New Roman" pitchFamily="18"/>
              </a:rPr>
              <a:t> </a:t>
            </a:r>
            <a:r>
              <a:rPr lang="en-US" dirty="0" err="1">
                <a:latin typeface="Times New Roman" pitchFamily="18"/>
              </a:rPr>
              <a:t>сполучає</a:t>
            </a:r>
            <a:r>
              <a:rPr lang="en-US" dirty="0">
                <a:latin typeface="Times New Roman" pitchFamily="18"/>
              </a:rPr>
              <a:t> </a:t>
            </a:r>
            <a:r>
              <a:rPr lang="en-US" dirty="0" err="1">
                <a:latin typeface="Times New Roman" pitchFamily="18"/>
              </a:rPr>
              <a:t>пару</a:t>
            </a:r>
            <a:r>
              <a:rPr lang="en-US" dirty="0">
                <a:latin typeface="Times New Roman" pitchFamily="18"/>
              </a:rPr>
              <a:t> </a:t>
            </a:r>
            <a:r>
              <a:rPr lang="en-US" dirty="0" err="1">
                <a:latin typeface="Times New Roman" pitchFamily="18"/>
              </a:rPr>
              <a:t>образів</a:t>
            </a:r>
            <a:r>
              <a:rPr lang="en-US" dirty="0">
                <a:latin typeface="Times New Roman" pitchFamily="18"/>
              </a:rPr>
              <a:t> </a:t>
            </a:r>
            <a:r>
              <a:rPr lang="en-US" dirty="0" err="1">
                <a:latin typeface="Times New Roman" pitchFamily="18"/>
              </a:rPr>
              <a:t>кінцевих</a:t>
            </a:r>
            <a:r>
              <a:rPr lang="en-US" dirty="0">
                <a:latin typeface="Times New Roman" pitchFamily="18"/>
              </a:rPr>
              <a:t> </a:t>
            </a:r>
            <a:r>
              <a:rPr lang="en-US" dirty="0" err="1">
                <a:latin typeface="Times New Roman" pitchFamily="18"/>
              </a:rPr>
              <a:t>вершин</a:t>
            </a:r>
            <a:r>
              <a:rPr lang="en-US" dirty="0">
                <a:latin typeface="Times New Roman" pitchFamily="18"/>
              </a:rPr>
              <a:t> </a:t>
            </a:r>
            <a:r>
              <a:rPr lang="en-US" dirty="0" err="1">
                <a:latin typeface="Times New Roman" pitchFamily="18"/>
              </a:rPr>
              <a:t>цього</a:t>
            </a:r>
            <a:r>
              <a:rPr lang="en-US" dirty="0">
                <a:latin typeface="Times New Roman" pitchFamily="18"/>
              </a:rPr>
              <a:t> </a:t>
            </a:r>
            <a:r>
              <a:rPr lang="en-US" dirty="0" err="1">
                <a:latin typeface="Times New Roman" pitchFamily="18"/>
              </a:rPr>
              <a:t>ребра</a:t>
            </a:r>
            <a:r>
              <a:rPr lang="en-US" dirty="0">
                <a:latin typeface="Times New Roman" pitchFamily="18"/>
              </a:rPr>
              <a:t> </a:t>
            </a:r>
            <a:r>
              <a:rPr lang="en-US" dirty="0" err="1">
                <a:latin typeface="Times New Roman" pitchFamily="18"/>
              </a:rPr>
              <a:t>так</a:t>
            </a:r>
            <a:r>
              <a:rPr lang="en-US" dirty="0">
                <a:latin typeface="Times New Roman" pitchFamily="18"/>
              </a:rPr>
              <a:t>, </a:t>
            </a:r>
            <a:r>
              <a:rPr lang="en-US" dirty="0" err="1">
                <a:latin typeface="Times New Roman" pitchFamily="18"/>
              </a:rPr>
              <a:t>щоб</a:t>
            </a:r>
            <a:r>
              <a:rPr lang="en-US" dirty="0">
                <a:latin typeface="Times New Roman" pitchFamily="18"/>
              </a:rPr>
              <a:t> </a:t>
            </a:r>
            <a:r>
              <a:rPr lang="en-US" dirty="0" err="1">
                <a:latin typeface="Times New Roman" pitchFamily="18"/>
              </a:rPr>
              <a:t>образи</a:t>
            </a:r>
            <a:r>
              <a:rPr lang="en-US" dirty="0">
                <a:latin typeface="Times New Roman" pitchFamily="18"/>
              </a:rPr>
              <a:t> </a:t>
            </a:r>
            <a:r>
              <a:rPr lang="en-US" dirty="0" err="1">
                <a:latin typeface="Times New Roman" pitchFamily="18"/>
              </a:rPr>
              <a:t>ребер</a:t>
            </a:r>
            <a:r>
              <a:rPr lang="en-US" dirty="0">
                <a:latin typeface="Times New Roman" pitchFamily="18"/>
              </a:rPr>
              <a:t> </a:t>
            </a:r>
            <a:r>
              <a:rPr lang="en-US" dirty="0" err="1">
                <a:latin typeface="Times New Roman" pitchFamily="18"/>
              </a:rPr>
              <a:t>перетиналися</a:t>
            </a:r>
            <a:r>
              <a:rPr lang="en-US" dirty="0">
                <a:latin typeface="Times New Roman" pitchFamily="18"/>
              </a:rPr>
              <a:t> </a:t>
            </a:r>
            <a:r>
              <a:rPr lang="en-US" dirty="0" err="1">
                <a:latin typeface="Times New Roman" pitchFamily="18"/>
              </a:rPr>
              <a:t>тільки</a:t>
            </a:r>
            <a:r>
              <a:rPr lang="en-US" dirty="0">
                <a:latin typeface="Times New Roman" pitchFamily="18"/>
              </a:rPr>
              <a:t> у </a:t>
            </a:r>
            <a:r>
              <a:rPr lang="en-US" dirty="0" err="1">
                <a:latin typeface="Times New Roman" pitchFamily="18"/>
              </a:rPr>
              <a:t>своїх</a:t>
            </a:r>
            <a:r>
              <a:rPr lang="en-US" dirty="0">
                <a:latin typeface="Times New Roman" pitchFamily="18"/>
              </a:rPr>
              <a:t> </a:t>
            </a:r>
            <a:r>
              <a:rPr lang="en-US" dirty="0" err="1">
                <a:latin typeface="Times New Roman" pitchFamily="18"/>
              </a:rPr>
              <a:t>кінцевих</a:t>
            </a:r>
            <a:r>
              <a:rPr lang="en-US" dirty="0">
                <a:latin typeface="Times New Roman" pitchFamily="18"/>
              </a:rPr>
              <a:t> </a:t>
            </a:r>
            <a:r>
              <a:rPr lang="en-US" dirty="0" err="1">
                <a:latin typeface="Times New Roman" pitchFamily="18"/>
              </a:rPr>
              <a:t>точках</a:t>
            </a:r>
            <a:r>
              <a:rPr lang="en-US" dirty="0">
                <a:latin typeface="Times New Roman" pitchFamily="18"/>
              </a:rPr>
              <a:t>.</a:t>
            </a:r>
          </a:p>
          <a:p>
            <a:pPr lvl="0" algn="just"/>
            <a:endParaRPr lang="en-US" dirty="0">
              <a:latin typeface="Times New Roman" pitchFamily="18"/>
            </a:endParaRPr>
          </a:p>
          <a:p>
            <a:pPr lvl="0" algn="just"/>
            <a:r>
              <a:rPr lang="en-US" dirty="0" err="1">
                <a:latin typeface="Times New Roman" pitchFamily="18"/>
              </a:rPr>
              <a:t>Відомо</a:t>
            </a:r>
            <a:r>
              <a:rPr lang="en-US" dirty="0">
                <a:latin typeface="Times New Roman" pitchFamily="18"/>
              </a:rPr>
              <a:t>, </a:t>
            </a:r>
            <a:r>
              <a:rPr lang="en-US" dirty="0" err="1">
                <a:latin typeface="Times New Roman" pitchFamily="18"/>
              </a:rPr>
              <a:t>що</a:t>
            </a:r>
            <a:r>
              <a:rPr lang="en-US" dirty="0">
                <a:latin typeface="Times New Roman" pitchFamily="18"/>
              </a:rPr>
              <a:t> </a:t>
            </a:r>
            <a:r>
              <a:rPr lang="en-US" dirty="0" err="1">
                <a:latin typeface="Times New Roman" pitchFamily="18"/>
              </a:rPr>
              <a:t>будь-який</a:t>
            </a:r>
            <a:r>
              <a:rPr lang="en-US" dirty="0">
                <a:latin typeface="Times New Roman" pitchFamily="18"/>
              </a:rPr>
              <a:t> </a:t>
            </a:r>
            <a:r>
              <a:rPr lang="en-US" dirty="0" err="1" smtClean="0">
                <a:latin typeface="Times New Roman" pitchFamily="18"/>
              </a:rPr>
              <a:t>планарн</a:t>
            </a:r>
            <a:r>
              <a:rPr lang="ru-RU" dirty="0" smtClean="0">
                <a:latin typeface="Times New Roman" pitchFamily="18"/>
              </a:rPr>
              <a:t>и</a:t>
            </a:r>
            <a:r>
              <a:rPr lang="en-US" dirty="0" smtClean="0">
                <a:latin typeface="Times New Roman" pitchFamily="18"/>
              </a:rPr>
              <a:t>й </a:t>
            </a:r>
            <a:r>
              <a:rPr lang="en-US" dirty="0" err="1">
                <a:latin typeface="Times New Roman" pitchFamily="18"/>
              </a:rPr>
              <a:t>граф</a:t>
            </a:r>
            <a:r>
              <a:rPr lang="en-US" dirty="0">
                <a:latin typeface="Times New Roman" pitchFamily="18"/>
              </a:rPr>
              <a:t> </a:t>
            </a:r>
            <a:r>
              <a:rPr lang="en-US" dirty="0" err="1">
                <a:latin typeface="Times New Roman" pitchFamily="18"/>
              </a:rPr>
              <a:t>можна</a:t>
            </a:r>
            <a:r>
              <a:rPr lang="en-US" dirty="0">
                <a:latin typeface="Times New Roman" pitchFamily="18"/>
              </a:rPr>
              <a:t> </a:t>
            </a:r>
            <a:r>
              <a:rPr lang="en-US" dirty="0" err="1">
                <a:latin typeface="Times New Roman" pitchFamily="18"/>
              </a:rPr>
              <a:t>укласти</a:t>
            </a:r>
            <a:r>
              <a:rPr lang="en-US" dirty="0">
                <a:latin typeface="Times New Roman" pitchFamily="18"/>
              </a:rPr>
              <a:t> </a:t>
            </a:r>
            <a:r>
              <a:rPr lang="en-US" dirty="0" err="1">
                <a:latin typeface="Times New Roman" pitchFamily="18"/>
              </a:rPr>
              <a:t>на</a:t>
            </a:r>
            <a:r>
              <a:rPr lang="en-US" dirty="0">
                <a:latin typeface="Times New Roman" pitchFamily="18"/>
              </a:rPr>
              <a:t> </a:t>
            </a:r>
            <a:r>
              <a:rPr lang="en-US" dirty="0" err="1">
                <a:latin typeface="Times New Roman" pitchFamily="18"/>
              </a:rPr>
              <a:t>площині</a:t>
            </a:r>
            <a:r>
              <a:rPr lang="en-US" dirty="0">
                <a:latin typeface="Times New Roman" pitchFamily="18"/>
              </a:rPr>
              <a:t> </a:t>
            </a:r>
            <a:r>
              <a:rPr lang="en-US" dirty="0" err="1">
                <a:latin typeface="Times New Roman" pitchFamily="18"/>
              </a:rPr>
              <a:t>так</a:t>
            </a:r>
            <a:r>
              <a:rPr lang="en-US" dirty="0">
                <a:latin typeface="Times New Roman" pitchFamily="18"/>
              </a:rPr>
              <a:t>, </a:t>
            </a:r>
            <a:r>
              <a:rPr lang="en-US" dirty="0" err="1">
                <a:latin typeface="Times New Roman" pitchFamily="18"/>
              </a:rPr>
              <a:t>щоб</a:t>
            </a:r>
            <a:r>
              <a:rPr lang="en-US" dirty="0">
                <a:latin typeface="Times New Roman" pitchFamily="18"/>
              </a:rPr>
              <a:t> </a:t>
            </a:r>
            <a:r>
              <a:rPr lang="en-US" dirty="0" err="1">
                <a:latin typeface="Times New Roman" pitchFamily="18"/>
              </a:rPr>
              <a:t>усі</a:t>
            </a:r>
            <a:r>
              <a:rPr lang="en-US" dirty="0">
                <a:latin typeface="Times New Roman" pitchFamily="18"/>
              </a:rPr>
              <a:t> </a:t>
            </a:r>
            <a:r>
              <a:rPr lang="en-US" dirty="0" err="1">
                <a:latin typeface="Times New Roman" pitchFamily="18"/>
              </a:rPr>
              <a:t>ребра</a:t>
            </a:r>
            <a:r>
              <a:rPr lang="en-US" dirty="0">
                <a:latin typeface="Times New Roman" pitchFamily="18"/>
              </a:rPr>
              <a:t> </a:t>
            </a:r>
            <a:r>
              <a:rPr lang="en-US" dirty="0" err="1">
                <a:latin typeface="Times New Roman" pitchFamily="18"/>
              </a:rPr>
              <a:t>відобразилися</a:t>
            </a:r>
            <a:r>
              <a:rPr lang="en-US" dirty="0">
                <a:latin typeface="Times New Roman" pitchFamily="18"/>
              </a:rPr>
              <a:t> в </a:t>
            </a:r>
            <a:r>
              <a:rPr lang="en-US" dirty="0" err="1">
                <a:latin typeface="Times New Roman" pitchFamily="18"/>
              </a:rPr>
              <a:t>прямолінійні</a:t>
            </a:r>
            <a:r>
              <a:rPr lang="en-US" dirty="0">
                <a:latin typeface="Times New Roman" pitchFamily="18"/>
              </a:rPr>
              <a:t> </a:t>
            </a:r>
            <a:r>
              <a:rPr lang="en-US" dirty="0" err="1">
                <a:latin typeface="Times New Roman" pitchFamily="18"/>
              </a:rPr>
              <a:t>відрізки</a:t>
            </a:r>
            <a:r>
              <a:rPr lang="en-US" dirty="0">
                <a:latin typeface="Times New Roman" pitchFamily="18"/>
              </a:rPr>
              <a:t>.</a:t>
            </a:r>
          </a:p>
        </p:txBody>
      </p:sp>
    </p:spTree>
    <p:extLst>
      <p:ext uri="{BB962C8B-B14F-4D97-AF65-F5344CB8AC3E}">
        <p14:creationId xmlns:p14="http://schemas.microsoft.com/office/powerpoint/2010/main" val="22085518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503999" y="301320"/>
            <a:ext cx="9071640" cy="1262520"/>
          </a:xfrm>
        </p:spPr>
        <p:txBody>
          <a:bodyPr>
            <a:spAutoFit/>
          </a:bodyPr>
          <a:lstStyle/>
          <a:p>
            <a:pPr lvl="0"/>
            <a:r>
              <a:rPr lang="en-US" sz="3200" i="1">
                <a:latin typeface="Times New Roman" pitchFamily="18"/>
              </a:rPr>
              <a:t>Прямолінійне укладання</a:t>
            </a:r>
          </a:p>
        </p:txBody>
      </p:sp>
      <p:sp>
        <p:nvSpPr>
          <p:cNvPr id="3" name="Subtitle 2"/>
          <p:cNvSpPr txBox="1">
            <a:spLocks noGrp="1"/>
          </p:cNvSpPr>
          <p:nvPr>
            <p:ph type="subTitle" idx="4294967295"/>
          </p:nvPr>
        </p:nvSpPr>
        <p:spPr>
          <a:xfrm>
            <a:off x="503999" y="1769040"/>
            <a:ext cx="9071640" cy="4989600"/>
          </a:xfrm>
        </p:spPr>
        <p:txBody>
          <a:bodyPr anchor="ctr">
            <a:spAutoFit/>
          </a:bodyPr>
          <a:lstStyle/>
          <a:p>
            <a:pPr lvl="0" algn="just"/>
            <a:r>
              <a:rPr lang="en-US">
                <a:latin typeface="Times New Roman" pitchFamily="18"/>
              </a:rPr>
              <a:t>Прямолінійне укладання плоского графа визначає розбиття площини, зване планарним підрозбиттям або картою.</a:t>
            </a:r>
          </a:p>
          <a:p>
            <a:pPr lvl="0" algn="just"/>
            <a:endParaRPr lang="en-US">
              <a:latin typeface="Times New Roman" pitchFamily="18"/>
            </a:endParaRPr>
          </a:p>
          <a:p>
            <a:pPr lvl="0" algn="just"/>
            <a:r>
              <a:rPr lang="en-US">
                <a:latin typeface="Times New Roman" pitchFamily="18"/>
              </a:rPr>
              <a:t>Площина розбивається на зв'язні області, звані гранями.</a:t>
            </a:r>
          </a:p>
        </p:txBody>
      </p:sp>
    </p:spTree>
    <p:extLst>
      <p:ext uri="{BB962C8B-B14F-4D97-AF65-F5344CB8AC3E}">
        <p14:creationId xmlns:p14="http://schemas.microsoft.com/office/powerpoint/2010/main" val="40220583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468360" y="357480"/>
            <a:ext cx="9071640" cy="1262520"/>
          </a:xfrm>
        </p:spPr>
        <p:txBody>
          <a:bodyPr>
            <a:spAutoFit/>
          </a:bodyPr>
          <a:lstStyle/>
          <a:p>
            <a:pPr lvl="0"/>
            <a:r>
              <a:rPr lang="en-US"/>
              <a:t>Теорема Ейлера</a:t>
            </a:r>
          </a:p>
        </p:txBody>
      </p:sp>
      <p:sp>
        <p:nvSpPr>
          <p:cNvPr id="3" name="Subtitle 2"/>
          <p:cNvSpPr txBox="1">
            <a:spLocks noGrp="1"/>
          </p:cNvSpPr>
          <p:nvPr>
            <p:ph type="subTitle" idx="4294967295"/>
          </p:nvPr>
        </p:nvSpPr>
        <p:spPr>
          <a:xfrm>
            <a:off x="503999" y="1769040"/>
            <a:ext cx="9071640" cy="4989600"/>
          </a:xfrm>
        </p:spPr>
        <p:txBody>
          <a:bodyPr anchor="ctr">
            <a:spAutoFit/>
          </a:bodyPr>
          <a:lstStyle/>
          <a:p>
            <a:pPr lvl="0" algn="just"/>
            <a:r>
              <a:rPr lang="en-US" dirty="0" err="1">
                <a:latin typeface="Times New Roman" pitchFamily="18"/>
              </a:rPr>
              <a:t>Нехай</a:t>
            </a:r>
            <a:r>
              <a:rPr lang="en-US" dirty="0">
                <a:latin typeface="Times New Roman" pitchFamily="18"/>
              </a:rPr>
              <a:t> в </a:t>
            </a:r>
            <a:r>
              <a:rPr lang="en-US" dirty="0" err="1">
                <a:latin typeface="Times New Roman" pitchFamily="18"/>
              </a:rPr>
              <a:t>планарному</a:t>
            </a:r>
            <a:r>
              <a:rPr lang="en-US" dirty="0">
                <a:latin typeface="Times New Roman" pitchFamily="18"/>
              </a:rPr>
              <a:t> </a:t>
            </a:r>
            <a:r>
              <a:rPr lang="en-US" dirty="0" err="1">
                <a:latin typeface="Times New Roman" pitchFamily="18"/>
              </a:rPr>
              <a:t>підрозбитті</a:t>
            </a:r>
            <a:r>
              <a:rPr lang="en-US" dirty="0">
                <a:latin typeface="Times New Roman" pitchFamily="18"/>
              </a:rPr>
              <a:t> </a:t>
            </a:r>
            <a:r>
              <a:rPr lang="en-US" b="1" i="1" dirty="0">
                <a:solidFill>
                  <a:srgbClr val="FF0000"/>
                </a:solidFill>
                <a:latin typeface="Times New Roman" pitchFamily="18"/>
              </a:rPr>
              <a:t>v</a:t>
            </a:r>
            <a:r>
              <a:rPr lang="en-US" dirty="0">
                <a:solidFill>
                  <a:srgbClr val="FF0000"/>
                </a:solidFill>
                <a:latin typeface="Times New Roman" pitchFamily="18"/>
              </a:rPr>
              <a:t> - </a:t>
            </a:r>
            <a:r>
              <a:rPr lang="en-US" dirty="0" err="1">
                <a:solidFill>
                  <a:srgbClr val="FF0000"/>
                </a:solidFill>
                <a:latin typeface="Times New Roman" pitchFamily="18"/>
              </a:rPr>
              <a:t>число</a:t>
            </a:r>
            <a:r>
              <a:rPr lang="en-US" dirty="0">
                <a:solidFill>
                  <a:srgbClr val="FF0000"/>
                </a:solidFill>
                <a:latin typeface="Times New Roman" pitchFamily="18"/>
              </a:rPr>
              <a:t> </a:t>
            </a:r>
            <a:r>
              <a:rPr lang="en-US" dirty="0" err="1">
                <a:solidFill>
                  <a:srgbClr val="FF0000"/>
                </a:solidFill>
                <a:latin typeface="Times New Roman" pitchFamily="18"/>
              </a:rPr>
              <a:t>вершин</a:t>
            </a:r>
            <a:r>
              <a:rPr lang="en-US" dirty="0">
                <a:latin typeface="Times New Roman" pitchFamily="18"/>
              </a:rPr>
              <a:t>, </a:t>
            </a:r>
            <a:r>
              <a:rPr lang="en-US" b="1" i="1" dirty="0">
                <a:solidFill>
                  <a:srgbClr val="0000FF"/>
                </a:solidFill>
                <a:latin typeface="Times New Roman" pitchFamily="18"/>
              </a:rPr>
              <a:t>e</a:t>
            </a:r>
            <a:r>
              <a:rPr lang="en-US" dirty="0">
                <a:solidFill>
                  <a:srgbClr val="0000FF"/>
                </a:solidFill>
                <a:latin typeface="Times New Roman" pitchFamily="18"/>
              </a:rPr>
              <a:t> - </a:t>
            </a:r>
            <a:r>
              <a:rPr lang="en-US" dirty="0" err="1">
                <a:solidFill>
                  <a:srgbClr val="0000FF"/>
                </a:solidFill>
                <a:latin typeface="Times New Roman" pitchFamily="18"/>
              </a:rPr>
              <a:t>число</a:t>
            </a:r>
            <a:r>
              <a:rPr lang="en-US" dirty="0">
                <a:solidFill>
                  <a:srgbClr val="0000FF"/>
                </a:solidFill>
                <a:latin typeface="Times New Roman" pitchFamily="18"/>
              </a:rPr>
              <a:t> </a:t>
            </a:r>
            <a:r>
              <a:rPr lang="en-US" dirty="0" err="1">
                <a:solidFill>
                  <a:srgbClr val="0000FF"/>
                </a:solidFill>
                <a:latin typeface="Times New Roman" pitchFamily="18"/>
              </a:rPr>
              <a:t>ребер</a:t>
            </a:r>
            <a:r>
              <a:rPr lang="en-US" dirty="0">
                <a:latin typeface="Times New Roman" pitchFamily="18"/>
              </a:rPr>
              <a:t>, </a:t>
            </a:r>
            <a:r>
              <a:rPr lang="en-US" b="1" i="1" dirty="0">
                <a:solidFill>
                  <a:srgbClr val="00FF00"/>
                </a:solidFill>
                <a:latin typeface="Times New Roman" pitchFamily="18"/>
              </a:rPr>
              <a:t>f</a:t>
            </a:r>
            <a:r>
              <a:rPr lang="en-US" dirty="0">
                <a:solidFill>
                  <a:srgbClr val="00FF00"/>
                </a:solidFill>
                <a:latin typeface="Times New Roman" pitchFamily="18"/>
              </a:rPr>
              <a:t> - </a:t>
            </a:r>
            <a:r>
              <a:rPr lang="en-US" dirty="0" err="1">
                <a:solidFill>
                  <a:srgbClr val="00FF00"/>
                </a:solidFill>
                <a:latin typeface="Times New Roman" pitchFamily="18"/>
              </a:rPr>
              <a:t>число</a:t>
            </a:r>
            <a:r>
              <a:rPr lang="en-US" dirty="0">
                <a:solidFill>
                  <a:srgbClr val="00FF00"/>
                </a:solidFill>
                <a:latin typeface="Times New Roman" pitchFamily="18"/>
              </a:rPr>
              <a:t> </a:t>
            </a:r>
            <a:r>
              <a:rPr lang="en-US" dirty="0" err="1">
                <a:solidFill>
                  <a:srgbClr val="00FF00"/>
                </a:solidFill>
                <a:latin typeface="Times New Roman" pitchFamily="18"/>
              </a:rPr>
              <a:t>граней</a:t>
            </a:r>
            <a:r>
              <a:rPr lang="en-US" dirty="0">
                <a:solidFill>
                  <a:srgbClr val="00FF00"/>
                </a:solidFill>
                <a:latin typeface="Times New Roman" pitchFamily="18"/>
              </a:rPr>
              <a:t> </a:t>
            </a:r>
            <a:r>
              <a:rPr lang="en-US" dirty="0">
                <a:latin typeface="Times New Roman" pitchFamily="18"/>
              </a:rPr>
              <a:t>(</a:t>
            </a:r>
            <a:r>
              <a:rPr lang="en-US" dirty="0" err="1">
                <a:latin typeface="Times New Roman" pitchFamily="18"/>
              </a:rPr>
              <a:t>включаючи</a:t>
            </a:r>
            <a:r>
              <a:rPr lang="en-US" dirty="0">
                <a:latin typeface="Times New Roman" pitchFamily="18"/>
              </a:rPr>
              <a:t> </a:t>
            </a:r>
            <a:r>
              <a:rPr lang="en-US" dirty="0" err="1">
                <a:latin typeface="Times New Roman" pitchFamily="18"/>
              </a:rPr>
              <a:t>єдину</a:t>
            </a:r>
            <a:r>
              <a:rPr lang="en-US" dirty="0">
                <a:latin typeface="Times New Roman" pitchFamily="18"/>
              </a:rPr>
              <a:t> </a:t>
            </a:r>
            <a:r>
              <a:rPr lang="en-US" i="1" dirty="0" err="1">
                <a:latin typeface="Times New Roman" pitchFamily="18"/>
              </a:rPr>
              <a:t>нескінченну</a:t>
            </a:r>
            <a:r>
              <a:rPr lang="en-US" dirty="0">
                <a:latin typeface="Times New Roman" pitchFamily="18"/>
              </a:rPr>
              <a:t> </a:t>
            </a:r>
            <a:r>
              <a:rPr lang="en-US" dirty="0" err="1">
                <a:latin typeface="Times New Roman" pitchFamily="18"/>
              </a:rPr>
              <a:t>грань</a:t>
            </a:r>
            <a:r>
              <a:rPr lang="en-US" dirty="0">
                <a:latin typeface="Times New Roman" pitchFamily="18"/>
              </a:rPr>
              <a:t> </a:t>
            </a:r>
            <a:r>
              <a:rPr lang="en-US" dirty="0" err="1">
                <a:latin typeface="Times New Roman" pitchFamily="18"/>
              </a:rPr>
              <a:t>такого</a:t>
            </a:r>
            <a:r>
              <a:rPr lang="en-US" dirty="0">
                <a:latin typeface="Times New Roman" pitchFamily="18"/>
              </a:rPr>
              <a:t> </a:t>
            </a:r>
            <a:r>
              <a:rPr lang="en-US" dirty="0" err="1">
                <a:latin typeface="Times New Roman" pitchFamily="18"/>
              </a:rPr>
              <a:t>підрозбиття</a:t>
            </a:r>
            <a:r>
              <a:rPr lang="en-US" dirty="0">
                <a:latin typeface="Times New Roman" pitchFamily="18"/>
              </a:rPr>
              <a:t>).</a:t>
            </a:r>
          </a:p>
          <a:p>
            <a:pPr lvl="0" algn="just"/>
            <a:endParaRPr lang="en-US" dirty="0">
              <a:latin typeface="Times New Roman" pitchFamily="18"/>
            </a:endParaRPr>
          </a:p>
          <a:p>
            <a:pPr lvl="0" algn="ctr"/>
            <a:r>
              <a:rPr lang="en-US" b="1" i="1" dirty="0" err="1">
                <a:latin typeface="Times New Roman" pitchFamily="18"/>
              </a:rPr>
              <a:t>Теорема</a:t>
            </a:r>
            <a:r>
              <a:rPr lang="en-US" b="1" i="1" dirty="0">
                <a:latin typeface="Times New Roman" pitchFamily="18"/>
              </a:rPr>
              <a:t> </a:t>
            </a:r>
            <a:r>
              <a:rPr lang="en-US" b="1" i="1" dirty="0" err="1">
                <a:latin typeface="Times New Roman" pitchFamily="18"/>
              </a:rPr>
              <a:t>Ейлера</a:t>
            </a:r>
            <a:r>
              <a:rPr lang="en-US" b="1" i="1" dirty="0">
                <a:latin typeface="Times New Roman" pitchFamily="18"/>
              </a:rPr>
              <a:t>.</a:t>
            </a:r>
          </a:p>
          <a:p>
            <a:pPr lvl="0" algn="ctr"/>
            <a:endParaRPr lang="en-US" b="1" dirty="0">
              <a:latin typeface="Times New Roman" pitchFamily="18"/>
            </a:endParaRPr>
          </a:p>
          <a:p>
            <a:pPr lvl="0" algn="ctr"/>
            <a:r>
              <a:rPr lang="en-US" b="1" dirty="0">
                <a:latin typeface="Times New Roman" pitchFamily="18"/>
              </a:rPr>
              <a:t>У </a:t>
            </a:r>
            <a:r>
              <a:rPr lang="en-US" b="1" dirty="0" err="1">
                <a:latin typeface="Times New Roman" pitchFamily="18"/>
              </a:rPr>
              <a:t>планарном</a:t>
            </a:r>
            <a:r>
              <a:rPr lang="en-US" b="1" dirty="0">
                <a:latin typeface="Times New Roman" pitchFamily="18"/>
              </a:rPr>
              <a:t> </a:t>
            </a:r>
            <a:r>
              <a:rPr lang="en-US" b="1" dirty="0" err="1">
                <a:latin typeface="Times New Roman" pitchFamily="18"/>
              </a:rPr>
              <a:t>підрозбитті</a:t>
            </a:r>
            <a:r>
              <a:rPr lang="en-US" b="1" dirty="0">
                <a:latin typeface="Times New Roman" pitchFamily="18"/>
              </a:rPr>
              <a:t> </a:t>
            </a:r>
            <a:r>
              <a:rPr lang="en-US" b="1" dirty="0" err="1">
                <a:latin typeface="Times New Roman" pitchFamily="18"/>
              </a:rPr>
              <a:t>зв'язного</a:t>
            </a:r>
            <a:r>
              <a:rPr lang="en-US" b="1" dirty="0">
                <a:latin typeface="Times New Roman" pitchFamily="18"/>
              </a:rPr>
              <a:t> </a:t>
            </a:r>
            <a:r>
              <a:rPr lang="en-US" b="1" dirty="0" err="1">
                <a:latin typeface="Times New Roman" pitchFamily="18"/>
              </a:rPr>
              <a:t>графа</a:t>
            </a:r>
            <a:endParaRPr lang="en-US" b="1" dirty="0">
              <a:latin typeface="Times New Roman" pitchFamily="18"/>
            </a:endParaRPr>
          </a:p>
          <a:p>
            <a:pPr lvl="0" algn="ctr"/>
            <a:r>
              <a:rPr lang="en-US" b="1" i="1" dirty="0" err="1">
                <a:solidFill>
                  <a:srgbClr val="FF0000"/>
                </a:solidFill>
                <a:latin typeface="Times New Roman" pitchFamily="18"/>
              </a:rPr>
              <a:t>v</a:t>
            </a:r>
            <a:r>
              <a:rPr lang="en-US" b="1" i="1" dirty="0" err="1">
                <a:solidFill>
                  <a:srgbClr val="000000"/>
                </a:solidFill>
                <a:latin typeface="Times New Roman" pitchFamily="18"/>
              </a:rPr>
              <a:t>-</a:t>
            </a:r>
            <a:r>
              <a:rPr lang="en-US" b="1" i="1" dirty="0" err="1">
                <a:solidFill>
                  <a:srgbClr val="0000FF"/>
                </a:solidFill>
                <a:latin typeface="Times New Roman" pitchFamily="18"/>
              </a:rPr>
              <a:t>e</a:t>
            </a:r>
            <a:r>
              <a:rPr lang="en-US" b="1" i="1" dirty="0" err="1">
                <a:solidFill>
                  <a:srgbClr val="000000"/>
                </a:solidFill>
                <a:latin typeface="Times New Roman" pitchFamily="18"/>
              </a:rPr>
              <a:t>+</a:t>
            </a:r>
            <a:r>
              <a:rPr lang="en-US" b="1" i="1" dirty="0" err="1">
                <a:solidFill>
                  <a:srgbClr val="00FF00"/>
                </a:solidFill>
                <a:latin typeface="Times New Roman" pitchFamily="18"/>
              </a:rPr>
              <a:t>f</a:t>
            </a:r>
            <a:r>
              <a:rPr lang="en-US" b="1" i="1" dirty="0">
                <a:solidFill>
                  <a:srgbClr val="FF0000"/>
                </a:solidFill>
                <a:latin typeface="Times New Roman" pitchFamily="18"/>
              </a:rPr>
              <a:t>=</a:t>
            </a:r>
            <a:r>
              <a:rPr lang="en-US" b="1" i="1" dirty="0">
                <a:solidFill>
                  <a:srgbClr val="000000"/>
                </a:solidFill>
                <a:latin typeface="Times New Roman" pitchFamily="18"/>
              </a:rPr>
              <a:t>2</a:t>
            </a:r>
            <a:r>
              <a:rPr lang="en-US" dirty="0">
                <a:latin typeface="Times New Roman" pitchFamily="18"/>
              </a:rPr>
              <a:t>.</a:t>
            </a:r>
          </a:p>
          <a:p>
            <a:pPr lvl="0" algn="just"/>
            <a:endParaRPr lang="en-US" dirty="0">
              <a:latin typeface="Times New Roman" pitchFamily="18"/>
            </a:endParaRPr>
          </a:p>
          <a:p>
            <a:pPr lvl="0" algn="just"/>
            <a:endParaRPr lang="en-US" dirty="0">
              <a:latin typeface="Times New Roman" pitchFamily="18"/>
            </a:endParaRPr>
          </a:p>
        </p:txBody>
      </p:sp>
      <p:sp>
        <p:nvSpPr>
          <p:cNvPr id="4" name="Rectangle 3"/>
          <p:cNvSpPr/>
          <p:nvPr/>
        </p:nvSpPr>
        <p:spPr>
          <a:xfrm>
            <a:off x="673324" y="6220031"/>
            <a:ext cx="8661712" cy="1077218"/>
          </a:xfrm>
          <a:prstGeom prst="rect">
            <a:avLst/>
          </a:prstGeom>
        </p:spPr>
        <p:txBody>
          <a:bodyPr wrap="square">
            <a:spAutoFit/>
          </a:bodyPr>
          <a:lstStyle/>
          <a:p>
            <a:pPr lvl="0" algn="ctr"/>
            <a:r>
              <a:rPr lang="en-US" sz="3200" u="sng" dirty="0" err="1">
                <a:latin typeface="Times New Roman" pitchFamily="18"/>
              </a:rPr>
              <a:t>Слідство</a:t>
            </a:r>
            <a:r>
              <a:rPr lang="en-US" sz="3200" u="sng" dirty="0">
                <a:latin typeface="Times New Roman" pitchFamily="18"/>
              </a:rPr>
              <a:t>.</a:t>
            </a:r>
            <a:r>
              <a:rPr lang="en-US" sz="3200" dirty="0">
                <a:latin typeface="Times New Roman" pitchFamily="18"/>
              </a:rPr>
              <a:t> </a:t>
            </a:r>
            <a:r>
              <a:rPr lang="en-US" sz="3200" dirty="0" err="1">
                <a:latin typeface="Times New Roman" pitchFamily="18"/>
              </a:rPr>
              <a:t>Величини</a:t>
            </a:r>
            <a:r>
              <a:rPr lang="en-US" sz="3200" dirty="0">
                <a:latin typeface="Times New Roman" pitchFamily="18"/>
              </a:rPr>
              <a:t> </a:t>
            </a:r>
            <a:r>
              <a:rPr lang="en-US" sz="3200" b="1" i="1" dirty="0">
                <a:latin typeface="Times New Roman" pitchFamily="18"/>
              </a:rPr>
              <a:t>v, e, f</a:t>
            </a:r>
            <a:r>
              <a:rPr lang="en-US" sz="3200" dirty="0">
                <a:latin typeface="Times New Roman" pitchFamily="18"/>
              </a:rPr>
              <a:t> </a:t>
            </a:r>
            <a:r>
              <a:rPr lang="en-US" sz="3200" dirty="0" err="1">
                <a:latin typeface="Times New Roman" pitchFamily="18"/>
              </a:rPr>
              <a:t>асимптотично</a:t>
            </a:r>
            <a:r>
              <a:rPr lang="en-US" sz="3200" dirty="0">
                <a:latin typeface="Times New Roman" pitchFamily="18"/>
              </a:rPr>
              <a:t> </a:t>
            </a:r>
            <a:r>
              <a:rPr lang="en-US" sz="3200" dirty="0" err="1">
                <a:latin typeface="Times New Roman" pitchFamily="18"/>
              </a:rPr>
              <a:t>попарно</a:t>
            </a:r>
            <a:r>
              <a:rPr lang="en-US" sz="3200" dirty="0">
                <a:latin typeface="Times New Roman" pitchFamily="18"/>
              </a:rPr>
              <a:t> </a:t>
            </a:r>
            <a:r>
              <a:rPr lang="en-US" sz="3200" dirty="0" err="1">
                <a:latin typeface="Times New Roman" pitchFamily="18"/>
              </a:rPr>
              <a:t>пропорційні</a:t>
            </a:r>
            <a:r>
              <a:rPr lang="en-US" sz="3200" dirty="0">
                <a:latin typeface="Times New Roman" pitchFamily="18"/>
              </a:rPr>
              <a:t>.</a:t>
            </a:r>
          </a:p>
        </p:txBody>
      </p:sp>
    </p:spTree>
    <p:extLst>
      <p:ext uri="{BB962C8B-B14F-4D97-AF65-F5344CB8AC3E}">
        <p14:creationId xmlns:p14="http://schemas.microsoft.com/office/powerpoint/2010/main" val="23960267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503999" y="301320"/>
            <a:ext cx="9071640" cy="1262520"/>
          </a:xfrm>
        </p:spPr>
        <p:txBody>
          <a:bodyPr>
            <a:spAutoFit/>
          </a:bodyPr>
          <a:lstStyle/>
          <a:p>
            <a:pPr marL="457200" lvl="0" indent="-228600"/>
            <a:r>
              <a:rPr lang="en-US" sz="3200">
                <a:latin typeface="Arial" pitchFamily="34"/>
              </a:rPr>
              <a:t>Локалізація точки в планарному підрозбитті</a:t>
            </a:r>
          </a:p>
        </p:txBody>
      </p:sp>
      <p:sp>
        <p:nvSpPr>
          <p:cNvPr id="3" name="Subtitle 2"/>
          <p:cNvSpPr txBox="1">
            <a:spLocks noGrp="1"/>
          </p:cNvSpPr>
          <p:nvPr>
            <p:ph type="subTitle" idx="4294967295"/>
          </p:nvPr>
        </p:nvSpPr>
        <p:spPr>
          <a:xfrm>
            <a:off x="503999" y="2047849"/>
            <a:ext cx="9071640" cy="4431983"/>
          </a:xfrm>
        </p:spPr>
        <p:txBody>
          <a:bodyPr anchor="ctr">
            <a:spAutoFit/>
          </a:bodyPr>
          <a:lstStyle/>
          <a:p>
            <a:pPr lvl="0" algn="just"/>
            <a:r>
              <a:rPr lang="en-US" dirty="0" err="1">
                <a:latin typeface="Times New Roman" pitchFamily="18"/>
              </a:rPr>
              <a:t>Планарний</a:t>
            </a:r>
            <a:r>
              <a:rPr lang="en-US" dirty="0">
                <a:latin typeface="Times New Roman" pitchFamily="18"/>
              </a:rPr>
              <a:t> </a:t>
            </a:r>
            <a:r>
              <a:rPr lang="en-US" dirty="0" err="1">
                <a:latin typeface="Times New Roman" pitchFamily="18"/>
              </a:rPr>
              <a:t>граф</a:t>
            </a:r>
            <a:r>
              <a:rPr lang="en-US" dirty="0">
                <a:latin typeface="Times New Roman" pitchFamily="18"/>
              </a:rPr>
              <a:t>, </a:t>
            </a:r>
            <a:r>
              <a:rPr lang="en-US" dirty="0" err="1">
                <a:latin typeface="Times New Roman" pitchFamily="18"/>
              </a:rPr>
              <a:t>укладений</a:t>
            </a:r>
            <a:r>
              <a:rPr lang="en-US" dirty="0">
                <a:latin typeface="Times New Roman" pitchFamily="18"/>
              </a:rPr>
              <a:t> </a:t>
            </a:r>
            <a:r>
              <a:rPr lang="en-US" dirty="0" err="1">
                <a:latin typeface="Times New Roman" pitchFamily="18"/>
              </a:rPr>
              <a:t>на</a:t>
            </a:r>
            <a:r>
              <a:rPr lang="en-US" dirty="0">
                <a:latin typeface="Times New Roman" pitchFamily="18"/>
              </a:rPr>
              <a:t> </a:t>
            </a:r>
            <a:r>
              <a:rPr lang="en-US" dirty="0" err="1">
                <a:latin typeface="Times New Roman" pitchFamily="18"/>
              </a:rPr>
              <a:t>площині</a:t>
            </a:r>
            <a:r>
              <a:rPr lang="en-US" dirty="0">
                <a:latin typeface="Times New Roman" pitchFamily="18"/>
              </a:rPr>
              <a:t> </a:t>
            </a:r>
            <a:r>
              <a:rPr lang="en-US" dirty="0" err="1">
                <a:latin typeface="Times New Roman" pitchFamily="18"/>
              </a:rPr>
              <a:t>так</a:t>
            </a:r>
            <a:r>
              <a:rPr lang="en-US" dirty="0">
                <a:latin typeface="Times New Roman" pitchFamily="18"/>
              </a:rPr>
              <a:t>, </a:t>
            </a:r>
            <a:r>
              <a:rPr lang="en-US" dirty="0" err="1">
                <a:latin typeface="Times New Roman" pitchFamily="18"/>
              </a:rPr>
              <a:t>що</a:t>
            </a:r>
            <a:r>
              <a:rPr lang="en-US" dirty="0">
                <a:latin typeface="Times New Roman" pitchFamily="18"/>
              </a:rPr>
              <a:t> </a:t>
            </a:r>
            <a:r>
              <a:rPr lang="en-US" dirty="0" err="1">
                <a:latin typeface="Times New Roman" pitchFamily="18"/>
              </a:rPr>
              <a:t>усі</a:t>
            </a:r>
            <a:r>
              <a:rPr lang="en-US" dirty="0">
                <a:latin typeface="Times New Roman" pitchFamily="18"/>
              </a:rPr>
              <a:t> </a:t>
            </a:r>
            <a:r>
              <a:rPr lang="en-US" dirty="0" err="1">
                <a:latin typeface="Times New Roman" pitchFamily="18"/>
              </a:rPr>
              <a:t>його</a:t>
            </a:r>
            <a:r>
              <a:rPr lang="en-US" dirty="0">
                <a:latin typeface="Times New Roman" pitchFamily="18"/>
              </a:rPr>
              <a:t> </a:t>
            </a:r>
            <a:r>
              <a:rPr lang="en-US" dirty="0" err="1">
                <a:latin typeface="Times New Roman" pitchFamily="18"/>
              </a:rPr>
              <a:t>ребра</a:t>
            </a:r>
            <a:r>
              <a:rPr lang="en-US" dirty="0">
                <a:latin typeface="Times New Roman" pitchFamily="18"/>
              </a:rPr>
              <a:t> є </a:t>
            </a:r>
            <a:r>
              <a:rPr lang="en-US" dirty="0" err="1">
                <a:latin typeface="Times New Roman" pitchFamily="18"/>
              </a:rPr>
              <a:t>прямолінійними</a:t>
            </a:r>
            <a:r>
              <a:rPr lang="en-US" dirty="0">
                <a:latin typeface="Times New Roman" pitchFamily="18"/>
              </a:rPr>
              <a:t> </a:t>
            </a:r>
            <a:r>
              <a:rPr lang="en-US" dirty="0" err="1">
                <a:latin typeface="Times New Roman" pitchFamily="18"/>
              </a:rPr>
              <a:t>відрізками</a:t>
            </a:r>
            <a:r>
              <a:rPr lang="en-US" dirty="0">
                <a:latin typeface="Times New Roman" pitchFamily="18"/>
              </a:rPr>
              <a:t>, </a:t>
            </a:r>
            <a:r>
              <a:rPr lang="en-US" dirty="0" err="1">
                <a:latin typeface="Times New Roman" pitchFamily="18"/>
              </a:rPr>
              <a:t>називається</a:t>
            </a:r>
            <a:r>
              <a:rPr lang="en-US" dirty="0">
                <a:latin typeface="Times New Roman" pitchFamily="18"/>
              </a:rPr>
              <a:t> </a:t>
            </a:r>
            <a:r>
              <a:rPr lang="en-US" i="1" dirty="0" err="1">
                <a:latin typeface="Times New Roman" pitchFamily="18"/>
              </a:rPr>
              <a:t>плоским</a:t>
            </a:r>
            <a:r>
              <a:rPr lang="en-US" i="1" dirty="0">
                <a:latin typeface="Times New Roman" pitchFamily="18"/>
              </a:rPr>
              <a:t> </a:t>
            </a:r>
            <a:r>
              <a:rPr lang="en-US" i="1" dirty="0" err="1">
                <a:latin typeface="Times New Roman" pitchFamily="18"/>
              </a:rPr>
              <a:t>прямолінійним</a:t>
            </a:r>
            <a:r>
              <a:rPr lang="en-US" i="1" dirty="0">
                <a:latin typeface="Times New Roman" pitchFamily="18"/>
              </a:rPr>
              <a:t> </a:t>
            </a:r>
            <a:r>
              <a:rPr lang="en-US" i="1" dirty="0" err="1">
                <a:latin typeface="Times New Roman" pitchFamily="18"/>
              </a:rPr>
              <a:t>графом</a:t>
            </a:r>
            <a:r>
              <a:rPr lang="en-US" dirty="0">
                <a:latin typeface="Times New Roman" pitchFamily="18"/>
              </a:rPr>
              <a:t> (ППЛГ). </a:t>
            </a:r>
            <a:r>
              <a:rPr lang="en-US" dirty="0" err="1">
                <a:latin typeface="Times New Roman" pitchFamily="18"/>
              </a:rPr>
              <a:t>Будь-який</a:t>
            </a:r>
            <a:r>
              <a:rPr lang="en-US" dirty="0">
                <a:latin typeface="Times New Roman" pitchFamily="18"/>
              </a:rPr>
              <a:t> ППЛГ </a:t>
            </a:r>
            <a:r>
              <a:rPr lang="en-US" dirty="0" err="1">
                <a:latin typeface="Times New Roman" pitchFamily="18"/>
              </a:rPr>
              <a:t>задає</a:t>
            </a:r>
            <a:r>
              <a:rPr lang="en-US" dirty="0">
                <a:latin typeface="Times New Roman" pitchFamily="18"/>
              </a:rPr>
              <a:t> </a:t>
            </a:r>
            <a:r>
              <a:rPr lang="en-US" dirty="0" err="1">
                <a:latin typeface="Times New Roman" pitchFamily="18"/>
              </a:rPr>
              <a:t>підрозбиття</a:t>
            </a:r>
            <a:r>
              <a:rPr lang="en-US" dirty="0">
                <a:latin typeface="Times New Roman" pitchFamily="18"/>
              </a:rPr>
              <a:t> </a:t>
            </a:r>
            <a:r>
              <a:rPr lang="en-US" dirty="0" err="1">
                <a:latin typeface="Times New Roman" pitchFamily="18"/>
              </a:rPr>
              <a:t>площини</a:t>
            </a:r>
            <a:r>
              <a:rPr lang="en-US" dirty="0">
                <a:latin typeface="Times New Roman" pitchFamily="18"/>
              </a:rPr>
              <a:t> </a:t>
            </a:r>
            <a:r>
              <a:rPr lang="en-US" dirty="0" err="1">
                <a:latin typeface="Times New Roman" pitchFamily="18"/>
              </a:rPr>
              <a:t>на</a:t>
            </a:r>
            <a:r>
              <a:rPr lang="en-US" dirty="0">
                <a:latin typeface="Times New Roman" pitchFamily="18"/>
              </a:rPr>
              <a:t> </a:t>
            </a:r>
            <a:r>
              <a:rPr lang="en-US" dirty="0" err="1">
                <a:latin typeface="Times New Roman" pitchFamily="18"/>
              </a:rPr>
              <a:t>прості</a:t>
            </a:r>
            <a:r>
              <a:rPr lang="en-US" dirty="0">
                <a:latin typeface="Times New Roman" pitchFamily="18"/>
              </a:rPr>
              <a:t> </a:t>
            </a:r>
            <a:r>
              <a:rPr lang="en-US" dirty="0" err="1">
                <a:latin typeface="Times New Roman" pitchFamily="18"/>
              </a:rPr>
              <a:t>багатокутники</a:t>
            </a:r>
            <a:r>
              <a:rPr lang="en-US" dirty="0">
                <a:latin typeface="Times New Roman" pitchFamily="18"/>
              </a:rPr>
              <a:t>. </a:t>
            </a:r>
            <a:r>
              <a:rPr lang="en-US" dirty="0" err="1">
                <a:latin typeface="Times New Roman" pitchFamily="18"/>
              </a:rPr>
              <a:t>Розглядатимемо</a:t>
            </a:r>
            <a:r>
              <a:rPr lang="en-US" dirty="0">
                <a:latin typeface="Times New Roman" pitchFamily="18"/>
              </a:rPr>
              <a:t> </a:t>
            </a:r>
            <a:r>
              <a:rPr lang="en-US" dirty="0" err="1">
                <a:latin typeface="Times New Roman" pitchFamily="18"/>
              </a:rPr>
              <a:t>далі</a:t>
            </a:r>
            <a:r>
              <a:rPr lang="en-US" dirty="0">
                <a:latin typeface="Times New Roman" pitchFamily="18"/>
              </a:rPr>
              <a:t> </a:t>
            </a:r>
            <a:r>
              <a:rPr lang="en-US" dirty="0" err="1">
                <a:latin typeface="Times New Roman" pitchFamily="18"/>
              </a:rPr>
              <a:t>зв'язні</a:t>
            </a:r>
            <a:r>
              <a:rPr lang="en-US" dirty="0">
                <a:latin typeface="Times New Roman" pitchFamily="18"/>
              </a:rPr>
              <a:t> ППЛГ, у </a:t>
            </a:r>
            <a:r>
              <a:rPr lang="en-US" dirty="0" err="1">
                <a:latin typeface="Times New Roman" pitchFamily="18"/>
              </a:rPr>
              <a:t>яких</a:t>
            </a:r>
            <a:r>
              <a:rPr lang="en-US" dirty="0">
                <a:latin typeface="Times New Roman" pitchFamily="18"/>
              </a:rPr>
              <a:t> </a:t>
            </a:r>
            <a:r>
              <a:rPr lang="en-US" dirty="0" err="1">
                <a:latin typeface="Times New Roman" pitchFamily="18"/>
              </a:rPr>
              <a:t>немає</a:t>
            </a:r>
            <a:r>
              <a:rPr lang="en-US" dirty="0">
                <a:latin typeface="Times New Roman" pitchFamily="18"/>
              </a:rPr>
              <a:t> </a:t>
            </a:r>
            <a:r>
              <a:rPr lang="en-US" dirty="0" err="1">
                <a:latin typeface="Times New Roman" pitchFamily="18"/>
              </a:rPr>
              <a:t>вершин</a:t>
            </a:r>
            <a:r>
              <a:rPr lang="en-US" dirty="0">
                <a:latin typeface="Times New Roman" pitchFamily="18"/>
              </a:rPr>
              <a:t> </a:t>
            </a:r>
            <a:r>
              <a:rPr lang="en-US" dirty="0" err="1">
                <a:latin typeface="Times New Roman" pitchFamily="18"/>
              </a:rPr>
              <a:t>степені</a:t>
            </a:r>
            <a:r>
              <a:rPr lang="en-US" dirty="0">
                <a:latin typeface="Times New Roman" pitchFamily="18"/>
              </a:rPr>
              <a:t> </a:t>
            </a:r>
            <a:r>
              <a:rPr lang="en-US" dirty="0" err="1">
                <a:latin typeface="Times New Roman" pitchFamily="18"/>
              </a:rPr>
              <a:t>менше</a:t>
            </a:r>
            <a:r>
              <a:rPr lang="en-US" dirty="0">
                <a:latin typeface="Times New Roman" pitchFamily="18"/>
              </a:rPr>
              <a:t> 2. </a:t>
            </a:r>
            <a:r>
              <a:rPr lang="en-US" dirty="0" err="1">
                <a:latin typeface="Times New Roman" pitchFamily="18"/>
              </a:rPr>
              <a:t>Тоді</a:t>
            </a:r>
            <a:r>
              <a:rPr lang="en-US" dirty="0">
                <a:latin typeface="Times New Roman" pitchFamily="18"/>
              </a:rPr>
              <a:t> </a:t>
            </a:r>
            <a:r>
              <a:rPr lang="en-US" dirty="0" err="1">
                <a:latin typeface="Times New Roman" pitchFamily="18"/>
              </a:rPr>
              <a:t>згідно</a:t>
            </a:r>
            <a:r>
              <a:rPr lang="en-US" dirty="0">
                <a:latin typeface="Times New Roman" pitchFamily="18"/>
              </a:rPr>
              <a:t> з </a:t>
            </a:r>
            <a:r>
              <a:rPr lang="en-US" dirty="0" err="1">
                <a:latin typeface="Times New Roman" pitchFamily="18"/>
              </a:rPr>
              <a:t>попереднім</a:t>
            </a:r>
            <a:r>
              <a:rPr lang="en-US" dirty="0">
                <a:latin typeface="Times New Roman" pitchFamily="18"/>
              </a:rPr>
              <a:t> </a:t>
            </a:r>
            <a:r>
              <a:rPr lang="en-US" dirty="0" err="1">
                <a:latin typeface="Times New Roman" pitchFamily="18"/>
              </a:rPr>
              <a:t>розділом</a:t>
            </a:r>
            <a:r>
              <a:rPr lang="en-US" dirty="0">
                <a:latin typeface="Times New Roman" pitchFamily="18"/>
              </a:rPr>
              <a:t> </a:t>
            </a:r>
            <a:r>
              <a:rPr lang="en-US" dirty="0" err="1">
                <a:latin typeface="Times New Roman" pitchFamily="18"/>
              </a:rPr>
              <a:t>загальне</a:t>
            </a:r>
            <a:r>
              <a:rPr lang="en-US" dirty="0">
                <a:latin typeface="Times New Roman" pitchFamily="18"/>
              </a:rPr>
              <a:t> </a:t>
            </a:r>
            <a:r>
              <a:rPr lang="en-US" dirty="0" err="1">
                <a:latin typeface="Times New Roman" pitchFamily="18"/>
              </a:rPr>
              <a:t>число</a:t>
            </a:r>
            <a:r>
              <a:rPr lang="en-US" dirty="0">
                <a:latin typeface="Times New Roman" pitchFamily="18"/>
              </a:rPr>
              <a:t> </a:t>
            </a:r>
            <a:r>
              <a:rPr lang="en-US" dirty="0" err="1">
                <a:latin typeface="Times New Roman" pitchFamily="18"/>
              </a:rPr>
              <a:t>ребер</a:t>
            </a:r>
            <a:r>
              <a:rPr lang="en-US" dirty="0">
                <a:latin typeface="Times New Roman" pitchFamily="18"/>
              </a:rPr>
              <a:t> в ППЛГ </a:t>
            </a:r>
            <a:r>
              <a:rPr lang="en-US" dirty="0" err="1">
                <a:latin typeface="Times New Roman" pitchFamily="18"/>
              </a:rPr>
              <a:t>складе</a:t>
            </a:r>
            <a:r>
              <a:rPr lang="en-US" dirty="0">
                <a:latin typeface="Times New Roman" pitchFamily="18"/>
              </a:rPr>
              <a:t> </a:t>
            </a:r>
            <a:r>
              <a:rPr lang="en-US" dirty="0" err="1">
                <a:latin typeface="Times New Roman" pitchFamily="18"/>
              </a:rPr>
              <a:t>величину</a:t>
            </a:r>
            <a:r>
              <a:rPr lang="en-US" dirty="0">
                <a:latin typeface="Times New Roman" pitchFamily="18"/>
              </a:rPr>
              <a:t> </a:t>
            </a:r>
            <a:r>
              <a:rPr lang="en-US" b="1" i="1" dirty="0">
                <a:latin typeface="Times New Roman" pitchFamily="18"/>
              </a:rPr>
              <a:t>O(n)</a:t>
            </a:r>
            <a:r>
              <a:rPr lang="en-US" dirty="0">
                <a:latin typeface="Times New Roman" pitchFamily="18"/>
              </a:rPr>
              <a:t>.</a:t>
            </a:r>
          </a:p>
        </p:txBody>
      </p:sp>
    </p:spTree>
    <p:extLst>
      <p:ext uri="{BB962C8B-B14F-4D97-AF65-F5344CB8AC3E}">
        <p14:creationId xmlns:p14="http://schemas.microsoft.com/office/powerpoint/2010/main" val="8410120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503999" y="301320"/>
            <a:ext cx="9071640" cy="1262520"/>
          </a:xfrm>
        </p:spPr>
        <p:txBody>
          <a:bodyPr>
            <a:spAutoFit/>
          </a:bodyPr>
          <a:lstStyle/>
          <a:p>
            <a:pPr marL="457200" lvl="0" indent="-228600"/>
            <a:r>
              <a:rPr lang="en-US" sz="3200">
                <a:latin typeface="Arial" pitchFamily="34"/>
              </a:rPr>
              <a:t>Локалізація точки в планарному підрозбитті</a:t>
            </a:r>
          </a:p>
        </p:txBody>
      </p:sp>
      <p:sp>
        <p:nvSpPr>
          <p:cNvPr id="3" name="Subtitle 2"/>
          <p:cNvSpPr txBox="1">
            <a:spLocks noGrp="1"/>
          </p:cNvSpPr>
          <p:nvPr>
            <p:ph type="subTitle" idx="4294967295"/>
          </p:nvPr>
        </p:nvSpPr>
        <p:spPr>
          <a:xfrm>
            <a:off x="503999" y="1769040"/>
            <a:ext cx="9071640" cy="4989600"/>
          </a:xfrm>
        </p:spPr>
        <p:txBody>
          <a:bodyPr anchor="ctr">
            <a:spAutoFit/>
          </a:bodyPr>
          <a:lstStyle/>
          <a:p>
            <a:pPr lvl="0" algn="just"/>
            <a:r>
              <a:rPr lang="en-US">
                <a:latin typeface="Times New Roman" pitchFamily="18"/>
              </a:rPr>
              <a:t>Задача локалізації точки в ППЛГ полягає в пошуку багатокутника, що містить цю точку. Методи локалізації засновані на ідеї створення нових геометричних об'єктів, що допускають бінарний пошук. В якості прикладу методу рішення задачі розглянемо метод смуг.</a:t>
            </a:r>
          </a:p>
        </p:txBody>
      </p:sp>
    </p:spTree>
    <p:extLst>
      <p:ext uri="{BB962C8B-B14F-4D97-AF65-F5344CB8AC3E}">
        <p14:creationId xmlns:p14="http://schemas.microsoft.com/office/powerpoint/2010/main" val="17075600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503999" y="301320"/>
            <a:ext cx="9071640" cy="1262520"/>
          </a:xfrm>
        </p:spPr>
        <p:txBody>
          <a:bodyPr>
            <a:spAutoFit/>
          </a:bodyPr>
          <a:lstStyle/>
          <a:p>
            <a:pPr lvl="0"/>
            <a:r>
              <a:rPr lang="en-US"/>
              <a:t>Метод смуг</a:t>
            </a:r>
          </a:p>
        </p:txBody>
      </p:sp>
      <p:sp>
        <p:nvSpPr>
          <p:cNvPr id="3" name="Subtitle 2"/>
          <p:cNvSpPr txBox="1">
            <a:spLocks noGrp="1"/>
          </p:cNvSpPr>
          <p:nvPr>
            <p:ph type="subTitle" idx="4294967295"/>
          </p:nvPr>
        </p:nvSpPr>
        <p:spPr>
          <a:xfrm>
            <a:off x="503999" y="3525176"/>
            <a:ext cx="9071640" cy="1477328"/>
          </a:xfrm>
        </p:spPr>
        <p:txBody>
          <a:bodyPr anchor="ctr">
            <a:spAutoFit/>
          </a:bodyPr>
          <a:lstStyle/>
          <a:p>
            <a:pPr lvl="0" algn="just"/>
            <a:r>
              <a:rPr lang="en-US" dirty="0" err="1">
                <a:latin typeface="Times New Roman" pitchFamily="18"/>
              </a:rPr>
              <a:t>Нехай</a:t>
            </a:r>
            <a:r>
              <a:rPr lang="en-US" dirty="0">
                <a:latin typeface="Times New Roman" pitchFamily="18"/>
              </a:rPr>
              <a:t> </a:t>
            </a:r>
            <a:r>
              <a:rPr lang="en-US" dirty="0" err="1">
                <a:latin typeface="Times New Roman" pitchFamily="18"/>
              </a:rPr>
              <a:t>задано</a:t>
            </a:r>
            <a:r>
              <a:rPr lang="en-US" dirty="0">
                <a:latin typeface="Times New Roman" pitchFamily="18"/>
              </a:rPr>
              <a:t> ППЛГ </a:t>
            </a:r>
            <a:r>
              <a:rPr lang="en-US" b="1" i="1" dirty="0">
                <a:latin typeface="Times New Roman" pitchFamily="18"/>
              </a:rPr>
              <a:t>G</a:t>
            </a:r>
            <a:r>
              <a:rPr lang="en-US" dirty="0">
                <a:latin typeface="Times New Roman" pitchFamily="18"/>
              </a:rPr>
              <a:t>, </a:t>
            </a:r>
            <a:r>
              <a:rPr lang="en-US" dirty="0" err="1">
                <a:latin typeface="Times New Roman" pitchFamily="18"/>
              </a:rPr>
              <a:t>що</a:t>
            </a:r>
            <a:r>
              <a:rPr lang="en-US" dirty="0">
                <a:latin typeface="Times New Roman" pitchFamily="18"/>
              </a:rPr>
              <a:t> </a:t>
            </a:r>
            <a:r>
              <a:rPr lang="en-US" dirty="0" err="1">
                <a:latin typeface="Times New Roman" pitchFamily="18"/>
              </a:rPr>
              <a:t>має</a:t>
            </a:r>
            <a:r>
              <a:rPr lang="en-US" dirty="0">
                <a:latin typeface="Times New Roman" pitchFamily="18"/>
              </a:rPr>
              <a:t> </a:t>
            </a:r>
            <a:r>
              <a:rPr lang="en-US" b="1" i="1" dirty="0">
                <a:latin typeface="Times New Roman" pitchFamily="18"/>
              </a:rPr>
              <a:t>n</a:t>
            </a:r>
            <a:r>
              <a:rPr lang="en-US" dirty="0">
                <a:latin typeface="Times New Roman" pitchFamily="18"/>
              </a:rPr>
              <a:t> </a:t>
            </a:r>
            <a:r>
              <a:rPr lang="en-US" dirty="0" err="1">
                <a:latin typeface="Times New Roman" pitchFamily="18"/>
              </a:rPr>
              <a:t>вершин</a:t>
            </a:r>
            <a:r>
              <a:rPr lang="en-US" dirty="0">
                <a:latin typeface="Times New Roman" pitchFamily="18"/>
              </a:rPr>
              <a:t>. </a:t>
            </a:r>
            <a:r>
              <a:rPr lang="en-US" dirty="0" err="1">
                <a:latin typeface="Times New Roman" pitchFamily="18"/>
              </a:rPr>
              <a:t>Тоді</a:t>
            </a:r>
            <a:r>
              <a:rPr lang="en-US" dirty="0">
                <a:latin typeface="Times New Roman" pitchFamily="18"/>
              </a:rPr>
              <a:t> </a:t>
            </a:r>
            <a:r>
              <a:rPr lang="en-US" dirty="0" err="1">
                <a:latin typeface="Times New Roman" pitchFamily="18"/>
              </a:rPr>
              <a:t>згідно</a:t>
            </a:r>
            <a:r>
              <a:rPr lang="en-US" dirty="0">
                <a:latin typeface="Times New Roman" pitchFamily="18"/>
              </a:rPr>
              <a:t> з </a:t>
            </a:r>
            <a:r>
              <a:rPr lang="en-US" dirty="0" err="1">
                <a:latin typeface="Times New Roman" pitchFamily="18"/>
              </a:rPr>
              <a:t>попереднім</a:t>
            </a:r>
            <a:r>
              <a:rPr lang="en-US" dirty="0">
                <a:latin typeface="Times New Roman" pitchFamily="18"/>
              </a:rPr>
              <a:t> </a:t>
            </a:r>
            <a:r>
              <a:rPr lang="en-US" dirty="0" err="1">
                <a:latin typeface="Times New Roman" pitchFamily="18"/>
              </a:rPr>
              <a:t>розділом</a:t>
            </a:r>
            <a:r>
              <a:rPr lang="en-US" dirty="0">
                <a:latin typeface="Times New Roman" pitchFamily="18"/>
              </a:rPr>
              <a:t> </a:t>
            </a:r>
            <a:r>
              <a:rPr lang="en-US" dirty="0" err="1">
                <a:latin typeface="Times New Roman" pitchFamily="18"/>
              </a:rPr>
              <a:t>загальне</a:t>
            </a:r>
            <a:r>
              <a:rPr lang="en-US" dirty="0">
                <a:latin typeface="Times New Roman" pitchFamily="18"/>
              </a:rPr>
              <a:t> </a:t>
            </a:r>
            <a:r>
              <a:rPr lang="en-US" dirty="0" err="1">
                <a:latin typeface="Times New Roman" pitchFamily="18"/>
              </a:rPr>
              <a:t>число</a:t>
            </a:r>
            <a:r>
              <a:rPr lang="en-US" dirty="0">
                <a:latin typeface="Times New Roman" pitchFamily="18"/>
              </a:rPr>
              <a:t> </a:t>
            </a:r>
            <a:r>
              <a:rPr lang="en-US" dirty="0" err="1">
                <a:latin typeface="Times New Roman" pitchFamily="18"/>
              </a:rPr>
              <a:t>ребер</a:t>
            </a:r>
            <a:r>
              <a:rPr lang="en-US" dirty="0">
                <a:latin typeface="Times New Roman" pitchFamily="18"/>
              </a:rPr>
              <a:t> в ППЛГ </a:t>
            </a:r>
            <a:r>
              <a:rPr lang="en-US" dirty="0" err="1">
                <a:latin typeface="Times New Roman" pitchFamily="18"/>
              </a:rPr>
              <a:t>складе</a:t>
            </a:r>
            <a:r>
              <a:rPr lang="en-US" dirty="0">
                <a:latin typeface="Times New Roman" pitchFamily="18"/>
              </a:rPr>
              <a:t> </a:t>
            </a:r>
            <a:r>
              <a:rPr lang="en-US" dirty="0" err="1">
                <a:latin typeface="Times New Roman" pitchFamily="18"/>
              </a:rPr>
              <a:t>величину</a:t>
            </a:r>
            <a:r>
              <a:rPr lang="en-US" dirty="0">
                <a:latin typeface="Times New Roman" pitchFamily="18"/>
              </a:rPr>
              <a:t> </a:t>
            </a:r>
            <a:r>
              <a:rPr lang="en-US" b="1" i="1" dirty="0">
                <a:latin typeface="Times New Roman" pitchFamily="18"/>
              </a:rPr>
              <a:t>O(n)</a:t>
            </a:r>
            <a:r>
              <a:rPr lang="en-US" i="1" dirty="0">
                <a:latin typeface="Times New Roman" pitchFamily="18"/>
              </a:rPr>
              <a:t>.</a:t>
            </a:r>
          </a:p>
        </p:txBody>
      </p:sp>
    </p:spTree>
    <p:extLst>
      <p:ext uri="{BB962C8B-B14F-4D97-AF65-F5344CB8AC3E}">
        <p14:creationId xmlns:p14="http://schemas.microsoft.com/office/powerpoint/2010/main" val="39338255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503999" y="301320"/>
            <a:ext cx="9071640" cy="1262520"/>
          </a:xfrm>
        </p:spPr>
        <p:txBody>
          <a:bodyPr>
            <a:spAutoFit/>
          </a:bodyPr>
          <a:lstStyle/>
          <a:p>
            <a:pPr lvl="0"/>
            <a:r>
              <a:rPr lang="en-US" dirty="0" err="1"/>
              <a:t>Метод</a:t>
            </a:r>
            <a:r>
              <a:rPr lang="en-US" dirty="0"/>
              <a:t> </a:t>
            </a:r>
            <a:r>
              <a:rPr lang="en-US" dirty="0" err="1"/>
              <a:t>смуг</a:t>
            </a:r>
            <a:endParaRPr lang="en-US" dirty="0"/>
          </a:p>
        </p:txBody>
      </p:sp>
      <p:sp>
        <p:nvSpPr>
          <p:cNvPr id="3" name="Subtitle 2"/>
          <p:cNvSpPr txBox="1">
            <a:spLocks noGrp="1"/>
          </p:cNvSpPr>
          <p:nvPr>
            <p:ph type="subTitle" idx="4294967295"/>
          </p:nvPr>
        </p:nvSpPr>
        <p:spPr>
          <a:xfrm>
            <a:off x="503999" y="2786512"/>
            <a:ext cx="9071640" cy="2954655"/>
          </a:xfrm>
        </p:spPr>
        <p:txBody>
          <a:bodyPr anchor="ctr">
            <a:spAutoFit/>
          </a:bodyPr>
          <a:lstStyle/>
          <a:p>
            <a:pPr lvl="0" algn="just"/>
            <a:r>
              <a:rPr lang="en-US" dirty="0" err="1">
                <a:latin typeface="Times New Roman" pitchFamily="18"/>
              </a:rPr>
              <a:t>Проведемо</a:t>
            </a:r>
            <a:r>
              <a:rPr lang="en-US" dirty="0">
                <a:latin typeface="Times New Roman" pitchFamily="18"/>
              </a:rPr>
              <a:t> </a:t>
            </a:r>
            <a:r>
              <a:rPr lang="en-US" dirty="0" err="1">
                <a:latin typeface="Times New Roman" pitchFamily="18"/>
              </a:rPr>
              <a:t>горизонтальні</a:t>
            </a:r>
            <a:r>
              <a:rPr lang="en-US" dirty="0">
                <a:latin typeface="Times New Roman" pitchFamily="18"/>
              </a:rPr>
              <a:t> </a:t>
            </a:r>
            <a:r>
              <a:rPr lang="en-US" dirty="0" err="1">
                <a:latin typeface="Times New Roman" pitchFamily="18"/>
              </a:rPr>
              <a:t>прямі</a:t>
            </a:r>
            <a:r>
              <a:rPr lang="en-US" dirty="0">
                <a:latin typeface="Times New Roman" pitchFamily="18"/>
              </a:rPr>
              <a:t> </a:t>
            </a:r>
            <a:r>
              <a:rPr lang="en-US" dirty="0" err="1">
                <a:latin typeface="Times New Roman" pitchFamily="18"/>
              </a:rPr>
              <a:t>через</a:t>
            </a:r>
            <a:r>
              <a:rPr lang="en-US" dirty="0">
                <a:latin typeface="Times New Roman" pitchFamily="18"/>
              </a:rPr>
              <a:t> </a:t>
            </a:r>
            <a:r>
              <a:rPr lang="en-US" dirty="0" err="1">
                <a:latin typeface="Times New Roman" pitchFamily="18"/>
              </a:rPr>
              <a:t>кожну</a:t>
            </a:r>
            <a:r>
              <a:rPr lang="en-US" dirty="0">
                <a:latin typeface="Times New Roman" pitchFamily="18"/>
              </a:rPr>
              <a:t> </a:t>
            </a:r>
            <a:r>
              <a:rPr lang="en-US" dirty="0" err="1">
                <a:latin typeface="Times New Roman" pitchFamily="18"/>
              </a:rPr>
              <a:t>його</a:t>
            </a:r>
            <a:r>
              <a:rPr lang="en-US" dirty="0">
                <a:latin typeface="Times New Roman" pitchFamily="18"/>
              </a:rPr>
              <a:t> </a:t>
            </a:r>
            <a:r>
              <a:rPr lang="en-US" dirty="0" err="1">
                <a:latin typeface="Times New Roman" pitchFamily="18"/>
              </a:rPr>
              <a:t>вершину</a:t>
            </a:r>
            <a:r>
              <a:rPr lang="en-US" dirty="0">
                <a:latin typeface="Times New Roman" pitchFamily="18"/>
              </a:rPr>
              <a:t> ППЛГ. </a:t>
            </a:r>
            <a:r>
              <a:rPr lang="en-US" dirty="0" err="1">
                <a:latin typeface="Times New Roman" pitchFamily="18"/>
              </a:rPr>
              <a:t>Вони</a:t>
            </a:r>
            <a:r>
              <a:rPr lang="en-US" dirty="0">
                <a:latin typeface="Times New Roman" pitchFamily="18"/>
              </a:rPr>
              <a:t> </a:t>
            </a:r>
            <a:r>
              <a:rPr lang="en-US" dirty="0" err="1">
                <a:latin typeface="Times New Roman" pitchFamily="18"/>
              </a:rPr>
              <a:t>розділяють</a:t>
            </a:r>
            <a:r>
              <a:rPr lang="en-US" dirty="0">
                <a:latin typeface="Times New Roman" pitchFamily="18"/>
              </a:rPr>
              <a:t> </a:t>
            </a:r>
            <a:r>
              <a:rPr lang="en-US" dirty="0" err="1">
                <a:latin typeface="Times New Roman" pitchFamily="18"/>
              </a:rPr>
              <a:t>площину</a:t>
            </a:r>
            <a:r>
              <a:rPr lang="en-US" dirty="0">
                <a:latin typeface="Times New Roman" pitchFamily="18"/>
              </a:rPr>
              <a:t> </a:t>
            </a:r>
            <a:r>
              <a:rPr lang="en-US" dirty="0" err="1">
                <a:latin typeface="Times New Roman" pitchFamily="18"/>
              </a:rPr>
              <a:t>на</a:t>
            </a:r>
            <a:r>
              <a:rPr lang="en-US" dirty="0">
                <a:latin typeface="Times New Roman" pitchFamily="18"/>
              </a:rPr>
              <a:t> </a:t>
            </a:r>
            <a:r>
              <a:rPr lang="en-US" b="1" i="1" dirty="0" smtClean="0">
                <a:latin typeface="Times New Roman" pitchFamily="18"/>
              </a:rPr>
              <a:t>n</a:t>
            </a:r>
            <a:r>
              <a:rPr lang="uk-UA" b="1" i="1" dirty="0" smtClean="0">
                <a:latin typeface="Times New Roman" pitchFamily="18"/>
              </a:rPr>
              <a:t>+1</a:t>
            </a:r>
            <a:r>
              <a:rPr lang="en-US" dirty="0" smtClean="0">
                <a:latin typeface="Times New Roman" pitchFamily="18"/>
              </a:rPr>
              <a:t> </a:t>
            </a:r>
            <a:r>
              <a:rPr lang="en-US" dirty="0" err="1">
                <a:latin typeface="Times New Roman" pitchFamily="18"/>
              </a:rPr>
              <a:t>горизонтальних</a:t>
            </a:r>
            <a:r>
              <a:rPr lang="en-US" dirty="0">
                <a:latin typeface="Times New Roman" pitchFamily="18"/>
              </a:rPr>
              <a:t> </a:t>
            </a:r>
            <a:r>
              <a:rPr lang="en-US" dirty="0" err="1">
                <a:latin typeface="Times New Roman" pitchFamily="18"/>
              </a:rPr>
              <a:t>смуг</a:t>
            </a:r>
            <a:r>
              <a:rPr lang="en-US" dirty="0">
                <a:latin typeface="Times New Roman" pitchFamily="18"/>
              </a:rPr>
              <a:t>. </a:t>
            </a:r>
            <a:r>
              <a:rPr lang="en-US" dirty="0" err="1">
                <a:latin typeface="Times New Roman" pitchFamily="18"/>
              </a:rPr>
              <a:t>Якщо</a:t>
            </a:r>
            <a:r>
              <a:rPr lang="en-US" dirty="0">
                <a:latin typeface="Times New Roman" pitchFamily="18"/>
              </a:rPr>
              <a:t> </a:t>
            </a:r>
            <a:r>
              <a:rPr lang="en-US" dirty="0" err="1">
                <a:latin typeface="Times New Roman" pitchFamily="18"/>
              </a:rPr>
              <a:t>провести</a:t>
            </a:r>
            <a:r>
              <a:rPr lang="en-US" dirty="0">
                <a:latin typeface="Times New Roman" pitchFamily="18"/>
              </a:rPr>
              <a:t> </a:t>
            </a:r>
            <a:r>
              <a:rPr lang="en-US" dirty="0" err="1">
                <a:latin typeface="Times New Roman" pitchFamily="18"/>
              </a:rPr>
              <a:t>сортування</a:t>
            </a:r>
            <a:r>
              <a:rPr lang="en-US" dirty="0">
                <a:latin typeface="Times New Roman" pitchFamily="18"/>
              </a:rPr>
              <a:t> </a:t>
            </a:r>
            <a:r>
              <a:rPr lang="en-US" dirty="0" err="1">
                <a:latin typeface="Times New Roman" pitchFamily="18"/>
              </a:rPr>
              <a:t>цих</a:t>
            </a:r>
            <a:r>
              <a:rPr lang="en-US" dirty="0">
                <a:latin typeface="Times New Roman" pitchFamily="18"/>
              </a:rPr>
              <a:t> </a:t>
            </a:r>
            <a:r>
              <a:rPr lang="en-US" dirty="0" err="1">
                <a:latin typeface="Times New Roman" pitchFamily="18"/>
              </a:rPr>
              <a:t>смуг</a:t>
            </a:r>
            <a:r>
              <a:rPr lang="en-US" dirty="0">
                <a:latin typeface="Times New Roman" pitchFamily="18"/>
              </a:rPr>
              <a:t> </a:t>
            </a:r>
            <a:r>
              <a:rPr lang="en-US" dirty="0" err="1">
                <a:latin typeface="Times New Roman" pitchFamily="18"/>
              </a:rPr>
              <a:t>по</a:t>
            </a:r>
            <a:r>
              <a:rPr lang="en-US" dirty="0">
                <a:latin typeface="Times New Roman" pitchFamily="18"/>
              </a:rPr>
              <a:t> </a:t>
            </a:r>
            <a:r>
              <a:rPr lang="en-US" dirty="0" err="1">
                <a:latin typeface="Times New Roman" pitchFamily="18"/>
              </a:rPr>
              <a:t>координаті</a:t>
            </a:r>
            <a:r>
              <a:rPr lang="en-US" dirty="0">
                <a:latin typeface="Times New Roman" pitchFamily="18"/>
              </a:rPr>
              <a:t> </a:t>
            </a:r>
            <a:r>
              <a:rPr lang="en-US" b="1" i="1" dirty="0">
                <a:latin typeface="Times New Roman" pitchFamily="18"/>
              </a:rPr>
              <a:t>y</a:t>
            </a:r>
            <a:r>
              <a:rPr lang="en-US" dirty="0">
                <a:latin typeface="Times New Roman" pitchFamily="18"/>
              </a:rPr>
              <a:t> </a:t>
            </a:r>
            <a:r>
              <a:rPr lang="en-US" dirty="0" err="1">
                <a:latin typeface="Times New Roman" pitchFamily="18"/>
              </a:rPr>
              <a:t>на</a:t>
            </a:r>
            <a:r>
              <a:rPr lang="en-US" dirty="0">
                <a:latin typeface="Times New Roman" pitchFamily="18"/>
              </a:rPr>
              <a:t> </a:t>
            </a:r>
            <a:r>
              <a:rPr lang="en-US" dirty="0" err="1">
                <a:latin typeface="Times New Roman" pitchFamily="18"/>
              </a:rPr>
              <a:t>етапі</a:t>
            </a:r>
            <a:r>
              <a:rPr lang="en-US" dirty="0">
                <a:latin typeface="Times New Roman" pitchFamily="18"/>
              </a:rPr>
              <a:t> </a:t>
            </a:r>
            <a:r>
              <a:rPr lang="en-US" dirty="0" err="1">
                <a:latin typeface="Times New Roman" pitchFamily="18"/>
              </a:rPr>
              <a:t>попередньої</a:t>
            </a:r>
            <a:r>
              <a:rPr lang="en-US" dirty="0">
                <a:latin typeface="Times New Roman" pitchFamily="18"/>
              </a:rPr>
              <a:t> </a:t>
            </a:r>
            <a:r>
              <a:rPr lang="en-US" dirty="0" err="1">
                <a:latin typeface="Times New Roman" pitchFamily="18"/>
              </a:rPr>
              <a:t>обробки</a:t>
            </a:r>
            <a:r>
              <a:rPr lang="en-US" dirty="0">
                <a:latin typeface="Times New Roman" pitchFamily="18"/>
              </a:rPr>
              <a:t>, </a:t>
            </a:r>
            <a:r>
              <a:rPr lang="en-US" dirty="0" err="1">
                <a:latin typeface="Times New Roman" pitchFamily="18"/>
              </a:rPr>
              <a:t>то</a:t>
            </a:r>
            <a:r>
              <a:rPr lang="en-US" dirty="0">
                <a:latin typeface="Times New Roman" pitchFamily="18"/>
              </a:rPr>
              <a:t> </a:t>
            </a:r>
            <a:r>
              <a:rPr lang="en-US" dirty="0" err="1">
                <a:latin typeface="Times New Roman" pitchFamily="18"/>
              </a:rPr>
              <a:t>з'явиться</a:t>
            </a:r>
            <a:r>
              <a:rPr lang="en-US" dirty="0">
                <a:latin typeface="Times New Roman" pitchFamily="18"/>
              </a:rPr>
              <a:t> </a:t>
            </a:r>
            <a:r>
              <a:rPr lang="en-US" dirty="0" err="1">
                <a:latin typeface="Times New Roman" pitchFamily="18"/>
              </a:rPr>
              <a:t>можливість</a:t>
            </a:r>
            <a:r>
              <a:rPr lang="en-US" dirty="0">
                <a:latin typeface="Times New Roman" pitchFamily="18"/>
              </a:rPr>
              <a:t> </a:t>
            </a:r>
            <a:r>
              <a:rPr lang="en-US" dirty="0" err="1">
                <a:latin typeface="Times New Roman" pitchFamily="18"/>
              </a:rPr>
              <a:t>знайти</a:t>
            </a:r>
            <a:r>
              <a:rPr lang="en-US" dirty="0">
                <a:latin typeface="Times New Roman" pitchFamily="18"/>
              </a:rPr>
              <a:t> </a:t>
            </a:r>
            <a:r>
              <a:rPr lang="en-US" dirty="0" err="1">
                <a:latin typeface="Times New Roman" pitchFamily="18"/>
              </a:rPr>
              <a:t>ту</a:t>
            </a:r>
            <a:r>
              <a:rPr lang="en-US" dirty="0">
                <a:latin typeface="Times New Roman" pitchFamily="18"/>
              </a:rPr>
              <a:t> </a:t>
            </a:r>
            <a:r>
              <a:rPr lang="en-US" dirty="0" err="1">
                <a:latin typeface="Times New Roman" pitchFamily="18"/>
              </a:rPr>
              <a:t>смугу</a:t>
            </a:r>
            <a:r>
              <a:rPr lang="en-US" dirty="0">
                <a:latin typeface="Times New Roman" pitchFamily="18"/>
              </a:rPr>
              <a:t>, в </a:t>
            </a:r>
            <a:r>
              <a:rPr lang="en-US" dirty="0" err="1">
                <a:latin typeface="Times New Roman" pitchFamily="18"/>
              </a:rPr>
              <a:t>якій</a:t>
            </a:r>
            <a:r>
              <a:rPr lang="en-US" dirty="0">
                <a:latin typeface="Times New Roman" pitchFamily="18"/>
              </a:rPr>
              <a:t> </a:t>
            </a:r>
            <a:r>
              <a:rPr lang="en-US" dirty="0" err="1">
                <a:latin typeface="Times New Roman" pitchFamily="18"/>
              </a:rPr>
              <a:t>лежить</a:t>
            </a:r>
            <a:r>
              <a:rPr lang="en-US" dirty="0">
                <a:latin typeface="Times New Roman" pitchFamily="18"/>
              </a:rPr>
              <a:t> </a:t>
            </a:r>
            <a:r>
              <a:rPr lang="en-US" dirty="0" err="1">
                <a:latin typeface="Times New Roman" pitchFamily="18"/>
              </a:rPr>
              <a:t>пробна</a:t>
            </a:r>
            <a:r>
              <a:rPr lang="en-US" dirty="0">
                <a:latin typeface="Times New Roman" pitchFamily="18"/>
              </a:rPr>
              <a:t> </a:t>
            </a:r>
            <a:r>
              <a:rPr lang="en-US" dirty="0" err="1">
                <a:latin typeface="Times New Roman" pitchFamily="18"/>
              </a:rPr>
              <a:t>точка</a:t>
            </a:r>
            <a:r>
              <a:rPr lang="en-US" dirty="0">
                <a:latin typeface="Times New Roman" pitchFamily="18"/>
              </a:rPr>
              <a:t>, </a:t>
            </a:r>
            <a:r>
              <a:rPr lang="en-US" dirty="0" err="1">
                <a:latin typeface="Times New Roman" pitchFamily="18"/>
              </a:rPr>
              <a:t>за</a:t>
            </a:r>
            <a:r>
              <a:rPr lang="en-US" dirty="0">
                <a:latin typeface="Times New Roman" pitchFamily="18"/>
              </a:rPr>
              <a:t> </a:t>
            </a:r>
            <a:r>
              <a:rPr lang="en-US" dirty="0" err="1">
                <a:latin typeface="Times New Roman" pitchFamily="18"/>
              </a:rPr>
              <a:t>час</a:t>
            </a:r>
            <a:r>
              <a:rPr lang="en-US" dirty="0">
                <a:latin typeface="Times New Roman" pitchFamily="18"/>
              </a:rPr>
              <a:t> </a:t>
            </a:r>
            <a:r>
              <a:rPr lang="en-US" b="1" i="1" dirty="0">
                <a:latin typeface="Times New Roman" pitchFamily="18"/>
              </a:rPr>
              <a:t>O(log n)</a:t>
            </a:r>
            <a:r>
              <a:rPr lang="en-US" dirty="0">
                <a:latin typeface="Times New Roman" pitchFamily="18"/>
              </a:rPr>
              <a:t>.</a:t>
            </a:r>
          </a:p>
        </p:txBody>
      </p:sp>
    </p:spTree>
    <p:extLst>
      <p:ext uri="{BB962C8B-B14F-4D97-AF65-F5344CB8AC3E}">
        <p14:creationId xmlns:p14="http://schemas.microsoft.com/office/powerpoint/2010/main" val="19747124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name="page16">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503999" y="301320"/>
            <a:ext cx="9071640" cy="1262520"/>
          </a:xfrm>
        </p:spPr>
        <p:txBody>
          <a:bodyPr>
            <a:spAutoFit/>
          </a:bodyPr>
          <a:lstStyle/>
          <a:p>
            <a:pPr lvl="0"/>
            <a:r>
              <a:rPr lang="x-none" sz="3200" b="1" i="1">
                <a:latin typeface="Arial" pitchFamily="34"/>
                <a:cs typeface="Arial" pitchFamily="34"/>
              </a:rPr>
              <a:t>Основні поняття обчислювальної геометрії (3)</a:t>
            </a:r>
          </a:p>
        </p:txBody>
      </p:sp>
      <p:sp>
        <p:nvSpPr>
          <p:cNvPr id="3" name="Subtitle 2"/>
          <p:cNvSpPr txBox="1">
            <a:spLocks noGrp="1"/>
          </p:cNvSpPr>
          <p:nvPr>
            <p:ph type="subTitle" idx="4294967295"/>
          </p:nvPr>
        </p:nvSpPr>
        <p:spPr>
          <a:xfrm>
            <a:off x="503999" y="1868312"/>
            <a:ext cx="9071640" cy="4791055"/>
          </a:xfrm>
        </p:spPr>
        <p:txBody>
          <a:bodyPr anchor="ctr">
            <a:spAutoFit/>
          </a:bodyPr>
          <a:lstStyle/>
          <a:p>
            <a:pPr lvl="0" algn="l"/>
            <a:r>
              <a:rPr lang="en-US" i="1" dirty="0" err="1">
                <a:latin typeface="Times New Roman" pitchFamily="18"/>
              </a:rPr>
              <a:t>Аналіз</a:t>
            </a:r>
            <a:r>
              <a:rPr lang="en-US" i="1" dirty="0">
                <a:latin typeface="Times New Roman" pitchFamily="18"/>
              </a:rPr>
              <a:t> </a:t>
            </a:r>
            <a:r>
              <a:rPr lang="en-US" i="1" dirty="0" err="1">
                <a:latin typeface="Times New Roman" pitchFamily="18"/>
              </a:rPr>
              <a:t>алгоритмів</a:t>
            </a:r>
            <a:r>
              <a:rPr lang="en-US" dirty="0">
                <a:latin typeface="Times New Roman" pitchFamily="18"/>
              </a:rPr>
              <a:t> - </a:t>
            </a:r>
            <a:r>
              <a:rPr lang="en-US" dirty="0" err="1">
                <a:latin typeface="Times New Roman" pitchFamily="18"/>
              </a:rPr>
              <a:t>це</a:t>
            </a:r>
            <a:r>
              <a:rPr lang="en-US" dirty="0">
                <a:latin typeface="Times New Roman" pitchFamily="18"/>
              </a:rPr>
              <a:t> </a:t>
            </a:r>
            <a:r>
              <a:rPr lang="en-US" dirty="0" err="1">
                <a:latin typeface="Times New Roman" pitchFamily="18"/>
              </a:rPr>
              <a:t>вимір</a:t>
            </a:r>
            <a:r>
              <a:rPr lang="en-US" dirty="0">
                <a:latin typeface="Times New Roman" pitchFamily="18"/>
              </a:rPr>
              <a:t> і </a:t>
            </a:r>
            <a:r>
              <a:rPr lang="en-US" dirty="0" err="1">
                <a:latin typeface="Times New Roman" pitchFamily="18"/>
              </a:rPr>
              <a:t>опис</a:t>
            </a:r>
            <a:r>
              <a:rPr lang="en-US" dirty="0">
                <a:latin typeface="Times New Roman" pitchFamily="18"/>
              </a:rPr>
              <a:t> </a:t>
            </a:r>
            <a:r>
              <a:rPr lang="en-US" dirty="0" err="1">
                <a:latin typeface="Times New Roman" pitchFamily="18"/>
              </a:rPr>
              <a:t>їх</a:t>
            </a:r>
            <a:r>
              <a:rPr lang="en-US" dirty="0">
                <a:latin typeface="Times New Roman" pitchFamily="18"/>
              </a:rPr>
              <a:t> </a:t>
            </a:r>
            <a:r>
              <a:rPr lang="en-US" dirty="0" err="1">
                <a:latin typeface="Times New Roman" pitchFamily="18"/>
              </a:rPr>
              <a:t>характеристик</a:t>
            </a:r>
            <a:r>
              <a:rPr lang="en-US" dirty="0">
                <a:latin typeface="Times New Roman" pitchFamily="18"/>
              </a:rPr>
              <a:t>. </a:t>
            </a:r>
            <a:r>
              <a:rPr lang="en-US" dirty="0" err="1">
                <a:latin typeface="Times New Roman" pitchFamily="18"/>
              </a:rPr>
              <a:t>Зазвичай</a:t>
            </a:r>
            <a:r>
              <a:rPr lang="en-US" dirty="0">
                <a:latin typeface="Times New Roman" pitchFamily="18"/>
              </a:rPr>
              <a:t> </a:t>
            </a:r>
            <a:r>
              <a:rPr lang="en-US" dirty="0" err="1">
                <a:latin typeface="Times New Roman" pitchFamily="18"/>
              </a:rPr>
              <a:t>існує</a:t>
            </a:r>
            <a:r>
              <a:rPr lang="en-US" dirty="0">
                <a:latin typeface="Times New Roman" pitchFamily="18"/>
              </a:rPr>
              <a:t> </a:t>
            </a:r>
            <a:r>
              <a:rPr lang="en-US" dirty="0" err="1">
                <a:latin typeface="Times New Roman" pitchFamily="18"/>
              </a:rPr>
              <a:t>кілька</a:t>
            </a:r>
            <a:r>
              <a:rPr lang="en-US" dirty="0">
                <a:latin typeface="Times New Roman" pitchFamily="18"/>
              </a:rPr>
              <a:t> </a:t>
            </a:r>
            <a:r>
              <a:rPr lang="en-US" dirty="0" err="1">
                <a:latin typeface="Times New Roman" pitchFamily="18"/>
              </a:rPr>
              <a:t>конкуруючих</a:t>
            </a:r>
            <a:r>
              <a:rPr lang="en-US" dirty="0">
                <a:latin typeface="Times New Roman" pitchFamily="18"/>
              </a:rPr>
              <a:t> </a:t>
            </a:r>
            <a:r>
              <a:rPr lang="en-US" dirty="0" err="1">
                <a:latin typeface="Times New Roman" pitchFamily="18"/>
              </a:rPr>
              <a:t>алгоритмів</a:t>
            </a:r>
            <a:r>
              <a:rPr lang="en-US" dirty="0">
                <a:latin typeface="Times New Roman" pitchFamily="18"/>
              </a:rPr>
              <a:t> </a:t>
            </a:r>
            <a:r>
              <a:rPr lang="en-US" dirty="0" err="1">
                <a:latin typeface="Times New Roman" pitchFamily="18"/>
              </a:rPr>
              <a:t>для</a:t>
            </a:r>
            <a:r>
              <a:rPr lang="en-US" dirty="0">
                <a:latin typeface="Times New Roman" pitchFamily="18"/>
              </a:rPr>
              <a:t> </a:t>
            </a:r>
            <a:r>
              <a:rPr lang="en-US" dirty="0" err="1">
                <a:latin typeface="Times New Roman" pitchFamily="18"/>
              </a:rPr>
              <a:t>розв'язання</a:t>
            </a:r>
            <a:r>
              <a:rPr lang="en-US" dirty="0">
                <a:latin typeface="Times New Roman" pitchFamily="18"/>
              </a:rPr>
              <a:t> </a:t>
            </a:r>
            <a:r>
              <a:rPr lang="en-US" dirty="0" err="1">
                <a:latin typeface="Times New Roman" pitchFamily="18"/>
              </a:rPr>
              <a:t>задачі</a:t>
            </a:r>
            <a:r>
              <a:rPr lang="en-US" dirty="0">
                <a:latin typeface="Times New Roman" pitchFamily="18"/>
              </a:rPr>
              <a:t>, а </a:t>
            </a:r>
            <a:r>
              <a:rPr lang="en-US" dirty="0" err="1">
                <a:latin typeface="Times New Roman" pitchFamily="18"/>
              </a:rPr>
              <a:t>для</a:t>
            </a:r>
            <a:r>
              <a:rPr lang="en-US" dirty="0">
                <a:latin typeface="Times New Roman" pitchFamily="18"/>
              </a:rPr>
              <a:t> АТД є </a:t>
            </a:r>
            <a:r>
              <a:rPr lang="en-US" dirty="0" err="1">
                <a:latin typeface="Times New Roman" pitchFamily="18"/>
              </a:rPr>
              <a:t>кілька</a:t>
            </a:r>
            <a:r>
              <a:rPr lang="en-US" dirty="0">
                <a:latin typeface="Times New Roman" pitchFamily="18"/>
              </a:rPr>
              <a:t> </a:t>
            </a:r>
            <a:r>
              <a:rPr lang="en-US" dirty="0" err="1">
                <a:latin typeface="Times New Roman" pitchFamily="18"/>
              </a:rPr>
              <a:t>видів</a:t>
            </a:r>
            <a:r>
              <a:rPr lang="en-US" dirty="0">
                <a:latin typeface="Times New Roman" pitchFamily="18"/>
              </a:rPr>
              <a:t> </a:t>
            </a:r>
            <a:r>
              <a:rPr lang="en-US" dirty="0" err="1">
                <a:latin typeface="Times New Roman" pitchFamily="18"/>
              </a:rPr>
              <a:t>структур</a:t>
            </a:r>
            <a:r>
              <a:rPr lang="en-US" dirty="0">
                <a:latin typeface="Times New Roman" pitchFamily="18"/>
              </a:rPr>
              <a:t> </a:t>
            </a:r>
            <a:r>
              <a:rPr lang="en-US" dirty="0" err="1">
                <a:latin typeface="Times New Roman" pitchFamily="18"/>
              </a:rPr>
              <a:t>даних</a:t>
            </a:r>
            <a:r>
              <a:rPr lang="en-US" dirty="0">
                <a:latin typeface="Times New Roman" pitchFamily="18"/>
              </a:rPr>
              <a:t>.</a:t>
            </a:r>
          </a:p>
          <a:p>
            <a:pPr lvl="0" algn="l"/>
            <a:r>
              <a:rPr lang="en-US" dirty="0" err="1" smtClean="0">
                <a:latin typeface="Times New Roman" pitchFamily="18"/>
              </a:rPr>
              <a:t>Аналіз</a:t>
            </a:r>
            <a:r>
              <a:rPr lang="en-US" dirty="0" smtClean="0">
                <a:latin typeface="Times New Roman" pitchFamily="18"/>
              </a:rPr>
              <a:t> </a:t>
            </a:r>
            <a:r>
              <a:rPr lang="en-US" dirty="0" err="1">
                <a:latin typeface="Times New Roman" pitchFamily="18"/>
              </a:rPr>
              <a:t>алгоритмів</a:t>
            </a:r>
            <a:r>
              <a:rPr lang="en-US" dirty="0">
                <a:latin typeface="Times New Roman" pitchFamily="18"/>
              </a:rPr>
              <a:t> </a:t>
            </a:r>
            <a:r>
              <a:rPr lang="en-US" dirty="0" err="1">
                <a:latin typeface="Times New Roman" pitchFamily="18"/>
              </a:rPr>
              <a:t>дозволяє</a:t>
            </a:r>
            <a:r>
              <a:rPr lang="en-US" dirty="0">
                <a:latin typeface="Times New Roman" pitchFamily="18"/>
              </a:rPr>
              <a:t> </a:t>
            </a:r>
            <a:r>
              <a:rPr lang="en-US" dirty="0" err="1">
                <a:latin typeface="Times New Roman" pitchFamily="18"/>
              </a:rPr>
              <a:t>вибрати</a:t>
            </a:r>
            <a:r>
              <a:rPr lang="en-US" dirty="0">
                <a:latin typeface="Times New Roman" pitchFamily="18"/>
              </a:rPr>
              <a:t> </a:t>
            </a:r>
            <a:r>
              <a:rPr lang="en-US" dirty="0" err="1">
                <a:latin typeface="Times New Roman" pitchFamily="18"/>
              </a:rPr>
              <a:t>спосіб</a:t>
            </a:r>
            <a:r>
              <a:rPr lang="en-US" dirty="0">
                <a:latin typeface="Times New Roman" pitchFamily="18"/>
              </a:rPr>
              <a:t> </a:t>
            </a:r>
            <a:r>
              <a:rPr lang="en-US" dirty="0" err="1">
                <a:latin typeface="Times New Roman" pitchFamily="18"/>
              </a:rPr>
              <a:t>опису</a:t>
            </a:r>
            <a:r>
              <a:rPr lang="en-US" dirty="0">
                <a:latin typeface="Times New Roman" pitchFamily="18"/>
              </a:rPr>
              <a:t> </a:t>
            </a:r>
            <a:r>
              <a:rPr lang="en-US" dirty="0" err="1">
                <a:latin typeface="Times New Roman" pitchFamily="18"/>
              </a:rPr>
              <a:t>та</a:t>
            </a:r>
            <a:r>
              <a:rPr lang="en-US" dirty="0">
                <a:latin typeface="Times New Roman" pitchFamily="18"/>
              </a:rPr>
              <a:t> </a:t>
            </a:r>
            <a:r>
              <a:rPr lang="en-US" dirty="0" err="1">
                <a:latin typeface="Times New Roman" pitchFamily="18"/>
              </a:rPr>
              <a:t>вимірювання</a:t>
            </a:r>
            <a:r>
              <a:rPr lang="en-US" dirty="0">
                <a:latin typeface="Times New Roman" pitchFamily="18"/>
              </a:rPr>
              <a:t> </a:t>
            </a:r>
            <a:r>
              <a:rPr lang="en-US" dirty="0" err="1">
                <a:latin typeface="Times New Roman" pitchFamily="18"/>
              </a:rPr>
              <a:t>властивостей</a:t>
            </a:r>
            <a:r>
              <a:rPr lang="en-US" dirty="0">
                <a:latin typeface="Times New Roman" pitchFamily="18"/>
              </a:rPr>
              <a:t> </a:t>
            </a:r>
            <a:r>
              <a:rPr lang="en-US" dirty="0" err="1">
                <a:latin typeface="Times New Roman" pitchFamily="18"/>
              </a:rPr>
              <a:t>алгоритмів</a:t>
            </a:r>
            <a:r>
              <a:rPr lang="en-US" dirty="0">
                <a:latin typeface="Times New Roman" pitchFamily="18"/>
              </a:rPr>
              <a:t> і </a:t>
            </a:r>
            <a:r>
              <a:rPr lang="en-US" dirty="0" err="1">
                <a:latin typeface="Times New Roman" pitchFamily="18"/>
              </a:rPr>
              <a:t>структур</a:t>
            </a:r>
            <a:r>
              <a:rPr lang="en-US" dirty="0">
                <a:latin typeface="Times New Roman" pitchFamily="18"/>
              </a:rPr>
              <a:t> </a:t>
            </a:r>
            <a:r>
              <a:rPr lang="en-US" dirty="0" err="1">
                <a:latin typeface="Times New Roman" pitchFamily="18"/>
              </a:rPr>
              <a:t>даних</a:t>
            </a:r>
            <a:r>
              <a:rPr lang="en-US" dirty="0">
                <a:latin typeface="Times New Roman" pitchFamily="18"/>
              </a:rPr>
              <a:t>. </a:t>
            </a:r>
            <a:r>
              <a:rPr lang="en-US" dirty="0" err="1">
                <a:latin typeface="Times New Roman" pitchFamily="18"/>
              </a:rPr>
              <a:t>Це</a:t>
            </a:r>
            <a:r>
              <a:rPr lang="en-US" dirty="0">
                <a:latin typeface="Times New Roman" pitchFamily="18"/>
              </a:rPr>
              <a:t> є </a:t>
            </a:r>
            <a:r>
              <a:rPr lang="en-US" dirty="0" err="1">
                <a:latin typeface="Times New Roman" pitchFamily="18"/>
              </a:rPr>
              <a:t>основою</a:t>
            </a:r>
            <a:r>
              <a:rPr lang="en-US" dirty="0">
                <a:latin typeface="Times New Roman" pitchFamily="18"/>
              </a:rPr>
              <a:t> </a:t>
            </a:r>
            <a:r>
              <a:rPr lang="en-US" dirty="0" err="1">
                <a:latin typeface="Times New Roman" pitchFamily="18"/>
              </a:rPr>
              <a:t>для</a:t>
            </a:r>
            <a:r>
              <a:rPr lang="en-US" dirty="0">
                <a:latin typeface="Times New Roman" pitchFamily="18"/>
              </a:rPr>
              <a:t> </a:t>
            </a:r>
            <a:r>
              <a:rPr lang="en-US" dirty="0" err="1">
                <a:latin typeface="Times New Roman" pitchFamily="18"/>
              </a:rPr>
              <a:t>вибору</a:t>
            </a:r>
            <a:r>
              <a:rPr lang="en-US" dirty="0">
                <a:latin typeface="Times New Roman" pitchFamily="18"/>
              </a:rPr>
              <a:t> </a:t>
            </a:r>
            <a:r>
              <a:rPr lang="en-US" dirty="0" err="1">
                <a:latin typeface="Times New Roman" pitchFamily="18"/>
              </a:rPr>
              <a:t>найкращого</a:t>
            </a:r>
            <a:r>
              <a:rPr lang="en-US" dirty="0">
                <a:latin typeface="Times New Roman" pitchFamily="18"/>
              </a:rPr>
              <a:t> </a:t>
            </a:r>
            <a:r>
              <a:rPr lang="en-US" dirty="0" err="1">
                <a:latin typeface="Times New Roman" pitchFamily="18"/>
              </a:rPr>
              <a:t>рішення</a:t>
            </a:r>
            <a:r>
              <a:rPr lang="en-US" dirty="0">
                <a:latin typeface="Times New Roman" pitchFamily="18"/>
              </a:rPr>
              <a:t> </a:t>
            </a:r>
            <a:r>
              <a:rPr lang="en-US" dirty="0" err="1">
                <a:latin typeface="Times New Roman" pitchFamily="18"/>
              </a:rPr>
              <a:t>задачі</a:t>
            </a:r>
            <a:r>
              <a:rPr lang="en-US" dirty="0">
                <a:latin typeface="Times New Roman" pitchFamily="18"/>
              </a:rPr>
              <a:t>.</a:t>
            </a:r>
          </a:p>
          <a:p>
            <a:pPr lvl="0" algn="ctr"/>
            <a:endParaRPr lang="en-US" dirty="0">
              <a:latin typeface="Times New Roman" pitchFamily="18"/>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503999" y="301320"/>
            <a:ext cx="9071640" cy="1262520"/>
          </a:xfrm>
        </p:spPr>
        <p:txBody>
          <a:bodyPr>
            <a:spAutoFit/>
          </a:bodyPr>
          <a:lstStyle/>
          <a:p>
            <a:pPr lvl="0"/>
            <a:r>
              <a:rPr lang="en-US"/>
              <a:t>Метод смуг</a:t>
            </a:r>
          </a:p>
        </p:txBody>
      </p:sp>
      <p:sp>
        <p:nvSpPr>
          <p:cNvPr id="3" name="Subtitle 2"/>
          <p:cNvSpPr txBox="1">
            <a:spLocks noGrp="1"/>
          </p:cNvSpPr>
          <p:nvPr>
            <p:ph type="subTitle" idx="4294967295"/>
          </p:nvPr>
        </p:nvSpPr>
        <p:spPr>
          <a:xfrm>
            <a:off x="503999" y="1769040"/>
            <a:ext cx="9071640" cy="4989600"/>
          </a:xfrm>
        </p:spPr>
        <p:txBody>
          <a:bodyPr anchor="ctr">
            <a:spAutoFit/>
          </a:bodyPr>
          <a:lstStyle/>
          <a:p>
            <a:pPr lvl="0" algn="ctr"/>
            <a:endParaRPr lang="en-US"/>
          </a:p>
          <a:p>
            <a:pPr lvl="0" algn="ctr"/>
            <a:endParaRPr lang="en-US"/>
          </a:p>
        </p:txBody>
      </p:sp>
      <p:grpSp>
        <p:nvGrpSpPr>
          <p:cNvPr id="4" name="Group 3"/>
          <p:cNvGrpSpPr/>
          <p:nvPr/>
        </p:nvGrpSpPr>
        <p:grpSpPr>
          <a:xfrm>
            <a:off x="1800000" y="2223000"/>
            <a:ext cx="6120000" cy="3717000"/>
            <a:chOff x="1800000" y="2223000"/>
            <a:chExt cx="6120000" cy="3717000"/>
          </a:xfrm>
        </p:grpSpPr>
        <p:grpSp>
          <p:nvGrpSpPr>
            <p:cNvPr id="5" name="Group 4"/>
            <p:cNvGrpSpPr/>
            <p:nvPr/>
          </p:nvGrpSpPr>
          <p:grpSpPr>
            <a:xfrm>
              <a:off x="2622600" y="2223000"/>
              <a:ext cx="4212000" cy="3717000"/>
              <a:chOff x="2622600" y="2223000"/>
              <a:chExt cx="4212000" cy="3717000"/>
            </a:xfrm>
          </p:grpSpPr>
          <p:sp>
            <p:nvSpPr>
              <p:cNvPr id="6" name="Freeform 5"/>
              <p:cNvSpPr/>
              <p:nvPr/>
            </p:nvSpPr>
            <p:spPr>
              <a:xfrm>
                <a:off x="2622600" y="2223000"/>
                <a:ext cx="4212000" cy="3717000"/>
              </a:xfrm>
              <a:custGeom>
                <a:avLst/>
                <a:gdLst>
                  <a:gd name="f0" fmla="val 360"/>
                  <a:gd name="f1" fmla="val 0"/>
                  <a:gd name="f2" fmla="val 3840"/>
                  <a:gd name="f3" fmla="val 2805"/>
                  <a:gd name="f4" fmla="val 570"/>
                  <a:gd name="f5" fmla="val 2610"/>
                  <a:gd name="f6" fmla="val 1815"/>
                  <a:gd name="f7" fmla="val 2790"/>
                  <a:gd name="f8" fmla="val 1680"/>
                  <a:gd name="f9" fmla="val 3450"/>
                  <a:gd name="f10" fmla="val 915"/>
                  <a:gd name="f11" fmla="val 2895"/>
                  <a:gd name="f12" fmla="val 1215"/>
                  <a:gd name="f13" fmla="val 945"/>
                  <a:gd name="f14" fmla="val 990"/>
                </a:gdLst>
                <a:ahLst/>
                <a:cxnLst>
                  <a:cxn ang="3cd4">
                    <a:pos x="hc" y="t"/>
                  </a:cxn>
                  <a:cxn ang="0">
                    <a:pos x="r" y="vc"/>
                  </a:cxn>
                  <a:cxn ang="cd4">
                    <a:pos x="hc" y="b"/>
                  </a:cxn>
                  <a:cxn ang="cd2">
                    <a:pos x="l" y="vc"/>
                  </a:cxn>
                </a:cxnLst>
                <a:rect l="l" t="t" r="r" b="b"/>
                <a:pathLst>
                  <a:path w="3840" h="2805">
                    <a:moveTo>
                      <a:pt x="f0" y="f4"/>
                    </a:moveTo>
                    <a:lnTo>
                      <a:pt x="f1" y="f5"/>
                    </a:lnTo>
                    <a:lnTo>
                      <a:pt x="f6" y="f5"/>
                    </a:lnTo>
                    <a:lnTo>
                      <a:pt x="f7" y="f8"/>
                    </a:lnTo>
                    <a:lnTo>
                      <a:pt x="f9" y="f3"/>
                    </a:lnTo>
                    <a:lnTo>
                      <a:pt x="f2" y="f10"/>
                    </a:lnTo>
                    <a:lnTo>
                      <a:pt x="f11" y="f1"/>
                    </a:lnTo>
                    <a:lnTo>
                      <a:pt x="f12" y="f1"/>
                    </a:lnTo>
                    <a:lnTo>
                      <a:pt x="f13" y="f14"/>
                    </a:lnTo>
                    <a:lnTo>
                      <a:pt x="f0" y="f4"/>
                    </a:lnTo>
                    <a:close/>
                  </a:path>
                </a:pathLst>
              </a:custGeom>
              <a:solidFill>
                <a:srgbClr val="FFFFFF"/>
              </a:solidFill>
              <a:ln w="12600">
                <a:solidFill>
                  <a:srgbClr val="000000"/>
                </a:solidFill>
                <a:prstDash val="solid"/>
                <a:round/>
              </a:ln>
            </p:spPr>
            <p:txBody>
              <a:bodyPr vert="horz" wrap="square" lIns="158760" tIns="82440" rIns="158760" bIns="82440" anchor="t" anchorCtr="0" compatLnSpc="0">
                <a:noAutofit/>
              </a:bodyPr>
              <a:lstStyle/>
              <a:p>
                <a:pPr marL="0" marR="0" lvl="0" indent="0" rtl="0" hangingPunct="0">
                  <a:lnSpc>
                    <a:spcPct val="100000"/>
                  </a:lnSpc>
                  <a:spcBef>
                    <a:spcPts val="0"/>
                  </a:spcBef>
                  <a:spcAft>
                    <a:spcPts val="0"/>
                  </a:spcAft>
                  <a:buNone/>
                  <a:tabLst/>
                </a:pPr>
                <a:endParaRPr lang="en-US" sz="1800" b="0" i="0" u="none" strike="noStrike">
                  <a:ln>
                    <a:noFill/>
                  </a:ln>
                  <a:latin typeface="Arial" pitchFamily="18"/>
                  <a:ea typeface="Lucida Sans Unicode" pitchFamily="2"/>
                  <a:cs typeface="Tahoma" pitchFamily="2"/>
                </a:endParaRPr>
              </a:p>
            </p:txBody>
          </p:sp>
          <p:sp>
            <p:nvSpPr>
              <p:cNvPr id="7" name="Freeform 6"/>
              <p:cNvSpPr/>
              <p:nvPr/>
            </p:nvSpPr>
            <p:spPr>
              <a:xfrm>
                <a:off x="3017520" y="2799000"/>
                <a:ext cx="3011040" cy="2167200"/>
              </a:xfrm>
              <a:custGeom>
                <a:avLst/>
                <a:gdLst>
                  <a:gd name="f0" fmla="val 0"/>
                  <a:gd name="f1" fmla="val 2745"/>
                  <a:gd name="f2" fmla="val 1635"/>
                  <a:gd name="f3" fmla="val 600"/>
                  <a:gd name="f4" fmla="val 555"/>
                  <a:gd name="f5" fmla="val 990"/>
                  <a:gd name="f6" fmla="val 1065"/>
                  <a:gd name="f7" fmla="val 1485"/>
                  <a:gd name="f8" fmla="val 375"/>
                  <a:gd name="f9" fmla="val 780"/>
                  <a:gd name="f10" fmla="val 150"/>
                </a:gdLst>
                <a:ahLst/>
                <a:cxnLst>
                  <a:cxn ang="3cd4">
                    <a:pos x="hc" y="t"/>
                  </a:cxn>
                  <a:cxn ang="0">
                    <a:pos x="r" y="vc"/>
                  </a:cxn>
                  <a:cxn ang="cd4">
                    <a:pos x="hc" y="b"/>
                  </a:cxn>
                  <a:cxn ang="cd2">
                    <a:pos x="l" y="vc"/>
                  </a:cxn>
                </a:cxnLst>
                <a:rect l="l" t="t" r="r" b="b"/>
                <a:pathLst>
                  <a:path w="2745" h="1635">
                    <a:moveTo>
                      <a:pt x="f3" y="f4"/>
                    </a:moveTo>
                    <a:lnTo>
                      <a:pt x="f5" y="f6"/>
                    </a:lnTo>
                    <a:lnTo>
                      <a:pt x="f7" y="f0"/>
                    </a:lnTo>
                    <a:lnTo>
                      <a:pt x="f1" y="f8"/>
                    </a:lnTo>
                    <a:lnTo>
                      <a:pt x="f9" y="f2"/>
                    </a:lnTo>
                    <a:lnTo>
                      <a:pt x="f0" y="f10"/>
                    </a:lnTo>
                  </a:path>
                </a:pathLst>
              </a:custGeom>
              <a:noFill/>
              <a:ln w="12600">
                <a:solidFill>
                  <a:srgbClr val="000000"/>
                </a:solidFill>
                <a:prstDash val="solid"/>
                <a:round/>
              </a:ln>
            </p:spPr>
            <p:txBody>
              <a:bodyPr vert="horz" wrap="square" lIns="158760" tIns="82440" rIns="158760" bIns="82440" anchor="t" anchorCtr="0" compatLnSpc="0">
                <a:noAutofit/>
              </a:bodyPr>
              <a:lstStyle/>
              <a:p>
                <a:pPr marL="0" marR="0" lvl="0" indent="0" rtl="0" hangingPunct="0">
                  <a:lnSpc>
                    <a:spcPct val="100000"/>
                  </a:lnSpc>
                  <a:spcBef>
                    <a:spcPts val="0"/>
                  </a:spcBef>
                  <a:spcAft>
                    <a:spcPts val="0"/>
                  </a:spcAft>
                  <a:buNone/>
                  <a:tabLst/>
                </a:pPr>
                <a:endParaRPr lang="en-US" sz="1800" b="0" i="0" u="none" strike="noStrike">
                  <a:ln>
                    <a:noFill/>
                  </a:ln>
                  <a:latin typeface="Arial" pitchFamily="18"/>
                  <a:ea typeface="Lucida Sans Unicode" pitchFamily="2"/>
                  <a:cs typeface="Tahoma" pitchFamily="2"/>
                </a:endParaRPr>
              </a:p>
            </p:txBody>
          </p:sp>
          <p:sp>
            <p:nvSpPr>
              <p:cNvPr id="8" name="Freeform 7"/>
              <p:cNvSpPr/>
              <p:nvPr/>
            </p:nvSpPr>
            <p:spPr>
              <a:xfrm>
                <a:off x="4580639" y="2223000"/>
                <a:ext cx="1447919" cy="3479040"/>
              </a:xfrm>
              <a:custGeom>
                <a:avLst/>
                <a:gdLst>
                  <a:gd name="f0" fmla="val 0"/>
                  <a:gd name="f1" fmla="val 1320"/>
                  <a:gd name="f2" fmla="val 2625"/>
                  <a:gd name="f3" fmla="val 1095"/>
                  <a:gd name="f4" fmla="val 840"/>
                </a:gdLst>
                <a:ahLst/>
                <a:cxnLst>
                  <a:cxn ang="3cd4">
                    <a:pos x="hc" y="t"/>
                  </a:cxn>
                  <a:cxn ang="0">
                    <a:pos x="r" y="vc"/>
                  </a:cxn>
                  <a:cxn ang="cd4">
                    <a:pos x="hc" y="b"/>
                  </a:cxn>
                  <a:cxn ang="cd2">
                    <a:pos x="l" y="vc"/>
                  </a:cxn>
                </a:cxnLst>
                <a:rect l="l" t="t" r="r" b="b"/>
                <a:pathLst>
                  <a:path w="1320" h="2625">
                    <a:moveTo>
                      <a:pt x="f3" y="f0"/>
                    </a:moveTo>
                    <a:lnTo>
                      <a:pt x="f1" y="f4"/>
                    </a:lnTo>
                    <a:lnTo>
                      <a:pt x="f0" y="f2"/>
                    </a:lnTo>
                  </a:path>
                </a:pathLst>
              </a:custGeom>
              <a:noFill/>
              <a:ln w="12600">
                <a:solidFill>
                  <a:srgbClr val="000000"/>
                </a:solidFill>
                <a:prstDash val="solid"/>
                <a:round/>
              </a:ln>
            </p:spPr>
            <p:txBody>
              <a:bodyPr vert="horz" wrap="square" lIns="158760" tIns="82440" rIns="158760" bIns="82440" anchor="t" anchorCtr="0" compatLnSpc="0">
                <a:noAutofit/>
              </a:bodyPr>
              <a:lstStyle/>
              <a:p>
                <a:pPr marL="0" marR="0" lvl="0" indent="0" rtl="0" hangingPunct="0">
                  <a:lnSpc>
                    <a:spcPct val="100000"/>
                  </a:lnSpc>
                  <a:spcBef>
                    <a:spcPts val="0"/>
                  </a:spcBef>
                  <a:spcAft>
                    <a:spcPts val="0"/>
                  </a:spcAft>
                  <a:buNone/>
                  <a:tabLst/>
                </a:pPr>
                <a:endParaRPr lang="en-US" sz="1800" b="0" i="0" u="none" strike="noStrike">
                  <a:ln>
                    <a:noFill/>
                  </a:ln>
                  <a:latin typeface="Arial" pitchFamily="18"/>
                  <a:ea typeface="Lucida Sans Unicode" pitchFamily="2"/>
                  <a:cs typeface="Tahoma" pitchFamily="2"/>
                </a:endParaRPr>
              </a:p>
            </p:txBody>
          </p:sp>
        </p:grpSp>
        <p:grpSp>
          <p:nvGrpSpPr>
            <p:cNvPr id="9" name="Group 8"/>
            <p:cNvGrpSpPr/>
            <p:nvPr/>
          </p:nvGrpSpPr>
          <p:grpSpPr>
            <a:xfrm>
              <a:off x="1800000" y="2223000"/>
              <a:ext cx="6120000" cy="3717000"/>
              <a:chOff x="1800000" y="2223000"/>
              <a:chExt cx="6120000" cy="3717000"/>
            </a:xfrm>
          </p:grpSpPr>
          <p:sp>
            <p:nvSpPr>
              <p:cNvPr id="10" name="Straight Connector 9"/>
              <p:cNvSpPr/>
              <p:nvPr/>
            </p:nvSpPr>
            <p:spPr>
              <a:xfrm>
                <a:off x="1800000" y="2223000"/>
                <a:ext cx="6037200" cy="0"/>
              </a:xfrm>
              <a:prstGeom prst="line">
                <a:avLst/>
              </a:prstGeom>
              <a:noFill/>
              <a:ln w="9360">
                <a:solidFill>
                  <a:srgbClr val="000000"/>
                </a:solidFill>
                <a:custDash>
                  <a:ds d="403846" sp="100000"/>
                </a:custDash>
                <a:miter/>
              </a:ln>
            </p:spPr>
            <p:txBody>
              <a:bodyPr vert="horz" wrap="square" lIns="158760" tIns="82440" rIns="158760" bIns="82440" anchor="t" anchorCtr="0" compatLnSpc="0">
                <a:noAutofit/>
              </a:bodyPr>
              <a:lstStyle/>
              <a:p>
                <a:pPr marL="0" marR="0" lvl="0" indent="0" rtl="0" hangingPunct="0">
                  <a:lnSpc>
                    <a:spcPct val="100000"/>
                  </a:lnSpc>
                  <a:spcBef>
                    <a:spcPts val="0"/>
                  </a:spcBef>
                  <a:spcAft>
                    <a:spcPts val="0"/>
                  </a:spcAft>
                  <a:buNone/>
                  <a:tabLst/>
                </a:pPr>
                <a:endParaRPr lang="en-US" sz="1800" b="0" i="0" u="none" strike="noStrike">
                  <a:ln>
                    <a:noFill/>
                  </a:ln>
                  <a:latin typeface="Arial" pitchFamily="18"/>
                  <a:ea typeface="Lucida Sans Unicode" pitchFamily="2"/>
                  <a:cs typeface="Tahoma" pitchFamily="2"/>
                </a:endParaRPr>
              </a:p>
            </p:txBody>
          </p:sp>
          <p:sp>
            <p:nvSpPr>
              <p:cNvPr id="11" name="Straight Connector 10"/>
              <p:cNvSpPr/>
              <p:nvPr/>
            </p:nvSpPr>
            <p:spPr>
              <a:xfrm>
                <a:off x="1800000" y="2799000"/>
                <a:ext cx="6037200" cy="0"/>
              </a:xfrm>
              <a:prstGeom prst="line">
                <a:avLst/>
              </a:prstGeom>
              <a:noFill/>
              <a:ln w="9360">
                <a:solidFill>
                  <a:srgbClr val="000000"/>
                </a:solidFill>
                <a:custDash>
                  <a:ds d="403846" sp="100000"/>
                </a:custDash>
                <a:miter/>
              </a:ln>
            </p:spPr>
            <p:txBody>
              <a:bodyPr vert="horz" wrap="square" lIns="158760" tIns="82440" rIns="158760" bIns="82440" anchor="t" anchorCtr="0" compatLnSpc="0">
                <a:noAutofit/>
              </a:bodyPr>
              <a:lstStyle/>
              <a:p>
                <a:pPr marL="0" marR="0" lvl="0" indent="0" rtl="0" hangingPunct="0">
                  <a:lnSpc>
                    <a:spcPct val="100000"/>
                  </a:lnSpc>
                  <a:spcBef>
                    <a:spcPts val="0"/>
                  </a:spcBef>
                  <a:spcAft>
                    <a:spcPts val="0"/>
                  </a:spcAft>
                  <a:buNone/>
                  <a:tabLst/>
                </a:pPr>
                <a:endParaRPr lang="en-US" sz="1800" b="0" i="0" u="none" strike="noStrike">
                  <a:ln>
                    <a:noFill/>
                  </a:ln>
                  <a:latin typeface="Arial" pitchFamily="18"/>
                  <a:ea typeface="Lucida Sans Unicode" pitchFamily="2"/>
                  <a:cs typeface="Tahoma" pitchFamily="2"/>
                </a:endParaRPr>
              </a:p>
            </p:txBody>
          </p:sp>
          <p:sp>
            <p:nvSpPr>
              <p:cNvPr id="12" name="Straight Connector 11"/>
              <p:cNvSpPr/>
              <p:nvPr/>
            </p:nvSpPr>
            <p:spPr>
              <a:xfrm>
                <a:off x="1800000" y="2977920"/>
                <a:ext cx="6037200" cy="0"/>
              </a:xfrm>
              <a:prstGeom prst="line">
                <a:avLst/>
              </a:prstGeom>
              <a:noFill/>
              <a:ln w="9360">
                <a:solidFill>
                  <a:srgbClr val="000000"/>
                </a:solidFill>
                <a:custDash>
                  <a:ds d="403846" sp="100000"/>
                </a:custDash>
                <a:miter/>
              </a:ln>
            </p:spPr>
            <p:txBody>
              <a:bodyPr vert="horz" wrap="square" lIns="158760" tIns="82440" rIns="158760" bIns="82440" anchor="t" anchorCtr="0" compatLnSpc="0">
                <a:noAutofit/>
              </a:bodyPr>
              <a:lstStyle/>
              <a:p>
                <a:pPr marL="0" marR="0" lvl="0" indent="0" rtl="0" hangingPunct="0">
                  <a:lnSpc>
                    <a:spcPct val="100000"/>
                  </a:lnSpc>
                  <a:spcBef>
                    <a:spcPts val="0"/>
                  </a:spcBef>
                  <a:spcAft>
                    <a:spcPts val="0"/>
                  </a:spcAft>
                  <a:buNone/>
                  <a:tabLst/>
                </a:pPr>
                <a:endParaRPr lang="en-US" sz="1800" b="0" i="0" u="none" strike="noStrike">
                  <a:ln>
                    <a:noFill/>
                  </a:ln>
                  <a:latin typeface="Arial" pitchFamily="18"/>
                  <a:ea typeface="Lucida Sans Unicode" pitchFamily="2"/>
                  <a:cs typeface="Tahoma" pitchFamily="2"/>
                </a:endParaRPr>
              </a:p>
            </p:txBody>
          </p:sp>
          <p:sp>
            <p:nvSpPr>
              <p:cNvPr id="13" name="Straight Connector 12"/>
              <p:cNvSpPr/>
              <p:nvPr/>
            </p:nvSpPr>
            <p:spPr>
              <a:xfrm>
                <a:off x="1800000" y="3296520"/>
                <a:ext cx="6037200" cy="0"/>
              </a:xfrm>
              <a:prstGeom prst="line">
                <a:avLst/>
              </a:prstGeom>
              <a:noFill/>
              <a:ln w="9360">
                <a:solidFill>
                  <a:srgbClr val="000000"/>
                </a:solidFill>
                <a:custDash>
                  <a:ds d="403846" sp="100000"/>
                </a:custDash>
                <a:miter/>
              </a:ln>
            </p:spPr>
            <p:txBody>
              <a:bodyPr vert="horz" wrap="square" lIns="158760" tIns="82440" rIns="158760" bIns="82440" anchor="t" anchorCtr="0" compatLnSpc="0">
                <a:noAutofit/>
              </a:bodyPr>
              <a:lstStyle/>
              <a:p>
                <a:pPr marL="0" marR="0" lvl="0" indent="0" rtl="0" hangingPunct="0">
                  <a:lnSpc>
                    <a:spcPct val="100000"/>
                  </a:lnSpc>
                  <a:spcBef>
                    <a:spcPts val="0"/>
                  </a:spcBef>
                  <a:spcAft>
                    <a:spcPts val="0"/>
                  </a:spcAft>
                  <a:buNone/>
                  <a:tabLst/>
                </a:pPr>
                <a:endParaRPr lang="en-US" sz="1800" b="0" i="0" u="none" strike="noStrike">
                  <a:ln>
                    <a:noFill/>
                  </a:ln>
                  <a:latin typeface="Arial" pitchFamily="18"/>
                  <a:ea typeface="Lucida Sans Unicode" pitchFamily="2"/>
                  <a:cs typeface="Tahoma" pitchFamily="2"/>
                </a:endParaRPr>
              </a:p>
            </p:txBody>
          </p:sp>
          <p:sp>
            <p:nvSpPr>
              <p:cNvPr id="14" name="Straight Connector 13"/>
              <p:cNvSpPr/>
              <p:nvPr/>
            </p:nvSpPr>
            <p:spPr>
              <a:xfrm>
                <a:off x="1833119" y="3435479"/>
                <a:ext cx="6037200" cy="0"/>
              </a:xfrm>
              <a:prstGeom prst="line">
                <a:avLst/>
              </a:prstGeom>
              <a:noFill/>
              <a:ln w="9360">
                <a:solidFill>
                  <a:srgbClr val="000000"/>
                </a:solidFill>
                <a:custDash>
                  <a:ds d="403846" sp="100000"/>
                </a:custDash>
                <a:miter/>
              </a:ln>
            </p:spPr>
            <p:txBody>
              <a:bodyPr vert="horz" wrap="square" lIns="158760" tIns="82440" rIns="158760" bIns="82440" anchor="t" anchorCtr="0" compatLnSpc="0">
                <a:noAutofit/>
              </a:bodyPr>
              <a:lstStyle/>
              <a:p>
                <a:pPr marL="0" marR="0" lvl="0" indent="0" rtl="0" hangingPunct="0">
                  <a:lnSpc>
                    <a:spcPct val="100000"/>
                  </a:lnSpc>
                  <a:spcBef>
                    <a:spcPts val="0"/>
                  </a:spcBef>
                  <a:spcAft>
                    <a:spcPts val="0"/>
                  </a:spcAft>
                  <a:buNone/>
                  <a:tabLst/>
                </a:pPr>
                <a:endParaRPr lang="en-US" sz="1800" b="0" i="0" u="none" strike="noStrike">
                  <a:ln>
                    <a:noFill/>
                  </a:ln>
                  <a:latin typeface="Arial" pitchFamily="18"/>
                  <a:ea typeface="Lucida Sans Unicode" pitchFamily="2"/>
                  <a:cs typeface="Tahoma" pitchFamily="2"/>
                </a:endParaRPr>
              </a:p>
            </p:txBody>
          </p:sp>
          <p:sp>
            <p:nvSpPr>
              <p:cNvPr id="15" name="Straight Connector 14"/>
              <p:cNvSpPr/>
              <p:nvPr/>
            </p:nvSpPr>
            <p:spPr>
              <a:xfrm>
                <a:off x="1816560" y="3534840"/>
                <a:ext cx="6037560" cy="0"/>
              </a:xfrm>
              <a:prstGeom prst="line">
                <a:avLst/>
              </a:prstGeom>
              <a:noFill/>
              <a:ln w="9360">
                <a:solidFill>
                  <a:srgbClr val="000000"/>
                </a:solidFill>
                <a:custDash>
                  <a:ds d="403846" sp="100000"/>
                </a:custDash>
                <a:miter/>
              </a:ln>
            </p:spPr>
            <p:txBody>
              <a:bodyPr vert="horz" wrap="square" lIns="158760" tIns="82440" rIns="158760" bIns="82440" anchor="t" anchorCtr="0" compatLnSpc="0">
                <a:noAutofit/>
              </a:bodyPr>
              <a:lstStyle/>
              <a:p>
                <a:pPr marL="0" marR="0" lvl="0" indent="0" rtl="0" hangingPunct="0">
                  <a:lnSpc>
                    <a:spcPct val="100000"/>
                  </a:lnSpc>
                  <a:spcBef>
                    <a:spcPts val="0"/>
                  </a:spcBef>
                  <a:spcAft>
                    <a:spcPts val="0"/>
                  </a:spcAft>
                  <a:buNone/>
                  <a:tabLst/>
                </a:pPr>
                <a:endParaRPr lang="en-US" sz="1800" b="0" i="0" u="none" strike="noStrike">
                  <a:ln>
                    <a:noFill/>
                  </a:ln>
                  <a:latin typeface="Arial" pitchFamily="18"/>
                  <a:ea typeface="Lucida Sans Unicode" pitchFamily="2"/>
                  <a:cs typeface="Tahoma" pitchFamily="2"/>
                </a:endParaRPr>
              </a:p>
            </p:txBody>
          </p:sp>
          <p:sp>
            <p:nvSpPr>
              <p:cNvPr id="16" name="Straight Connector 15"/>
              <p:cNvSpPr/>
              <p:nvPr/>
            </p:nvSpPr>
            <p:spPr>
              <a:xfrm>
                <a:off x="1816560" y="4230360"/>
                <a:ext cx="6037560" cy="0"/>
              </a:xfrm>
              <a:prstGeom prst="line">
                <a:avLst/>
              </a:prstGeom>
              <a:noFill/>
              <a:ln w="9360">
                <a:solidFill>
                  <a:srgbClr val="000000"/>
                </a:solidFill>
                <a:custDash>
                  <a:ds d="403846" sp="100000"/>
                </a:custDash>
                <a:miter/>
              </a:ln>
            </p:spPr>
            <p:txBody>
              <a:bodyPr vert="horz" wrap="square" lIns="158760" tIns="82440" rIns="158760" bIns="82440" anchor="t" anchorCtr="0" compatLnSpc="0">
                <a:noAutofit/>
              </a:bodyPr>
              <a:lstStyle/>
              <a:p>
                <a:pPr marL="0" marR="0" lvl="0" indent="0" rtl="0" hangingPunct="0">
                  <a:lnSpc>
                    <a:spcPct val="100000"/>
                  </a:lnSpc>
                  <a:spcBef>
                    <a:spcPts val="0"/>
                  </a:spcBef>
                  <a:spcAft>
                    <a:spcPts val="0"/>
                  </a:spcAft>
                  <a:buNone/>
                  <a:tabLst/>
                </a:pPr>
                <a:endParaRPr lang="en-US" sz="1800" b="0" i="0" u="none" strike="noStrike">
                  <a:ln>
                    <a:noFill/>
                  </a:ln>
                  <a:latin typeface="Arial" pitchFamily="18"/>
                  <a:ea typeface="Lucida Sans Unicode" pitchFamily="2"/>
                  <a:cs typeface="Tahoma" pitchFamily="2"/>
                </a:endParaRPr>
              </a:p>
            </p:txBody>
          </p:sp>
          <p:sp>
            <p:nvSpPr>
              <p:cNvPr id="17" name="Straight Connector 16"/>
              <p:cNvSpPr/>
              <p:nvPr/>
            </p:nvSpPr>
            <p:spPr>
              <a:xfrm>
                <a:off x="1849680" y="4469400"/>
                <a:ext cx="6037199" cy="0"/>
              </a:xfrm>
              <a:prstGeom prst="line">
                <a:avLst/>
              </a:prstGeom>
              <a:noFill/>
              <a:ln w="9360">
                <a:solidFill>
                  <a:srgbClr val="000000"/>
                </a:solidFill>
                <a:custDash>
                  <a:ds d="403846" sp="100000"/>
                </a:custDash>
                <a:miter/>
              </a:ln>
            </p:spPr>
            <p:txBody>
              <a:bodyPr vert="horz" wrap="square" lIns="158760" tIns="82440" rIns="158760" bIns="82440" anchor="t" anchorCtr="0" compatLnSpc="0">
                <a:noAutofit/>
              </a:bodyPr>
              <a:lstStyle/>
              <a:p>
                <a:pPr marL="0" marR="0" lvl="0" indent="0" rtl="0" hangingPunct="0">
                  <a:lnSpc>
                    <a:spcPct val="100000"/>
                  </a:lnSpc>
                  <a:spcBef>
                    <a:spcPts val="0"/>
                  </a:spcBef>
                  <a:spcAft>
                    <a:spcPts val="0"/>
                  </a:spcAft>
                  <a:buNone/>
                  <a:tabLst/>
                </a:pPr>
                <a:endParaRPr lang="en-US" sz="1800" b="0" i="0" u="none" strike="noStrike">
                  <a:ln>
                    <a:noFill/>
                  </a:ln>
                  <a:latin typeface="Arial" pitchFamily="18"/>
                  <a:ea typeface="Lucida Sans Unicode" pitchFamily="2"/>
                  <a:cs typeface="Tahoma" pitchFamily="2"/>
                </a:endParaRPr>
              </a:p>
            </p:txBody>
          </p:sp>
          <p:sp>
            <p:nvSpPr>
              <p:cNvPr id="18" name="Straight Connector 17"/>
              <p:cNvSpPr/>
              <p:nvPr/>
            </p:nvSpPr>
            <p:spPr>
              <a:xfrm>
                <a:off x="1849680" y="4965840"/>
                <a:ext cx="6037199" cy="0"/>
              </a:xfrm>
              <a:prstGeom prst="line">
                <a:avLst/>
              </a:prstGeom>
              <a:noFill/>
              <a:ln w="9360">
                <a:solidFill>
                  <a:srgbClr val="000000"/>
                </a:solidFill>
                <a:custDash>
                  <a:ds d="403846" sp="100000"/>
                </a:custDash>
                <a:miter/>
              </a:ln>
            </p:spPr>
            <p:txBody>
              <a:bodyPr vert="horz" wrap="square" lIns="158760" tIns="82440" rIns="158760" bIns="82440" anchor="t" anchorCtr="0" compatLnSpc="0">
                <a:noAutofit/>
              </a:bodyPr>
              <a:lstStyle/>
              <a:p>
                <a:pPr marL="0" marR="0" lvl="0" indent="0" rtl="0" hangingPunct="0">
                  <a:lnSpc>
                    <a:spcPct val="100000"/>
                  </a:lnSpc>
                  <a:spcBef>
                    <a:spcPts val="0"/>
                  </a:spcBef>
                  <a:spcAft>
                    <a:spcPts val="0"/>
                  </a:spcAft>
                  <a:buNone/>
                  <a:tabLst/>
                </a:pPr>
                <a:endParaRPr lang="en-US" sz="1800" b="0" i="0" u="none" strike="noStrike">
                  <a:ln>
                    <a:noFill/>
                  </a:ln>
                  <a:latin typeface="Arial" pitchFamily="18"/>
                  <a:ea typeface="Lucida Sans Unicode" pitchFamily="2"/>
                  <a:cs typeface="Tahoma" pitchFamily="2"/>
                </a:endParaRPr>
              </a:p>
            </p:txBody>
          </p:sp>
          <p:sp>
            <p:nvSpPr>
              <p:cNvPr id="19" name="Straight Connector 18"/>
              <p:cNvSpPr/>
              <p:nvPr/>
            </p:nvSpPr>
            <p:spPr>
              <a:xfrm>
                <a:off x="1882800" y="5681520"/>
                <a:ext cx="6037200" cy="0"/>
              </a:xfrm>
              <a:prstGeom prst="line">
                <a:avLst/>
              </a:prstGeom>
              <a:noFill/>
              <a:ln w="9360">
                <a:solidFill>
                  <a:srgbClr val="000000"/>
                </a:solidFill>
                <a:custDash>
                  <a:ds d="403846" sp="100000"/>
                </a:custDash>
                <a:miter/>
              </a:ln>
            </p:spPr>
            <p:txBody>
              <a:bodyPr vert="horz" wrap="square" lIns="158760" tIns="82440" rIns="158760" bIns="82440" anchor="t" anchorCtr="0" compatLnSpc="0">
                <a:noAutofit/>
              </a:bodyPr>
              <a:lstStyle/>
              <a:p>
                <a:pPr marL="0" marR="0" lvl="0" indent="0" rtl="0" hangingPunct="0">
                  <a:lnSpc>
                    <a:spcPct val="100000"/>
                  </a:lnSpc>
                  <a:spcBef>
                    <a:spcPts val="0"/>
                  </a:spcBef>
                  <a:spcAft>
                    <a:spcPts val="0"/>
                  </a:spcAft>
                  <a:buNone/>
                  <a:tabLst/>
                </a:pPr>
                <a:endParaRPr lang="en-US" sz="1800" b="0" i="0" u="none" strike="noStrike">
                  <a:ln>
                    <a:noFill/>
                  </a:ln>
                  <a:latin typeface="Arial" pitchFamily="18"/>
                  <a:ea typeface="Lucida Sans Unicode" pitchFamily="2"/>
                  <a:cs typeface="Tahoma" pitchFamily="2"/>
                </a:endParaRPr>
              </a:p>
            </p:txBody>
          </p:sp>
          <p:sp>
            <p:nvSpPr>
              <p:cNvPr id="20" name="Straight Connector 19"/>
              <p:cNvSpPr/>
              <p:nvPr/>
            </p:nvSpPr>
            <p:spPr>
              <a:xfrm>
                <a:off x="1865880" y="5940000"/>
                <a:ext cx="6037560" cy="0"/>
              </a:xfrm>
              <a:prstGeom prst="line">
                <a:avLst/>
              </a:prstGeom>
              <a:noFill/>
              <a:ln w="9360">
                <a:solidFill>
                  <a:srgbClr val="000000"/>
                </a:solidFill>
                <a:custDash>
                  <a:ds d="403846" sp="100000"/>
                </a:custDash>
                <a:miter/>
              </a:ln>
            </p:spPr>
            <p:txBody>
              <a:bodyPr vert="horz" wrap="square" lIns="158760" tIns="82440" rIns="158760" bIns="82440" anchor="t" anchorCtr="0" compatLnSpc="0">
                <a:noAutofit/>
              </a:bodyPr>
              <a:lstStyle/>
              <a:p>
                <a:pPr marL="0" marR="0" lvl="0" indent="0" rtl="0" hangingPunct="0">
                  <a:lnSpc>
                    <a:spcPct val="100000"/>
                  </a:lnSpc>
                  <a:spcBef>
                    <a:spcPts val="0"/>
                  </a:spcBef>
                  <a:spcAft>
                    <a:spcPts val="0"/>
                  </a:spcAft>
                  <a:buNone/>
                  <a:tabLst/>
                </a:pPr>
                <a:endParaRPr lang="en-US" sz="1800" b="0" i="0" u="none" strike="noStrike">
                  <a:ln>
                    <a:noFill/>
                  </a:ln>
                  <a:latin typeface="Arial" pitchFamily="18"/>
                  <a:ea typeface="Lucida Sans Unicode" pitchFamily="2"/>
                  <a:cs typeface="Tahoma" pitchFamily="2"/>
                </a:endParaRPr>
              </a:p>
            </p:txBody>
          </p:sp>
        </p:grpSp>
      </p:grpSp>
    </p:spTree>
    <p:extLst>
      <p:ext uri="{BB962C8B-B14F-4D97-AF65-F5344CB8AC3E}">
        <p14:creationId xmlns:p14="http://schemas.microsoft.com/office/powerpoint/2010/main" val="34765001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503999" y="301320"/>
            <a:ext cx="9071640" cy="1262520"/>
          </a:xfrm>
        </p:spPr>
        <p:txBody>
          <a:bodyPr>
            <a:spAutoFit/>
          </a:bodyPr>
          <a:lstStyle/>
          <a:p>
            <a:pPr lvl="0"/>
            <a:r>
              <a:rPr lang="en-US"/>
              <a:t>Перетин смуг з графом</a:t>
            </a:r>
          </a:p>
        </p:txBody>
      </p:sp>
      <p:sp>
        <p:nvSpPr>
          <p:cNvPr id="3" name="Subtitle 2"/>
          <p:cNvSpPr txBox="1">
            <a:spLocks noGrp="1"/>
          </p:cNvSpPr>
          <p:nvPr>
            <p:ph type="subTitle" idx="4294967295"/>
          </p:nvPr>
        </p:nvSpPr>
        <p:spPr>
          <a:xfrm>
            <a:off x="540000" y="2078809"/>
            <a:ext cx="9071640" cy="4431983"/>
          </a:xfrm>
        </p:spPr>
        <p:txBody>
          <a:bodyPr anchor="ctr">
            <a:spAutoFit/>
          </a:bodyPr>
          <a:lstStyle/>
          <a:p>
            <a:pPr lvl="0" algn="ctr"/>
            <a:r>
              <a:rPr lang="en-US" dirty="0" err="1">
                <a:latin typeface="Times New Roman" pitchFamily="18"/>
              </a:rPr>
              <a:t>Розглянемо</a:t>
            </a:r>
            <a:r>
              <a:rPr lang="en-US" dirty="0">
                <a:latin typeface="Times New Roman" pitchFamily="18"/>
              </a:rPr>
              <a:t> </a:t>
            </a:r>
            <a:r>
              <a:rPr lang="en-US" dirty="0" err="1">
                <a:latin typeface="Times New Roman" pitchFamily="18"/>
              </a:rPr>
              <a:t>перетин</a:t>
            </a:r>
            <a:r>
              <a:rPr lang="en-US" dirty="0">
                <a:latin typeface="Times New Roman" pitchFamily="18"/>
              </a:rPr>
              <a:t> </a:t>
            </a:r>
            <a:r>
              <a:rPr lang="en-US" dirty="0" err="1">
                <a:latin typeface="Times New Roman" pitchFamily="18"/>
              </a:rPr>
              <a:t>однієї</a:t>
            </a:r>
            <a:r>
              <a:rPr lang="en-US" dirty="0">
                <a:latin typeface="Times New Roman" pitchFamily="18"/>
              </a:rPr>
              <a:t> </a:t>
            </a:r>
            <a:r>
              <a:rPr lang="en-US" dirty="0" smtClean="0">
                <a:latin typeface="Times New Roman" pitchFamily="18"/>
              </a:rPr>
              <a:t>з</a:t>
            </a:r>
            <a:r>
              <a:rPr lang="uk-UA" dirty="0" smtClean="0">
                <a:latin typeface="Times New Roman" pitchFamily="18"/>
              </a:rPr>
              <a:t>і</a:t>
            </a:r>
            <a:r>
              <a:rPr lang="en-US" dirty="0" smtClean="0">
                <a:latin typeface="Times New Roman" pitchFamily="18"/>
              </a:rPr>
              <a:t> </a:t>
            </a:r>
            <a:r>
              <a:rPr lang="en-US" dirty="0" err="1">
                <a:latin typeface="Times New Roman" pitchFamily="18"/>
              </a:rPr>
              <a:t>смуг</a:t>
            </a:r>
            <a:r>
              <a:rPr lang="en-US" dirty="0">
                <a:latin typeface="Times New Roman" pitchFamily="18"/>
              </a:rPr>
              <a:t> з </a:t>
            </a:r>
            <a:r>
              <a:rPr lang="en-US" dirty="0" err="1">
                <a:latin typeface="Times New Roman" pitchFamily="18"/>
              </a:rPr>
              <a:t>графом</a:t>
            </a:r>
            <a:r>
              <a:rPr lang="en-US" dirty="0">
                <a:latin typeface="Times New Roman" pitchFamily="18"/>
              </a:rPr>
              <a:t> </a:t>
            </a:r>
            <a:r>
              <a:rPr lang="en-US" b="1" i="1" dirty="0">
                <a:latin typeface="Times New Roman" pitchFamily="18"/>
              </a:rPr>
              <a:t>G</a:t>
            </a:r>
            <a:r>
              <a:rPr lang="en-US" dirty="0">
                <a:latin typeface="Times New Roman" pitchFamily="18"/>
              </a:rPr>
              <a:t>. </a:t>
            </a:r>
            <a:r>
              <a:rPr lang="en-US" dirty="0" smtClean="0">
                <a:latin typeface="Times New Roman" pitchFamily="18"/>
              </a:rPr>
              <a:t>В</a:t>
            </a:r>
            <a:r>
              <a:rPr lang="uk-UA" dirty="0">
                <a:latin typeface="Times New Roman" pitchFamily="18"/>
              </a:rPr>
              <a:t>і</a:t>
            </a:r>
            <a:r>
              <a:rPr lang="en-US" dirty="0" smtClean="0">
                <a:latin typeface="Times New Roman" pitchFamily="18"/>
              </a:rPr>
              <a:t>н </a:t>
            </a:r>
            <a:r>
              <a:rPr lang="en-US" dirty="0" err="1">
                <a:latin typeface="Times New Roman" pitchFamily="18"/>
              </a:rPr>
              <a:t>складається</a:t>
            </a:r>
            <a:r>
              <a:rPr lang="en-US" dirty="0">
                <a:latin typeface="Times New Roman" pitchFamily="18"/>
              </a:rPr>
              <a:t> з </a:t>
            </a:r>
            <a:r>
              <a:rPr lang="en-US" dirty="0" err="1">
                <a:latin typeface="Times New Roman" pitchFamily="18"/>
              </a:rPr>
              <a:t>відрізків</a:t>
            </a:r>
            <a:r>
              <a:rPr lang="en-US" dirty="0">
                <a:latin typeface="Times New Roman" pitchFamily="18"/>
              </a:rPr>
              <a:t> </a:t>
            </a:r>
            <a:r>
              <a:rPr lang="en-US" dirty="0" err="1">
                <a:latin typeface="Times New Roman" pitchFamily="18"/>
              </a:rPr>
              <a:t>ребер</a:t>
            </a:r>
            <a:r>
              <a:rPr lang="en-US" dirty="0">
                <a:latin typeface="Times New Roman" pitchFamily="18"/>
              </a:rPr>
              <a:t> </a:t>
            </a:r>
            <a:r>
              <a:rPr lang="en-US" dirty="0" err="1">
                <a:latin typeface="Times New Roman" pitchFamily="18"/>
              </a:rPr>
              <a:t>графа</a:t>
            </a:r>
            <a:r>
              <a:rPr lang="en-US" dirty="0">
                <a:latin typeface="Times New Roman" pitchFamily="18"/>
              </a:rPr>
              <a:t> </a:t>
            </a:r>
            <a:r>
              <a:rPr lang="en-US" b="1" i="1" dirty="0">
                <a:latin typeface="Times New Roman" pitchFamily="18"/>
              </a:rPr>
              <a:t>G</a:t>
            </a:r>
            <a:r>
              <a:rPr lang="en-US" dirty="0">
                <a:latin typeface="Times New Roman" pitchFamily="18"/>
              </a:rPr>
              <a:t>. </a:t>
            </a:r>
            <a:r>
              <a:rPr lang="en-US" dirty="0" err="1">
                <a:latin typeface="Times New Roman" pitchFamily="18"/>
              </a:rPr>
              <a:t>Ці</a:t>
            </a:r>
            <a:r>
              <a:rPr lang="en-US" dirty="0">
                <a:latin typeface="Times New Roman" pitchFamily="18"/>
              </a:rPr>
              <a:t> </a:t>
            </a:r>
            <a:r>
              <a:rPr lang="en-US" dirty="0" err="1">
                <a:latin typeface="Times New Roman" pitchFamily="18"/>
              </a:rPr>
              <a:t>відрізки</a:t>
            </a:r>
            <a:r>
              <a:rPr lang="en-US" dirty="0">
                <a:latin typeface="Times New Roman" pitchFamily="18"/>
              </a:rPr>
              <a:t> </a:t>
            </a:r>
            <a:r>
              <a:rPr lang="en-US" dirty="0" err="1">
                <a:latin typeface="Times New Roman" pitchFamily="18"/>
              </a:rPr>
              <a:t>визначають</a:t>
            </a:r>
            <a:r>
              <a:rPr lang="en-US" dirty="0">
                <a:latin typeface="Times New Roman" pitchFamily="18"/>
              </a:rPr>
              <a:t> </a:t>
            </a:r>
            <a:r>
              <a:rPr lang="en-US" dirty="0" err="1">
                <a:latin typeface="Times New Roman" pitchFamily="18"/>
              </a:rPr>
              <a:t>безліч</a:t>
            </a:r>
            <a:r>
              <a:rPr lang="en-US" dirty="0">
                <a:latin typeface="Times New Roman" pitchFamily="18"/>
              </a:rPr>
              <a:t> </a:t>
            </a:r>
            <a:r>
              <a:rPr lang="en-US" dirty="0" err="1">
                <a:latin typeface="Times New Roman" pitchFamily="18"/>
              </a:rPr>
              <a:t>трапецій</a:t>
            </a:r>
            <a:r>
              <a:rPr lang="en-US" dirty="0">
                <a:latin typeface="Times New Roman" pitchFamily="18"/>
              </a:rPr>
              <a:t> і </a:t>
            </a:r>
            <a:r>
              <a:rPr lang="en-US" dirty="0" err="1">
                <a:latin typeface="Times New Roman" pitchFamily="18"/>
              </a:rPr>
              <a:t>трикутників</a:t>
            </a:r>
            <a:r>
              <a:rPr lang="en-US" dirty="0">
                <a:latin typeface="Times New Roman" pitchFamily="18"/>
              </a:rPr>
              <a:t>. </a:t>
            </a:r>
            <a:r>
              <a:rPr lang="en-US" dirty="0" err="1">
                <a:latin typeface="Times New Roman" pitchFamily="18"/>
              </a:rPr>
              <a:t>Ці</a:t>
            </a:r>
            <a:r>
              <a:rPr lang="en-US" dirty="0">
                <a:latin typeface="Times New Roman" pitchFamily="18"/>
              </a:rPr>
              <a:t> </a:t>
            </a:r>
            <a:r>
              <a:rPr lang="en-US" dirty="0" err="1">
                <a:latin typeface="Times New Roman" pitchFamily="18"/>
              </a:rPr>
              <a:t>відрізки</a:t>
            </a:r>
            <a:r>
              <a:rPr lang="en-US" dirty="0">
                <a:latin typeface="Times New Roman" pitchFamily="18"/>
              </a:rPr>
              <a:t> </a:t>
            </a:r>
            <a:r>
              <a:rPr lang="en-US" dirty="0" err="1">
                <a:latin typeface="Times New Roman" pitchFamily="18"/>
              </a:rPr>
              <a:t>можна</a:t>
            </a:r>
            <a:r>
              <a:rPr lang="en-US" dirty="0">
                <a:latin typeface="Times New Roman" pitchFamily="18"/>
              </a:rPr>
              <a:t> </a:t>
            </a:r>
            <a:r>
              <a:rPr lang="en-US" dirty="0" err="1">
                <a:latin typeface="Times New Roman" pitchFamily="18"/>
              </a:rPr>
              <a:t>упорядкувати</a:t>
            </a:r>
            <a:r>
              <a:rPr lang="en-US" dirty="0">
                <a:latin typeface="Times New Roman" pitchFamily="18"/>
              </a:rPr>
              <a:t> в </a:t>
            </a:r>
            <a:r>
              <a:rPr lang="en-US" dirty="0" err="1">
                <a:latin typeface="Times New Roman" pitchFamily="18"/>
              </a:rPr>
              <a:t>кожній</a:t>
            </a:r>
            <a:r>
              <a:rPr lang="en-US" dirty="0">
                <a:latin typeface="Times New Roman" pitchFamily="18"/>
              </a:rPr>
              <a:t> </a:t>
            </a:r>
            <a:r>
              <a:rPr lang="en-US" dirty="0" err="1">
                <a:latin typeface="Times New Roman" pitchFamily="18"/>
              </a:rPr>
              <a:t>смузі</a:t>
            </a:r>
            <a:r>
              <a:rPr lang="en-US" dirty="0">
                <a:latin typeface="Times New Roman" pitchFamily="18"/>
              </a:rPr>
              <a:t> </a:t>
            </a:r>
            <a:r>
              <a:rPr lang="en-US" dirty="0" err="1">
                <a:latin typeface="Times New Roman" pitchFamily="18"/>
              </a:rPr>
              <a:t>зліва</a:t>
            </a:r>
            <a:r>
              <a:rPr lang="en-US" dirty="0">
                <a:latin typeface="Times New Roman" pitchFamily="18"/>
              </a:rPr>
              <a:t> </a:t>
            </a:r>
            <a:r>
              <a:rPr lang="en-US" dirty="0" err="1">
                <a:latin typeface="Times New Roman" pitchFamily="18"/>
              </a:rPr>
              <a:t>направо</a:t>
            </a:r>
            <a:r>
              <a:rPr lang="en-US" dirty="0">
                <a:latin typeface="Times New Roman" pitchFamily="18"/>
              </a:rPr>
              <a:t> і </a:t>
            </a:r>
            <a:r>
              <a:rPr lang="en-US" dirty="0" err="1">
                <a:latin typeface="Times New Roman" pitchFamily="18"/>
              </a:rPr>
              <a:t>використовувати</a:t>
            </a:r>
            <a:r>
              <a:rPr lang="en-US" dirty="0">
                <a:latin typeface="Times New Roman" pitchFamily="18"/>
              </a:rPr>
              <a:t> </a:t>
            </a:r>
            <a:r>
              <a:rPr lang="en-US" dirty="0" err="1">
                <a:latin typeface="Times New Roman" pitchFamily="18"/>
              </a:rPr>
              <a:t>двійковий</a:t>
            </a:r>
            <a:r>
              <a:rPr lang="en-US" dirty="0">
                <a:latin typeface="Times New Roman" pitchFamily="18"/>
              </a:rPr>
              <a:t> </a:t>
            </a:r>
            <a:r>
              <a:rPr lang="en-US" dirty="0" err="1">
                <a:latin typeface="Times New Roman" pitchFamily="18"/>
              </a:rPr>
              <a:t>пошук</a:t>
            </a:r>
            <a:r>
              <a:rPr lang="en-US" dirty="0">
                <a:latin typeface="Times New Roman" pitchFamily="18"/>
              </a:rPr>
              <a:t> </a:t>
            </a:r>
            <a:r>
              <a:rPr lang="en-US" dirty="0" err="1">
                <a:latin typeface="Times New Roman" pitchFamily="18"/>
              </a:rPr>
              <a:t>для</a:t>
            </a:r>
            <a:r>
              <a:rPr lang="en-US" dirty="0">
                <a:latin typeface="Times New Roman" pitchFamily="18"/>
              </a:rPr>
              <a:t> </a:t>
            </a:r>
            <a:r>
              <a:rPr lang="en-US" dirty="0" err="1">
                <a:latin typeface="Times New Roman" pitchFamily="18"/>
              </a:rPr>
              <a:t>знаходження</a:t>
            </a:r>
            <a:r>
              <a:rPr lang="en-US" dirty="0">
                <a:latin typeface="Times New Roman" pitchFamily="18"/>
              </a:rPr>
              <a:t> </a:t>
            </a:r>
            <a:r>
              <a:rPr lang="en-US" dirty="0" err="1">
                <a:latin typeface="Times New Roman" pitchFamily="18"/>
              </a:rPr>
              <a:t>трапеції</a:t>
            </a:r>
            <a:r>
              <a:rPr lang="en-US" dirty="0">
                <a:latin typeface="Times New Roman" pitchFamily="18"/>
              </a:rPr>
              <a:t> </a:t>
            </a:r>
            <a:r>
              <a:rPr lang="en-US" dirty="0" err="1">
                <a:latin typeface="Times New Roman" pitchFamily="18"/>
              </a:rPr>
              <a:t>або</a:t>
            </a:r>
            <a:r>
              <a:rPr lang="en-US" dirty="0">
                <a:latin typeface="Times New Roman" pitchFamily="18"/>
              </a:rPr>
              <a:t> </a:t>
            </a:r>
            <a:r>
              <a:rPr lang="en-US" dirty="0" err="1">
                <a:latin typeface="Times New Roman" pitchFamily="18"/>
              </a:rPr>
              <a:t>трикутника</a:t>
            </a:r>
            <a:r>
              <a:rPr lang="en-US" dirty="0">
                <a:latin typeface="Times New Roman" pitchFamily="18"/>
              </a:rPr>
              <a:t>, </a:t>
            </a:r>
            <a:r>
              <a:rPr lang="en-US" dirty="0" err="1">
                <a:latin typeface="Times New Roman" pitchFamily="18"/>
              </a:rPr>
              <a:t>що</a:t>
            </a:r>
            <a:r>
              <a:rPr lang="en-US" dirty="0">
                <a:latin typeface="Times New Roman" pitchFamily="18"/>
              </a:rPr>
              <a:t> </a:t>
            </a:r>
            <a:r>
              <a:rPr lang="en-US" dirty="0" err="1">
                <a:latin typeface="Times New Roman" pitchFamily="18"/>
              </a:rPr>
              <a:t>містить</a:t>
            </a:r>
            <a:r>
              <a:rPr lang="en-US" dirty="0">
                <a:latin typeface="Times New Roman" pitchFamily="18"/>
              </a:rPr>
              <a:t> </a:t>
            </a:r>
            <a:r>
              <a:rPr lang="en-US" dirty="0" err="1">
                <a:latin typeface="Times New Roman" pitchFamily="18"/>
              </a:rPr>
              <a:t>пробну</a:t>
            </a:r>
            <a:r>
              <a:rPr lang="en-US" dirty="0">
                <a:latin typeface="Times New Roman" pitchFamily="18"/>
              </a:rPr>
              <a:t> </a:t>
            </a:r>
            <a:r>
              <a:rPr lang="en-US" dirty="0" err="1">
                <a:latin typeface="Times New Roman" pitchFamily="18"/>
              </a:rPr>
              <a:t>точку</a:t>
            </a:r>
            <a:r>
              <a:rPr lang="en-US" dirty="0">
                <a:latin typeface="Times New Roman" pitchFamily="18"/>
              </a:rPr>
              <a:t>. </a:t>
            </a:r>
            <a:r>
              <a:rPr lang="en-US" dirty="0" err="1">
                <a:latin typeface="Times New Roman" pitchFamily="18"/>
              </a:rPr>
              <a:t>Таким</a:t>
            </a:r>
            <a:r>
              <a:rPr lang="en-US" dirty="0">
                <a:latin typeface="Times New Roman" pitchFamily="18"/>
              </a:rPr>
              <a:t> </a:t>
            </a:r>
            <a:r>
              <a:rPr lang="en-US" dirty="0" err="1">
                <a:latin typeface="Times New Roman" pitchFamily="18"/>
              </a:rPr>
              <a:t>чином</a:t>
            </a:r>
            <a:r>
              <a:rPr lang="en-US" dirty="0">
                <a:latin typeface="Times New Roman" pitchFamily="18"/>
              </a:rPr>
              <a:t>, </a:t>
            </a:r>
            <a:r>
              <a:rPr lang="en-US" dirty="0" err="1">
                <a:latin typeface="Times New Roman" pitchFamily="18"/>
              </a:rPr>
              <a:t>можна</a:t>
            </a:r>
            <a:r>
              <a:rPr lang="en-US" dirty="0">
                <a:latin typeface="Times New Roman" pitchFamily="18"/>
              </a:rPr>
              <a:t> </a:t>
            </a:r>
            <a:r>
              <a:rPr lang="en-US" dirty="0" err="1">
                <a:latin typeface="Times New Roman" pitchFamily="18"/>
              </a:rPr>
              <a:t>забезпечити</a:t>
            </a:r>
            <a:r>
              <a:rPr lang="en-US" dirty="0">
                <a:latin typeface="Times New Roman" pitchFamily="18"/>
              </a:rPr>
              <a:t> </a:t>
            </a:r>
            <a:r>
              <a:rPr lang="en-US" dirty="0" err="1">
                <a:latin typeface="Times New Roman" pitchFamily="18"/>
              </a:rPr>
              <a:t>час</a:t>
            </a:r>
            <a:r>
              <a:rPr lang="en-US" dirty="0">
                <a:latin typeface="Times New Roman" pitchFamily="18"/>
              </a:rPr>
              <a:t> </a:t>
            </a:r>
            <a:r>
              <a:rPr lang="en-US" dirty="0" err="1">
                <a:latin typeface="Times New Roman" pitchFamily="18"/>
              </a:rPr>
              <a:t>запиту</a:t>
            </a:r>
            <a:r>
              <a:rPr lang="en-US" dirty="0">
                <a:latin typeface="Times New Roman" pitchFamily="18"/>
              </a:rPr>
              <a:t> </a:t>
            </a:r>
            <a:r>
              <a:rPr lang="en-US" b="1" i="1" dirty="0">
                <a:latin typeface="Times New Roman" pitchFamily="18"/>
              </a:rPr>
              <a:t>O(log n)</a:t>
            </a:r>
            <a:r>
              <a:rPr lang="en-US" dirty="0">
                <a:latin typeface="Times New Roman" pitchFamily="18"/>
              </a:rPr>
              <a:t>. </a:t>
            </a:r>
            <a:r>
              <a:rPr lang="en-US" dirty="0" err="1">
                <a:latin typeface="Times New Roman" pitchFamily="18"/>
              </a:rPr>
              <a:t>Проте</a:t>
            </a:r>
            <a:r>
              <a:rPr lang="en-US" dirty="0">
                <a:latin typeface="Times New Roman" pitchFamily="18"/>
              </a:rPr>
              <a:t> </a:t>
            </a:r>
            <a:r>
              <a:rPr lang="en-US" dirty="0" err="1">
                <a:latin typeface="Times New Roman" pitchFamily="18"/>
              </a:rPr>
              <a:t>витрати</a:t>
            </a:r>
            <a:r>
              <a:rPr lang="en-US" dirty="0">
                <a:latin typeface="Times New Roman" pitchFamily="18"/>
              </a:rPr>
              <a:t> </a:t>
            </a:r>
            <a:r>
              <a:rPr lang="en-US" dirty="0" err="1">
                <a:latin typeface="Times New Roman" pitchFamily="18"/>
              </a:rPr>
              <a:t>пам'яті</a:t>
            </a:r>
            <a:r>
              <a:rPr lang="en-US" dirty="0">
                <a:latin typeface="Times New Roman" pitchFamily="18"/>
              </a:rPr>
              <a:t> </a:t>
            </a:r>
            <a:r>
              <a:rPr lang="en-US" dirty="0" err="1">
                <a:latin typeface="Times New Roman" pitchFamily="18"/>
              </a:rPr>
              <a:t>для</a:t>
            </a:r>
            <a:r>
              <a:rPr lang="en-US" dirty="0">
                <a:latin typeface="Times New Roman" pitchFamily="18"/>
              </a:rPr>
              <a:t> </a:t>
            </a:r>
            <a:r>
              <a:rPr lang="en-US" dirty="0" err="1">
                <a:latin typeface="Times New Roman" pitchFamily="18"/>
              </a:rPr>
              <a:t>розміщення</a:t>
            </a:r>
            <a:r>
              <a:rPr lang="en-US" dirty="0">
                <a:latin typeface="Times New Roman" pitchFamily="18"/>
              </a:rPr>
              <a:t> </a:t>
            </a:r>
            <a:r>
              <a:rPr lang="en-US" dirty="0" err="1">
                <a:latin typeface="Times New Roman" pitchFamily="18"/>
              </a:rPr>
              <a:t>інформації</a:t>
            </a:r>
            <a:r>
              <a:rPr lang="en-US" dirty="0">
                <a:latin typeface="Times New Roman" pitchFamily="18"/>
              </a:rPr>
              <a:t> </a:t>
            </a:r>
            <a:r>
              <a:rPr lang="en-US" dirty="0" err="1">
                <a:latin typeface="Times New Roman" pitchFamily="18"/>
              </a:rPr>
              <a:t>про</a:t>
            </a:r>
            <a:r>
              <a:rPr lang="en-US" dirty="0">
                <a:latin typeface="Times New Roman" pitchFamily="18"/>
              </a:rPr>
              <a:t> </a:t>
            </a:r>
            <a:r>
              <a:rPr lang="en-US" dirty="0" err="1">
                <a:latin typeface="Times New Roman" pitchFamily="18"/>
              </a:rPr>
              <a:t>смуги</a:t>
            </a:r>
            <a:r>
              <a:rPr lang="en-US" dirty="0">
                <a:latin typeface="Times New Roman" pitchFamily="18"/>
              </a:rPr>
              <a:t> </a:t>
            </a:r>
            <a:r>
              <a:rPr lang="en-US" dirty="0" err="1">
                <a:latin typeface="Times New Roman" pitchFamily="18"/>
              </a:rPr>
              <a:t>складуть</a:t>
            </a:r>
            <a:r>
              <a:rPr lang="en-US" dirty="0">
                <a:latin typeface="Times New Roman" pitchFamily="18"/>
              </a:rPr>
              <a:t> </a:t>
            </a:r>
            <a:r>
              <a:rPr lang="en-US" b="1" i="1" dirty="0">
                <a:latin typeface="Times New Roman" pitchFamily="18"/>
              </a:rPr>
              <a:t>O(n</a:t>
            </a:r>
            <a:r>
              <a:rPr lang="en-US" b="1" i="1" baseline="42000" dirty="0">
                <a:latin typeface="Times New Roman" pitchFamily="18"/>
              </a:rPr>
              <a:t>2</a:t>
            </a:r>
            <a:r>
              <a:rPr lang="en-US" b="1" i="1" dirty="0">
                <a:latin typeface="Times New Roman" pitchFamily="18"/>
              </a:rPr>
              <a:t>)</a:t>
            </a:r>
            <a:r>
              <a:rPr lang="en-US" dirty="0">
                <a:latin typeface="Times New Roman" pitchFamily="18"/>
              </a:rPr>
              <a:t>.</a:t>
            </a:r>
          </a:p>
        </p:txBody>
      </p:sp>
    </p:spTree>
    <p:extLst>
      <p:ext uri="{BB962C8B-B14F-4D97-AF65-F5344CB8AC3E}">
        <p14:creationId xmlns:p14="http://schemas.microsoft.com/office/powerpoint/2010/main" val="11372334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503999" y="301320"/>
            <a:ext cx="9071640" cy="1262520"/>
          </a:xfrm>
        </p:spPr>
        <p:txBody>
          <a:bodyPr>
            <a:spAutoFit/>
          </a:bodyPr>
          <a:lstStyle/>
          <a:p>
            <a:pPr lvl="0"/>
            <a:r>
              <a:rPr lang="en-US"/>
              <a:t>Реалізація методу</a:t>
            </a:r>
          </a:p>
        </p:txBody>
      </p:sp>
      <p:sp>
        <p:nvSpPr>
          <p:cNvPr id="3" name="Subtitle 2"/>
          <p:cNvSpPr txBox="1">
            <a:spLocks noGrp="1"/>
          </p:cNvSpPr>
          <p:nvPr>
            <p:ph type="subTitle" idx="4294967295"/>
          </p:nvPr>
        </p:nvSpPr>
        <p:spPr>
          <a:xfrm>
            <a:off x="503999" y="2294070"/>
            <a:ext cx="9071640" cy="3939540"/>
          </a:xfrm>
        </p:spPr>
        <p:txBody>
          <a:bodyPr anchor="ctr">
            <a:spAutoFit/>
          </a:bodyPr>
          <a:lstStyle/>
          <a:p>
            <a:pPr lvl="0" algn="just"/>
            <a:r>
              <a:rPr lang="en-US" dirty="0" err="1">
                <a:latin typeface="Times New Roman" pitchFamily="18"/>
              </a:rPr>
              <a:t>Проста</a:t>
            </a:r>
            <a:r>
              <a:rPr lang="en-US" dirty="0">
                <a:latin typeface="Times New Roman" pitchFamily="18"/>
              </a:rPr>
              <a:t> </a:t>
            </a:r>
            <a:r>
              <a:rPr lang="en-US" dirty="0" err="1">
                <a:latin typeface="Times New Roman" pitchFamily="18"/>
              </a:rPr>
              <a:t>реалізація</a:t>
            </a:r>
            <a:r>
              <a:rPr lang="en-US" dirty="0">
                <a:latin typeface="Times New Roman" pitchFamily="18"/>
              </a:rPr>
              <a:t> </a:t>
            </a:r>
            <a:r>
              <a:rPr lang="en-US" dirty="0" err="1">
                <a:latin typeface="Times New Roman" pitchFamily="18"/>
              </a:rPr>
              <a:t>ідеї</a:t>
            </a:r>
            <a:r>
              <a:rPr lang="en-US" dirty="0">
                <a:latin typeface="Times New Roman" pitchFamily="18"/>
              </a:rPr>
              <a:t> </a:t>
            </a:r>
            <a:r>
              <a:rPr lang="en-US" dirty="0" err="1">
                <a:latin typeface="Times New Roman" pitchFamily="18"/>
              </a:rPr>
              <a:t>методу</a:t>
            </a:r>
            <a:r>
              <a:rPr lang="en-US" dirty="0">
                <a:latin typeface="Times New Roman" pitchFamily="18"/>
              </a:rPr>
              <a:t> </a:t>
            </a:r>
            <a:r>
              <a:rPr lang="en-US" dirty="0" err="1">
                <a:latin typeface="Times New Roman" pitchFamily="18"/>
              </a:rPr>
              <a:t>смуг</a:t>
            </a:r>
            <a:r>
              <a:rPr lang="en-US" dirty="0">
                <a:latin typeface="Times New Roman" pitchFamily="18"/>
              </a:rPr>
              <a:t> </a:t>
            </a:r>
            <a:r>
              <a:rPr lang="en-US" dirty="0" err="1">
                <a:latin typeface="Times New Roman" pitchFamily="18"/>
              </a:rPr>
              <a:t>полягає</a:t>
            </a:r>
            <a:r>
              <a:rPr lang="en-US" dirty="0">
                <a:latin typeface="Times New Roman" pitchFamily="18"/>
              </a:rPr>
              <a:t> в </a:t>
            </a:r>
            <a:r>
              <a:rPr lang="en-US" dirty="0" err="1">
                <a:latin typeface="Times New Roman" pitchFamily="18"/>
              </a:rPr>
              <a:t>сортуванні</a:t>
            </a:r>
            <a:r>
              <a:rPr lang="en-US" dirty="0">
                <a:latin typeface="Times New Roman" pitchFamily="18"/>
              </a:rPr>
              <a:t> </a:t>
            </a:r>
            <a:r>
              <a:rPr lang="en-US" dirty="0" err="1">
                <a:latin typeface="Times New Roman" pitchFamily="18"/>
              </a:rPr>
              <a:t>трапецій</a:t>
            </a:r>
            <a:r>
              <a:rPr lang="en-US" dirty="0">
                <a:latin typeface="Times New Roman" pitchFamily="18"/>
              </a:rPr>
              <a:t> і </a:t>
            </a:r>
            <a:r>
              <a:rPr lang="en-US" dirty="0" err="1">
                <a:latin typeface="Times New Roman" pitchFamily="18"/>
              </a:rPr>
              <a:t>трикутників</a:t>
            </a:r>
            <a:r>
              <a:rPr lang="en-US" dirty="0">
                <a:latin typeface="Times New Roman" pitchFamily="18"/>
              </a:rPr>
              <a:t> в </a:t>
            </a:r>
            <a:r>
              <a:rPr lang="en-US" dirty="0" err="1">
                <a:latin typeface="Times New Roman" pitchFamily="18"/>
              </a:rPr>
              <a:t>кожній</a:t>
            </a:r>
            <a:r>
              <a:rPr lang="en-US" dirty="0">
                <a:latin typeface="Times New Roman" pitchFamily="18"/>
              </a:rPr>
              <a:t> </a:t>
            </a:r>
            <a:r>
              <a:rPr lang="en-US" dirty="0" err="1">
                <a:latin typeface="Times New Roman" pitchFamily="18"/>
              </a:rPr>
              <a:t>смузі</a:t>
            </a:r>
            <a:r>
              <a:rPr lang="en-US" dirty="0">
                <a:latin typeface="Times New Roman" pitchFamily="18"/>
              </a:rPr>
              <a:t>. </a:t>
            </a:r>
            <a:r>
              <a:rPr lang="en-US" dirty="0" err="1">
                <a:latin typeface="Times New Roman" pitchFamily="18"/>
              </a:rPr>
              <a:t>Оскільки</a:t>
            </a:r>
            <a:r>
              <a:rPr lang="en-US" dirty="0">
                <a:latin typeface="Times New Roman" pitchFamily="18"/>
              </a:rPr>
              <a:t> </a:t>
            </a:r>
            <a:r>
              <a:rPr lang="en-US" dirty="0" err="1">
                <a:latin typeface="Times New Roman" pitchFamily="18"/>
              </a:rPr>
              <a:t>кількість</a:t>
            </a:r>
            <a:r>
              <a:rPr lang="en-US" dirty="0">
                <a:latin typeface="Times New Roman" pitchFamily="18"/>
              </a:rPr>
              <a:t> </a:t>
            </a:r>
            <a:r>
              <a:rPr lang="en-US" dirty="0" err="1">
                <a:latin typeface="Times New Roman" pitchFamily="18"/>
              </a:rPr>
              <a:t>смуг</a:t>
            </a:r>
            <a:r>
              <a:rPr lang="en-US" dirty="0">
                <a:latin typeface="Times New Roman" pitchFamily="18"/>
              </a:rPr>
              <a:t> </a:t>
            </a:r>
            <a:r>
              <a:rPr lang="en-US" b="1" i="1" dirty="0">
                <a:latin typeface="Times New Roman" pitchFamily="18"/>
              </a:rPr>
              <a:t>O(n)</a:t>
            </a:r>
            <a:r>
              <a:rPr lang="en-US" dirty="0">
                <a:latin typeface="Times New Roman" pitchFamily="18"/>
              </a:rPr>
              <a:t>, а в </a:t>
            </a:r>
            <a:r>
              <a:rPr lang="en-US" dirty="0" err="1">
                <a:latin typeface="Times New Roman" pitchFamily="18"/>
              </a:rPr>
              <a:t>кожній</a:t>
            </a:r>
            <a:r>
              <a:rPr lang="en-US" dirty="0">
                <a:latin typeface="Times New Roman" pitchFamily="18"/>
              </a:rPr>
              <a:t> </a:t>
            </a:r>
            <a:r>
              <a:rPr lang="en-US" dirty="0" err="1">
                <a:latin typeface="Times New Roman" pitchFamily="18"/>
              </a:rPr>
              <a:t>смузі</a:t>
            </a:r>
            <a:r>
              <a:rPr lang="en-US" dirty="0">
                <a:latin typeface="Times New Roman" pitchFamily="18"/>
              </a:rPr>
              <a:t> </a:t>
            </a:r>
            <a:r>
              <a:rPr lang="en-US" dirty="0" err="1">
                <a:latin typeface="Times New Roman" pitchFamily="18"/>
              </a:rPr>
              <a:t>число</a:t>
            </a:r>
            <a:r>
              <a:rPr lang="en-US" dirty="0">
                <a:latin typeface="Times New Roman" pitchFamily="18"/>
              </a:rPr>
              <a:t> </a:t>
            </a:r>
            <a:r>
              <a:rPr lang="en-US" dirty="0" err="1">
                <a:latin typeface="Times New Roman" pitchFamily="18"/>
              </a:rPr>
              <a:t>трапецій</a:t>
            </a:r>
            <a:r>
              <a:rPr lang="en-US" dirty="0">
                <a:latin typeface="Times New Roman" pitchFamily="18"/>
              </a:rPr>
              <a:t> </a:t>
            </a:r>
            <a:r>
              <a:rPr lang="en-US" dirty="0" err="1">
                <a:latin typeface="Times New Roman" pitchFamily="18"/>
              </a:rPr>
              <a:t>складає</a:t>
            </a:r>
            <a:r>
              <a:rPr lang="en-US" dirty="0">
                <a:latin typeface="Times New Roman" pitchFamily="18"/>
              </a:rPr>
              <a:t> </a:t>
            </a:r>
            <a:r>
              <a:rPr lang="en-US" dirty="0" err="1">
                <a:latin typeface="Times New Roman" pitchFamily="18"/>
              </a:rPr>
              <a:t>також</a:t>
            </a:r>
            <a:r>
              <a:rPr lang="en-US" dirty="0">
                <a:latin typeface="Times New Roman" pitchFamily="18"/>
              </a:rPr>
              <a:t> </a:t>
            </a:r>
            <a:r>
              <a:rPr lang="en-US" b="1" i="1" dirty="0">
                <a:latin typeface="Times New Roman" pitchFamily="18"/>
              </a:rPr>
              <a:t>O(n)</a:t>
            </a:r>
            <a:r>
              <a:rPr lang="en-US" dirty="0">
                <a:latin typeface="Times New Roman" pitchFamily="18"/>
              </a:rPr>
              <a:t>, </a:t>
            </a:r>
            <a:r>
              <a:rPr lang="en-US" dirty="0" err="1">
                <a:latin typeface="Times New Roman" pitchFamily="18"/>
              </a:rPr>
              <a:t>отримуємо</a:t>
            </a:r>
            <a:r>
              <a:rPr lang="en-US" dirty="0">
                <a:latin typeface="Times New Roman" pitchFamily="18"/>
              </a:rPr>
              <a:t>, </a:t>
            </a:r>
            <a:r>
              <a:rPr lang="en-US" dirty="0" err="1">
                <a:latin typeface="Times New Roman" pitchFamily="18"/>
              </a:rPr>
              <a:t>що</a:t>
            </a:r>
            <a:r>
              <a:rPr lang="en-US" dirty="0">
                <a:latin typeface="Times New Roman" pitchFamily="18"/>
              </a:rPr>
              <a:t> </a:t>
            </a:r>
            <a:r>
              <a:rPr lang="en-US" dirty="0" err="1">
                <a:latin typeface="Times New Roman" pitchFamily="18"/>
              </a:rPr>
              <a:t>загальний</a:t>
            </a:r>
            <a:r>
              <a:rPr lang="en-US" dirty="0">
                <a:latin typeface="Times New Roman" pitchFamily="18"/>
              </a:rPr>
              <a:t> </a:t>
            </a:r>
            <a:r>
              <a:rPr lang="en-US" dirty="0" err="1">
                <a:latin typeface="Times New Roman" pitchFamily="18"/>
              </a:rPr>
              <a:t>час</a:t>
            </a:r>
            <a:r>
              <a:rPr lang="en-US" dirty="0">
                <a:latin typeface="Times New Roman" pitchFamily="18"/>
              </a:rPr>
              <a:t> </a:t>
            </a:r>
            <a:r>
              <a:rPr lang="en-US" dirty="0" err="1">
                <a:latin typeface="Times New Roman" pitchFamily="18"/>
              </a:rPr>
              <a:t>складе</a:t>
            </a:r>
            <a:r>
              <a:rPr lang="en-US" dirty="0">
                <a:latin typeface="Times New Roman" pitchFamily="18"/>
              </a:rPr>
              <a:t> </a:t>
            </a:r>
            <a:r>
              <a:rPr lang="en-US" b="1" i="1" dirty="0" smtClean="0">
                <a:latin typeface="Times New Roman" pitchFamily="18"/>
              </a:rPr>
              <a:t>O(n</a:t>
            </a:r>
            <a:r>
              <a:rPr lang="en-US" b="1" i="1" baseline="30000" dirty="0" smtClean="0">
                <a:latin typeface="Times New Roman" pitchFamily="18"/>
              </a:rPr>
              <a:t>2</a:t>
            </a:r>
            <a:r>
              <a:rPr lang="en-US" b="1" i="1" dirty="0" smtClean="0">
                <a:latin typeface="Times New Roman" pitchFamily="18"/>
              </a:rPr>
              <a:t>log</a:t>
            </a:r>
            <a:r>
              <a:rPr lang="uk-UA" b="1" i="1" dirty="0" smtClean="0">
                <a:latin typeface="Times New Roman" pitchFamily="18"/>
              </a:rPr>
              <a:t> </a:t>
            </a:r>
            <a:r>
              <a:rPr lang="en-US" b="1" i="1" dirty="0" smtClean="0">
                <a:latin typeface="Times New Roman" pitchFamily="18"/>
              </a:rPr>
              <a:t>n</a:t>
            </a:r>
            <a:r>
              <a:rPr lang="en-US" b="1" i="1" dirty="0">
                <a:latin typeface="Times New Roman" pitchFamily="18"/>
              </a:rPr>
              <a:t>)</a:t>
            </a:r>
            <a:r>
              <a:rPr lang="en-US" dirty="0">
                <a:latin typeface="Times New Roman" pitchFamily="18"/>
              </a:rPr>
              <a:t>. </a:t>
            </a:r>
            <a:r>
              <a:rPr lang="en-US" dirty="0" err="1">
                <a:latin typeface="Times New Roman" pitchFamily="18"/>
              </a:rPr>
              <a:t>Проте</a:t>
            </a:r>
            <a:r>
              <a:rPr lang="en-US" dirty="0">
                <a:latin typeface="Times New Roman" pitchFamily="18"/>
              </a:rPr>
              <a:t> </a:t>
            </a:r>
            <a:r>
              <a:rPr lang="en-US" dirty="0" err="1">
                <a:latin typeface="Times New Roman" pitchFamily="18"/>
              </a:rPr>
              <a:t>існує</a:t>
            </a:r>
            <a:r>
              <a:rPr lang="en-US" dirty="0">
                <a:latin typeface="Times New Roman" pitchFamily="18"/>
              </a:rPr>
              <a:t> </a:t>
            </a:r>
            <a:r>
              <a:rPr lang="en-US" dirty="0" err="1">
                <a:latin typeface="Times New Roman" pitchFamily="18"/>
              </a:rPr>
              <a:t>економічніший</a:t>
            </a:r>
            <a:r>
              <a:rPr lang="en-US" dirty="0">
                <a:latin typeface="Times New Roman" pitchFamily="18"/>
              </a:rPr>
              <a:t> </a:t>
            </a:r>
            <a:r>
              <a:rPr lang="en-US" dirty="0" err="1">
                <a:latin typeface="Times New Roman" pitchFamily="18"/>
              </a:rPr>
              <a:t>алгоритм</a:t>
            </a:r>
            <a:r>
              <a:rPr lang="en-US" dirty="0">
                <a:latin typeface="Times New Roman" pitchFamily="18"/>
              </a:rPr>
              <a:t>, </a:t>
            </a:r>
            <a:r>
              <a:rPr lang="en-US" dirty="0" err="1">
                <a:latin typeface="Times New Roman" pitchFamily="18"/>
              </a:rPr>
              <a:t>що</a:t>
            </a:r>
            <a:r>
              <a:rPr lang="en-US" dirty="0">
                <a:latin typeface="Times New Roman" pitchFamily="18"/>
              </a:rPr>
              <a:t> </a:t>
            </a:r>
            <a:r>
              <a:rPr lang="en-US" dirty="0" err="1">
                <a:latin typeface="Times New Roman" pitchFamily="18"/>
              </a:rPr>
              <a:t>дозволяє</a:t>
            </a:r>
            <a:r>
              <a:rPr lang="en-US" dirty="0">
                <a:latin typeface="Times New Roman" pitchFamily="18"/>
              </a:rPr>
              <a:t> </a:t>
            </a:r>
            <a:r>
              <a:rPr lang="en-US" dirty="0" err="1">
                <a:latin typeface="Times New Roman" pitchFamily="18"/>
              </a:rPr>
              <a:t>скоротити</a:t>
            </a:r>
            <a:r>
              <a:rPr lang="en-US" dirty="0">
                <a:latin typeface="Times New Roman" pitchFamily="18"/>
              </a:rPr>
              <a:t> </a:t>
            </a:r>
            <a:r>
              <a:rPr lang="en-US" dirty="0" err="1">
                <a:latin typeface="Times New Roman" pitchFamily="18"/>
              </a:rPr>
              <a:t>час</a:t>
            </a:r>
            <a:r>
              <a:rPr lang="en-US" dirty="0">
                <a:latin typeface="Times New Roman" pitchFamily="18"/>
              </a:rPr>
              <a:t> </a:t>
            </a:r>
            <a:r>
              <a:rPr lang="en-US" dirty="0" err="1">
                <a:latin typeface="Times New Roman" pitchFamily="18"/>
              </a:rPr>
              <a:t>попередньої</a:t>
            </a:r>
            <a:r>
              <a:rPr lang="en-US" dirty="0">
                <a:latin typeface="Times New Roman" pitchFamily="18"/>
              </a:rPr>
              <a:t> </a:t>
            </a:r>
            <a:r>
              <a:rPr lang="en-US" dirty="0" err="1">
                <a:latin typeface="Times New Roman" pitchFamily="18"/>
              </a:rPr>
              <a:t>обробки</a:t>
            </a:r>
            <a:r>
              <a:rPr lang="en-US" dirty="0">
                <a:latin typeface="Times New Roman" pitchFamily="18"/>
              </a:rPr>
              <a:t> </a:t>
            </a:r>
            <a:r>
              <a:rPr lang="en-US" dirty="0" err="1">
                <a:latin typeface="Times New Roman" pitchFamily="18"/>
              </a:rPr>
              <a:t>до</a:t>
            </a:r>
            <a:r>
              <a:rPr lang="en-US" dirty="0">
                <a:latin typeface="Times New Roman" pitchFamily="18"/>
              </a:rPr>
              <a:t> </a:t>
            </a:r>
            <a:r>
              <a:rPr lang="en-US" b="1" i="1" dirty="0">
                <a:latin typeface="Times New Roman" pitchFamily="18"/>
              </a:rPr>
              <a:t>O(n</a:t>
            </a:r>
            <a:r>
              <a:rPr lang="en-US" b="1" i="1" baseline="30000" dirty="0">
                <a:latin typeface="Times New Roman" pitchFamily="18"/>
              </a:rPr>
              <a:t>2</a:t>
            </a:r>
            <a:r>
              <a:rPr lang="en-US" b="1" i="1" dirty="0">
                <a:latin typeface="Times New Roman" pitchFamily="18"/>
              </a:rPr>
              <a:t>)</a:t>
            </a:r>
            <a:r>
              <a:rPr lang="en-US" dirty="0">
                <a:latin typeface="Times New Roman" pitchFamily="18"/>
              </a:rPr>
              <a:t> [</a:t>
            </a:r>
            <a:r>
              <a:rPr lang="en-US" dirty="0" err="1">
                <a:latin typeface="Times New Roman" pitchFamily="18"/>
              </a:rPr>
              <a:t>Препарата</a:t>
            </a:r>
            <a:r>
              <a:rPr lang="en-US" dirty="0">
                <a:latin typeface="Times New Roman" pitchFamily="18"/>
              </a:rPr>
              <a:t>, </a:t>
            </a:r>
            <a:r>
              <a:rPr lang="en-US" dirty="0" err="1">
                <a:latin typeface="Times New Roman" pitchFamily="18"/>
              </a:rPr>
              <a:t>Шеймос</a:t>
            </a:r>
            <a:r>
              <a:rPr lang="en-US" dirty="0">
                <a:latin typeface="Times New Roman" pitchFamily="18"/>
              </a:rPr>
              <a:t>, </a:t>
            </a:r>
            <a:r>
              <a:rPr lang="en-US" dirty="0" err="1" smtClean="0">
                <a:latin typeface="Times New Roman" pitchFamily="18"/>
              </a:rPr>
              <a:t>ст</a:t>
            </a:r>
            <a:r>
              <a:rPr lang="ru-RU" dirty="0" smtClean="0">
                <a:latin typeface="Times New Roman" pitchFamily="18"/>
              </a:rPr>
              <a:t>о</a:t>
            </a:r>
            <a:r>
              <a:rPr lang="en-US" dirty="0" smtClean="0">
                <a:latin typeface="Times New Roman" pitchFamily="18"/>
              </a:rPr>
              <a:t>р.</a:t>
            </a:r>
            <a:r>
              <a:rPr lang="ru-RU" dirty="0" smtClean="0">
                <a:latin typeface="Times New Roman" pitchFamily="18"/>
              </a:rPr>
              <a:t> </a:t>
            </a:r>
            <a:r>
              <a:rPr lang="en-US" dirty="0" smtClean="0">
                <a:latin typeface="Times New Roman" pitchFamily="18"/>
              </a:rPr>
              <a:t>64-66</a:t>
            </a:r>
            <a:r>
              <a:rPr lang="en-US" dirty="0">
                <a:latin typeface="Times New Roman" pitchFamily="18"/>
              </a:rPr>
              <a:t>].</a:t>
            </a:r>
          </a:p>
        </p:txBody>
      </p:sp>
    </p:spTree>
    <p:extLst>
      <p:ext uri="{BB962C8B-B14F-4D97-AF65-F5344CB8AC3E}">
        <p14:creationId xmlns:p14="http://schemas.microsoft.com/office/powerpoint/2010/main" val="11689374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468360" y="180000"/>
            <a:ext cx="9071640" cy="1262520"/>
          </a:xfrm>
        </p:spPr>
        <p:txBody>
          <a:bodyPr>
            <a:spAutoFit/>
          </a:bodyPr>
          <a:lstStyle/>
          <a:p>
            <a:pPr lvl="0"/>
            <a:r>
              <a:rPr lang="en-US"/>
              <a:t>Теорема</a:t>
            </a:r>
          </a:p>
        </p:txBody>
      </p:sp>
      <p:sp>
        <p:nvSpPr>
          <p:cNvPr id="3" name="Subtitle 2"/>
          <p:cNvSpPr txBox="1">
            <a:spLocks noGrp="1"/>
          </p:cNvSpPr>
          <p:nvPr>
            <p:ph type="subTitle" idx="4294967295"/>
          </p:nvPr>
        </p:nvSpPr>
        <p:spPr>
          <a:xfrm>
            <a:off x="360000" y="1113842"/>
            <a:ext cx="9071640" cy="5955476"/>
          </a:xfrm>
        </p:spPr>
        <p:txBody>
          <a:bodyPr anchor="ctr">
            <a:spAutoFit/>
          </a:bodyPr>
          <a:lstStyle/>
          <a:p>
            <a:pPr lvl="0" algn="ctr"/>
            <a:r>
              <a:rPr lang="en-US" i="1" dirty="0" err="1">
                <a:latin typeface="Times New Roman" pitchFamily="18"/>
              </a:rPr>
              <a:t>Таким</a:t>
            </a:r>
            <a:r>
              <a:rPr lang="en-US" i="1" dirty="0">
                <a:latin typeface="Times New Roman" pitchFamily="18"/>
              </a:rPr>
              <a:t> </a:t>
            </a:r>
            <a:r>
              <a:rPr lang="en-US" i="1" dirty="0" err="1">
                <a:latin typeface="Times New Roman" pitchFamily="18"/>
              </a:rPr>
              <a:t>чином</a:t>
            </a:r>
            <a:r>
              <a:rPr lang="en-US" i="1" dirty="0">
                <a:latin typeface="Times New Roman" pitchFamily="18"/>
              </a:rPr>
              <a:t>, </a:t>
            </a:r>
            <a:r>
              <a:rPr lang="en-US" i="1" dirty="0" err="1">
                <a:latin typeface="Times New Roman" pitchFamily="18"/>
              </a:rPr>
              <a:t>метод</a:t>
            </a:r>
            <a:r>
              <a:rPr lang="en-US" i="1" dirty="0">
                <a:latin typeface="Times New Roman" pitchFamily="18"/>
              </a:rPr>
              <a:t> </a:t>
            </a:r>
            <a:r>
              <a:rPr lang="en-US" i="1" dirty="0" err="1">
                <a:latin typeface="Times New Roman" pitchFamily="18"/>
              </a:rPr>
              <a:t>смуг</a:t>
            </a:r>
            <a:r>
              <a:rPr lang="en-US" i="1" dirty="0">
                <a:latin typeface="Times New Roman" pitchFamily="18"/>
              </a:rPr>
              <a:t> </a:t>
            </a:r>
            <a:r>
              <a:rPr lang="en-US" i="1" dirty="0" err="1">
                <a:latin typeface="Times New Roman" pitchFamily="18"/>
              </a:rPr>
              <a:t>дозволяє</a:t>
            </a:r>
            <a:r>
              <a:rPr lang="en-US" i="1" dirty="0">
                <a:latin typeface="Times New Roman" pitchFamily="18"/>
              </a:rPr>
              <a:t> </a:t>
            </a:r>
            <a:r>
              <a:rPr lang="en-US" i="1" dirty="0" err="1">
                <a:latin typeface="Times New Roman" pitchFamily="18"/>
              </a:rPr>
              <a:t>сформулювати</a:t>
            </a:r>
            <a:r>
              <a:rPr lang="en-US" i="1" dirty="0">
                <a:latin typeface="Times New Roman" pitchFamily="18"/>
              </a:rPr>
              <a:t> </a:t>
            </a:r>
            <a:r>
              <a:rPr lang="en-US" i="1" dirty="0" err="1">
                <a:latin typeface="Times New Roman" pitchFamily="18"/>
              </a:rPr>
              <a:t>наступне</a:t>
            </a:r>
            <a:r>
              <a:rPr lang="en-US" i="1" dirty="0">
                <a:latin typeface="Times New Roman" pitchFamily="18"/>
              </a:rPr>
              <a:t> </a:t>
            </a:r>
            <a:r>
              <a:rPr lang="en-US" i="1" dirty="0" err="1">
                <a:latin typeface="Times New Roman" pitchFamily="18"/>
              </a:rPr>
              <a:t>твердження</a:t>
            </a:r>
            <a:r>
              <a:rPr lang="en-US" i="1" dirty="0">
                <a:latin typeface="Times New Roman" pitchFamily="18"/>
              </a:rPr>
              <a:t>.</a:t>
            </a:r>
          </a:p>
          <a:p>
            <a:pPr lvl="0" algn="just"/>
            <a:r>
              <a:rPr lang="en-US" b="1" dirty="0" err="1">
                <a:latin typeface="Times New Roman" pitchFamily="18"/>
              </a:rPr>
              <a:t>Теорема</a:t>
            </a:r>
            <a:r>
              <a:rPr lang="en-US" b="1" dirty="0">
                <a:latin typeface="Times New Roman" pitchFamily="18"/>
              </a:rPr>
              <a:t>. </a:t>
            </a:r>
            <a:r>
              <a:rPr lang="en-US" dirty="0" err="1">
                <a:latin typeface="Times New Roman" pitchFamily="18"/>
              </a:rPr>
              <a:t>Локалізація</a:t>
            </a:r>
            <a:r>
              <a:rPr lang="en-US" dirty="0">
                <a:latin typeface="Times New Roman" pitchFamily="18"/>
              </a:rPr>
              <a:t> </a:t>
            </a:r>
            <a:r>
              <a:rPr lang="en-US" dirty="0" err="1">
                <a:latin typeface="Times New Roman" pitchFamily="18"/>
              </a:rPr>
              <a:t>точки</a:t>
            </a:r>
            <a:r>
              <a:rPr lang="en-US" dirty="0">
                <a:latin typeface="Times New Roman" pitchFamily="18"/>
              </a:rPr>
              <a:t> в </a:t>
            </a:r>
            <a:r>
              <a:rPr lang="en-US" dirty="0" smtClean="0">
                <a:latin typeface="Times New Roman" pitchFamily="18"/>
              </a:rPr>
              <a:t>n-</a:t>
            </a:r>
            <a:r>
              <a:rPr lang="en-US" dirty="0" err="1" smtClean="0">
                <a:latin typeface="Times New Roman" pitchFamily="18"/>
              </a:rPr>
              <a:t>вершинному</a:t>
            </a:r>
            <a:r>
              <a:rPr lang="en-US" dirty="0" smtClean="0">
                <a:latin typeface="Times New Roman" pitchFamily="18"/>
              </a:rPr>
              <a:t> </a:t>
            </a:r>
            <a:r>
              <a:rPr lang="en-US" dirty="0">
                <a:latin typeface="Times New Roman" pitchFamily="18"/>
              </a:rPr>
              <a:t>ППЛГ </a:t>
            </a:r>
            <a:r>
              <a:rPr lang="en-US" dirty="0" err="1">
                <a:latin typeface="Times New Roman" pitchFamily="18"/>
              </a:rPr>
              <a:t>реалізується</a:t>
            </a:r>
            <a:r>
              <a:rPr lang="en-US" dirty="0">
                <a:latin typeface="Times New Roman" pitchFamily="18"/>
              </a:rPr>
              <a:t> </a:t>
            </a:r>
            <a:r>
              <a:rPr lang="en-US" dirty="0" err="1">
                <a:latin typeface="Times New Roman" pitchFamily="18"/>
              </a:rPr>
              <a:t>за</a:t>
            </a:r>
            <a:r>
              <a:rPr lang="en-US" dirty="0">
                <a:latin typeface="Times New Roman" pitchFamily="18"/>
              </a:rPr>
              <a:t> </a:t>
            </a:r>
            <a:r>
              <a:rPr lang="en-US" b="1" i="1" dirty="0">
                <a:latin typeface="Times New Roman" pitchFamily="18"/>
              </a:rPr>
              <a:t>O(log n) </a:t>
            </a:r>
            <a:r>
              <a:rPr lang="en-US" dirty="0">
                <a:latin typeface="Times New Roman" pitchFamily="18"/>
              </a:rPr>
              <a:t> </a:t>
            </a:r>
            <a:r>
              <a:rPr lang="en-US" dirty="0" err="1">
                <a:latin typeface="Times New Roman" pitchFamily="18"/>
              </a:rPr>
              <a:t>час</a:t>
            </a:r>
            <a:r>
              <a:rPr lang="en-US" dirty="0">
                <a:latin typeface="Times New Roman" pitchFamily="18"/>
              </a:rPr>
              <a:t> з </a:t>
            </a:r>
            <a:r>
              <a:rPr lang="en-US" dirty="0" err="1">
                <a:latin typeface="Times New Roman" pitchFamily="18"/>
              </a:rPr>
              <a:t>використанням</a:t>
            </a:r>
            <a:r>
              <a:rPr lang="en-US" dirty="0">
                <a:latin typeface="Times New Roman" pitchFamily="18"/>
              </a:rPr>
              <a:t> </a:t>
            </a:r>
            <a:r>
              <a:rPr lang="en-US" b="1" i="1" dirty="0">
                <a:latin typeface="Times New Roman" pitchFamily="18"/>
              </a:rPr>
              <a:t>O(n</a:t>
            </a:r>
            <a:r>
              <a:rPr lang="en-US" b="1" i="1" baseline="42000" dirty="0">
                <a:latin typeface="Times New Roman" pitchFamily="18"/>
              </a:rPr>
              <a:t>2</a:t>
            </a:r>
            <a:r>
              <a:rPr lang="en-US" b="1" i="1" dirty="0">
                <a:latin typeface="Times New Roman" pitchFamily="18"/>
              </a:rPr>
              <a:t>)</a:t>
            </a:r>
            <a:r>
              <a:rPr lang="en-US" dirty="0">
                <a:latin typeface="Times New Roman" pitchFamily="18"/>
              </a:rPr>
              <a:t> </a:t>
            </a:r>
            <a:r>
              <a:rPr lang="en-US" dirty="0" err="1">
                <a:latin typeface="Times New Roman" pitchFamily="18"/>
              </a:rPr>
              <a:t>пам'яті</a:t>
            </a:r>
            <a:r>
              <a:rPr lang="en-US" dirty="0">
                <a:latin typeface="Times New Roman" pitchFamily="18"/>
              </a:rPr>
              <a:t>, </a:t>
            </a:r>
            <a:r>
              <a:rPr lang="en-US" dirty="0" err="1">
                <a:latin typeface="Times New Roman" pitchFamily="18"/>
              </a:rPr>
              <a:t>якщо</a:t>
            </a:r>
            <a:r>
              <a:rPr lang="en-US" dirty="0">
                <a:latin typeface="Times New Roman" pitchFamily="18"/>
              </a:rPr>
              <a:t> </a:t>
            </a:r>
            <a:r>
              <a:rPr lang="en-US" b="1" i="1" dirty="0">
                <a:latin typeface="Times New Roman" pitchFamily="18"/>
              </a:rPr>
              <a:t>O(n</a:t>
            </a:r>
            <a:r>
              <a:rPr lang="en-US" b="1" i="1" baseline="42000" dirty="0">
                <a:latin typeface="Times New Roman" pitchFamily="18"/>
              </a:rPr>
              <a:t>2</a:t>
            </a:r>
            <a:r>
              <a:rPr lang="en-US" b="1" i="1" dirty="0">
                <a:latin typeface="Times New Roman" pitchFamily="18"/>
              </a:rPr>
              <a:t>)</a:t>
            </a:r>
            <a:r>
              <a:rPr lang="en-US" dirty="0">
                <a:latin typeface="Times New Roman" pitchFamily="18"/>
              </a:rPr>
              <a:t> </a:t>
            </a:r>
            <a:r>
              <a:rPr lang="en-US" dirty="0" err="1">
                <a:latin typeface="Times New Roman" pitchFamily="18"/>
              </a:rPr>
              <a:t>часу</a:t>
            </a:r>
            <a:r>
              <a:rPr lang="en-US" dirty="0">
                <a:latin typeface="Times New Roman" pitchFamily="18"/>
              </a:rPr>
              <a:t> </a:t>
            </a:r>
            <a:r>
              <a:rPr lang="en-US" dirty="0" err="1">
                <a:latin typeface="Times New Roman" pitchFamily="18"/>
              </a:rPr>
              <a:t>пішло</a:t>
            </a:r>
            <a:r>
              <a:rPr lang="en-US" dirty="0">
                <a:latin typeface="Times New Roman" pitchFamily="18"/>
              </a:rPr>
              <a:t> </a:t>
            </a:r>
            <a:r>
              <a:rPr lang="en-US" dirty="0" err="1">
                <a:latin typeface="Times New Roman" pitchFamily="18"/>
              </a:rPr>
              <a:t>на</a:t>
            </a:r>
            <a:r>
              <a:rPr lang="en-US" dirty="0">
                <a:latin typeface="Times New Roman" pitchFamily="18"/>
              </a:rPr>
              <a:t> </a:t>
            </a:r>
            <a:r>
              <a:rPr lang="en-US" dirty="0" err="1">
                <a:latin typeface="Times New Roman" pitchFamily="18"/>
              </a:rPr>
              <a:t>попередню</a:t>
            </a:r>
            <a:r>
              <a:rPr lang="en-US" dirty="0">
                <a:latin typeface="Times New Roman" pitchFamily="18"/>
              </a:rPr>
              <a:t> </a:t>
            </a:r>
            <a:r>
              <a:rPr lang="en-US" dirty="0" err="1">
                <a:latin typeface="Times New Roman" pitchFamily="18"/>
              </a:rPr>
              <a:t>обробку</a:t>
            </a:r>
            <a:r>
              <a:rPr lang="en-US" dirty="0">
                <a:latin typeface="Times New Roman" pitchFamily="18"/>
              </a:rPr>
              <a:t>.</a:t>
            </a:r>
          </a:p>
          <a:p>
            <a:pPr lvl="0" algn="just"/>
            <a:endParaRPr lang="en-US" dirty="0">
              <a:latin typeface="Times New Roman" pitchFamily="18"/>
            </a:endParaRPr>
          </a:p>
          <a:p>
            <a:pPr lvl="0" algn="just"/>
            <a:r>
              <a:rPr lang="en-US" dirty="0" err="1">
                <a:latin typeface="Times New Roman" pitchFamily="18"/>
              </a:rPr>
              <a:t>Цей</a:t>
            </a:r>
            <a:r>
              <a:rPr lang="en-US" dirty="0">
                <a:latin typeface="Times New Roman" pitchFamily="18"/>
              </a:rPr>
              <a:t> </a:t>
            </a:r>
            <a:r>
              <a:rPr lang="en-US" dirty="0" err="1">
                <a:latin typeface="Times New Roman" pitchFamily="18"/>
              </a:rPr>
              <a:t>результат</a:t>
            </a:r>
            <a:r>
              <a:rPr lang="en-US" dirty="0">
                <a:latin typeface="Times New Roman" pitchFamily="18"/>
              </a:rPr>
              <a:t> </a:t>
            </a:r>
            <a:r>
              <a:rPr lang="en-US" dirty="0" err="1">
                <a:latin typeface="Times New Roman" pitchFamily="18"/>
              </a:rPr>
              <a:t>не</a:t>
            </a:r>
            <a:r>
              <a:rPr lang="en-US" dirty="0">
                <a:latin typeface="Times New Roman" pitchFamily="18"/>
              </a:rPr>
              <a:t> є </a:t>
            </a:r>
            <a:r>
              <a:rPr lang="en-US" dirty="0" err="1">
                <a:latin typeface="Times New Roman" pitchFamily="18"/>
              </a:rPr>
              <a:t>межею</a:t>
            </a:r>
            <a:r>
              <a:rPr lang="en-US" dirty="0">
                <a:latin typeface="Times New Roman" pitchFamily="18"/>
              </a:rPr>
              <a:t>. </a:t>
            </a:r>
            <a:r>
              <a:rPr lang="en-US" dirty="0" err="1">
                <a:latin typeface="Times New Roman" pitchFamily="18"/>
              </a:rPr>
              <a:t>Слід</a:t>
            </a:r>
            <a:r>
              <a:rPr lang="en-US" dirty="0">
                <a:latin typeface="Times New Roman" pitchFamily="18"/>
              </a:rPr>
              <a:t> </a:t>
            </a:r>
            <a:r>
              <a:rPr lang="en-US" dirty="0" err="1">
                <a:latin typeface="Times New Roman" pitchFamily="18"/>
              </a:rPr>
              <a:t>згадати</a:t>
            </a:r>
            <a:r>
              <a:rPr lang="en-US" dirty="0">
                <a:latin typeface="Times New Roman" pitchFamily="18"/>
              </a:rPr>
              <a:t> </a:t>
            </a:r>
            <a:r>
              <a:rPr lang="en-US" dirty="0" err="1" smtClean="0">
                <a:latin typeface="Times New Roman" pitchFamily="18"/>
              </a:rPr>
              <a:t>алгоритм</a:t>
            </a:r>
            <a:r>
              <a:rPr lang="en-US" dirty="0" smtClean="0">
                <a:latin typeface="Times New Roman" pitchFamily="18"/>
              </a:rPr>
              <a:t> К</a:t>
            </a:r>
            <a:r>
              <a:rPr lang="uk-UA" dirty="0">
                <a:latin typeface="Times New Roman" pitchFamily="18"/>
              </a:rPr>
              <a:t>і</a:t>
            </a:r>
            <a:r>
              <a:rPr lang="en-US" dirty="0" err="1" smtClean="0">
                <a:latin typeface="Times New Roman" pitchFamily="18"/>
              </a:rPr>
              <a:t>ркпатрика</a:t>
            </a:r>
            <a:r>
              <a:rPr lang="en-US" dirty="0">
                <a:latin typeface="Times New Roman" pitchFamily="18"/>
              </a:rPr>
              <a:t>, </a:t>
            </a:r>
            <a:r>
              <a:rPr lang="en-US" dirty="0" err="1">
                <a:latin typeface="Times New Roman" pitchFamily="18"/>
              </a:rPr>
              <a:t>що</a:t>
            </a:r>
            <a:r>
              <a:rPr lang="en-US" dirty="0">
                <a:latin typeface="Times New Roman" pitchFamily="18"/>
              </a:rPr>
              <a:t> </a:t>
            </a:r>
            <a:r>
              <a:rPr lang="en-US" dirty="0" err="1">
                <a:latin typeface="Times New Roman" pitchFamily="18"/>
              </a:rPr>
              <a:t>описаний</a:t>
            </a:r>
            <a:r>
              <a:rPr lang="en-US" dirty="0">
                <a:latin typeface="Times New Roman" pitchFamily="18"/>
              </a:rPr>
              <a:t> </a:t>
            </a:r>
            <a:r>
              <a:rPr lang="en-US" dirty="0" err="1">
                <a:latin typeface="Times New Roman" pitchFamily="18"/>
              </a:rPr>
              <a:t>там</a:t>
            </a:r>
            <a:r>
              <a:rPr lang="en-US" dirty="0">
                <a:latin typeface="Times New Roman" pitchFamily="18"/>
              </a:rPr>
              <a:t> </a:t>
            </a:r>
            <a:r>
              <a:rPr lang="en-US" dirty="0" err="1">
                <a:latin typeface="Times New Roman" pitchFamily="18"/>
              </a:rPr>
              <a:t>же</a:t>
            </a:r>
            <a:r>
              <a:rPr lang="en-US" dirty="0">
                <a:latin typeface="Times New Roman" pitchFamily="18"/>
              </a:rPr>
              <a:t> (</a:t>
            </a:r>
            <a:r>
              <a:rPr lang="en-US" dirty="0" err="1" smtClean="0">
                <a:latin typeface="Times New Roman" pitchFamily="18"/>
              </a:rPr>
              <a:t>ст</a:t>
            </a:r>
            <a:r>
              <a:rPr lang="ru-RU" dirty="0" smtClean="0">
                <a:latin typeface="Times New Roman" pitchFamily="18"/>
              </a:rPr>
              <a:t>о</a:t>
            </a:r>
            <a:r>
              <a:rPr lang="en-US" dirty="0" smtClean="0">
                <a:latin typeface="Times New Roman" pitchFamily="18"/>
              </a:rPr>
              <a:t>р.</a:t>
            </a:r>
            <a:r>
              <a:rPr lang="ru-RU" dirty="0" smtClean="0">
                <a:latin typeface="Times New Roman" pitchFamily="18"/>
              </a:rPr>
              <a:t> </a:t>
            </a:r>
            <a:r>
              <a:rPr lang="en-US" dirty="0" smtClean="0">
                <a:latin typeface="Times New Roman" pitchFamily="18"/>
              </a:rPr>
              <a:t>75-79) </a:t>
            </a:r>
            <a:r>
              <a:rPr lang="ru-RU" dirty="0" smtClean="0">
                <a:latin typeface="Times New Roman" pitchFamily="18"/>
              </a:rPr>
              <a:t>та </a:t>
            </a:r>
            <a:r>
              <a:rPr lang="en-US" dirty="0" err="1" smtClean="0">
                <a:latin typeface="Times New Roman" pitchFamily="18"/>
              </a:rPr>
              <a:t>забезпечує</a:t>
            </a:r>
            <a:r>
              <a:rPr lang="en-US" dirty="0" smtClean="0">
                <a:latin typeface="Times New Roman" pitchFamily="18"/>
              </a:rPr>
              <a:t> </a:t>
            </a:r>
            <a:r>
              <a:rPr lang="en-US" dirty="0" err="1">
                <a:latin typeface="Times New Roman" pitchFamily="18"/>
              </a:rPr>
              <a:t>теж</a:t>
            </a:r>
            <a:r>
              <a:rPr lang="en-US" dirty="0">
                <a:latin typeface="Times New Roman" pitchFamily="18"/>
              </a:rPr>
              <a:t> </a:t>
            </a:r>
            <a:r>
              <a:rPr lang="en-US" dirty="0" err="1">
                <a:latin typeface="Times New Roman" pitchFamily="18"/>
              </a:rPr>
              <a:t>логарифмічний</a:t>
            </a:r>
            <a:r>
              <a:rPr lang="en-US" dirty="0">
                <a:latin typeface="Times New Roman" pitchFamily="18"/>
              </a:rPr>
              <a:t> </a:t>
            </a:r>
            <a:r>
              <a:rPr lang="en-US" dirty="0" err="1">
                <a:latin typeface="Times New Roman" pitchFamily="18"/>
              </a:rPr>
              <a:t>час</a:t>
            </a:r>
            <a:r>
              <a:rPr lang="en-US" dirty="0">
                <a:latin typeface="Times New Roman" pitchFamily="18"/>
              </a:rPr>
              <a:t> </a:t>
            </a:r>
            <a:r>
              <a:rPr lang="en-US" dirty="0" err="1">
                <a:latin typeface="Times New Roman" pitchFamily="18"/>
              </a:rPr>
              <a:t>запиту</a:t>
            </a:r>
            <a:r>
              <a:rPr lang="en-US" dirty="0">
                <a:latin typeface="Times New Roman" pitchFamily="18"/>
              </a:rPr>
              <a:t> </a:t>
            </a:r>
            <a:r>
              <a:rPr lang="en-US" dirty="0" err="1">
                <a:latin typeface="Times New Roman" pitchFamily="18"/>
              </a:rPr>
              <a:t>при</a:t>
            </a:r>
            <a:r>
              <a:rPr lang="en-US" dirty="0">
                <a:latin typeface="Times New Roman" pitchFamily="18"/>
              </a:rPr>
              <a:t> </a:t>
            </a:r>
            <a:r>
              <a:rPr lang="en-US" dirty="0" err="1">
                <a:latin typeface="Times New Roman" pitchFamily="18"/>
              </a:rPr>
              <a:t>пам'яті</a:t>
            </a:r>
            <a:r>
              <a:rPr lang="en-US" dirty="0">
                <a:latin typeface="Times New Roman" pitchFamily="18"/>
              </a:rPr>
              <a:t> </a:t>
            </a:r>
            <a:r>
              <a:rPr lang="en-US" b="1" i="1" dirty="0">
                <a:latin typeface="Times New Roman" pitchFamily="18"/>
              </a:rPr>
              <a:t>O(n)</a:t>
            </a:r>
            <a:r>
              <a:rPr lang="en-US" dirty="0">
                <a:latin typeface="Times New Roman" pitchFamily="18"/>
              </a:rPr>
              <a:t> і </a:t>
            </a:r>
            <a:r>
              <a:rPr lang="en-US" dirty="0" err="1">
                <a:latin typeface="Times New Roman" pitchFamily="18"/>
              </a:rPr>
              <a:t>часу</a:t>
            </a:r>
            <a:r>
              <a:rPr lang="en-US" dirty="0">
                <a:latin typeface="Times New Roman" pitchFamily="18"/>
              </a:rPr>
              <a:t> </a:t>
            </a:r>
            <a:r>
              <a:rPr lang="en-US" dirty="0" err="1">
                <a:latin typeface="Times New Roman" pitchFamily="18"/>
              </a:rPr>
              <a:t>попередньої</a:t>
            </a:r>
            <a:r>
              <a:rPr lang="en-US" dirty="0">
                <a:latin typeface="Times New Roman" pitchFamily="18"/>
              </a:rPr>
              <a:t> </a:t>
            </a:r>
            <a:r>
              <a:rPr lang="en-US" dirty="0" err="1">
                <a:latin typeface="Times New Roman" pitchFamily="18"/>
              </a:rPr>
              <a:t>обробки</a:t>
            </a:r>
            <a:r>
              <a:rPr lang="en-US" dirty="0">
                <a:latin typeface="Times New Roman" pitchFamily="18"/>
              </a:rPr>
              <a:t> </a:t>
            </a:r>
            <a:r>
              <a:rPr lang="en-US" b="1" i="1" dirty="0">
                <a:latin typeface="Times New Roman" pitchFamily="18"/>
              </a:rPr>
              <a:t>O(n log n)</a:t>
            </a:r>
            <a:r>
              <a:rPr lang="en-US" dirty="0">
                <a:latin typeface="Times New Roman" pitchFamily="18"/>
              </a:rPr>
              <a:t>.</a:t>
            </a:r>
          </a:p>
        </p:txBody>
      </p:sp>
    </p:spTree>
    <p:extLst>
      <p:ext uri="{BB962C8B-B14F-4D97-AF65-F5344CB8AC3E}">
        <p14:creationId xmlns:p14="http://schemas.microsoft.com/office/powerpoint/2010/main" val="41832088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503999" y="345960"/>
            <a:ext cx="9071640" cy="1172160"/>
          </a:xfrm>
        </p:spPr>
        <p:txBody>
          <a:bodyPr/>
          <a:lstStyle/>
          <a:p>
            <a:pPr lvl="0"/>
            <a:r>
              <a:rPr lang="en-US" sz="3200" b="1">
                <a:latin typeface="Arial" pitchFamily="34"/>
                <a:cs typeface="Arial" pitchFamily="34"/>
              </a:rPr>
              <a:t>Побудова опуклих оболонок</a:t>
            </a:r>
          </a:p>
        </p:txBody>
      </p:sp>
      <p:sp>
        <p:nvSpPr>
          <p:cNvPr id="3" name="Subtitle 2"/>
          <p:cNvSpPr txBox="1">
            <a:spLocks noGrp="1"/>
          </p:cNvSpPr>
          <p:nvPr>
            <p:ph type="subTitle" idx="4294967295"/>
          </p:nvPr>
        </p:nvSpPr>
        <p:spPr>
          <a:xfrm>
            <a:off x="503999" y="1615423"/>
            <a:ext cx="9071640" cy="5296835"/>
          </a:xfrm>
        </p:spPr>
        <p:txBody>
          <a:bodyPr anchor="ctr">
            <a:spAutoFit/>
          </a:bodyPr>
          <a:lstStyle/>
          <a:p>
            <a:pPr lvl="0" algn="just"/>
            <a:r>
              <a:rPr lang="en-US" i="1" dirty="0" err="1">
                <a:latin typeface="Times New Roman" pitchFamily="18"/>
              </a:rPr>
              <a:t>Опуклою</a:t>
            </a:r>
            <a:r>
              <a:rPr lang="en-US" i="1" dirty="0">
                <a:latin typeface="Times New Roman" pitchFamily="18"/>
              </a:rPr>
              <a:t> </a:t>
            </a:r>
            <a:r>
              <a:rPr lang="en-US" i="1" dirty="0" err="1">
                <a:latin typeface="Times New Roman" pitchFamily="18"/>
              </a:rPr>
              <a:t>оболонкою</a:t>
            </a:r>
            <a:r>
              <a:rPr lang="en-US" i="1" dirty="0">
                <a:latin typeface="Times New Roman" pitchFamily="18"/>
              </a:rPr>
              <a:t> </a:t>
            </a:r>
            <a:r>
              <a:rPr lang="en-US" dirty="0" err="1">
                <a:latin typeface="Times New Roman" pitchFamily="18"/>
              </a:rPr>
              <a:t>множини</a:t>
            </a:r>
            <a:r>
              <a:rPr lang="en-US" dirty="0">
                <a:latin typeface="Times New Roman" pitchFamily="18"/>
              </a:rPr>
              <a:t> </a:t>
            </a:r>
            <a:r>
              <a:rPr lang="en-US" dirty="0" err="1">
                <a:latin typeface="Times New Roman" pitchFamily="18"/>
              </a:rPr>
              <a:t>точок</a:t>
            </a:r>
            <a:r>
              <a:rPr lang="en-US" dirty="0">
                <a:latin typeface="Times New Roman" pitchFamily="18"/>
              </a:rPr>
              <a:t> </a:t>
            </a:r>
            <a:r>
              <a:rPr lang="en-US" i="1" dirty="0">
                <a:latin typeface="Times New Roman" pitchFamily="18"/>
              </a:rPr>
              <a:t>L</a:t>
            </a:r>
            <a:r>
              <a:rPr lang="en-US" dirty="0">
                <a:latin typeface="Times New Roman" pitchFamily="18"/>
              </a:rPr>
              <a:t> </a:t>
            </a:r>
            <a:r>
              <a:rPr lang="en-US" dirty="0" err="1">
                <a:latin typeface="Times New Roman" pitchFamily="18"/>
              </a:rPr>
              <a:t>на</a:t>
            </a:r>
            <a:r>
              <a:rPr lang="en-US" dirty="0">
                <a:latin typeface="Times New Roman" pitchFamily="18"/>
              </a:rPr>
              <a:t> </a:t>
            </a:r>
            <a:r>
              <a:rPr lang="en-US" dirty="0" err="1">
                <a:latin typeface="Times New Roman" pitchFamily="18"/>
              </a:rPr>
              <a:t>площині</a:t>
            </a:r>
            <a:r>
              <a:rPr lang="en-US" dirty="0">
                <a:latin typeface="Times New Roman" pitchFamily="18"/>
              </a:rPr>
              <a:t> (</a:t>
            </a:r>
            <a:r>
              <a:rPr lang="en-US" dirty="0" err="1">
                <a:latin typeface="Times New Roman" pitchFamily="18"/>
              </a:rPr>
              <a:t>позначається</a:t>
            </a:r>
            <a:r>
              <a:rPr lang="en-US" dirty="0">
                <a:latin typeface="Times New Roman" pitchFamily="18"/>
              </a:rPr>
              <a:t> </a:t>
            </a:r>
            <a:r>
              <a:rPr lang="en-US" i="1" dirty="0" err="1">
                <a:latin typeface="Times New Roman" pitchFamily="18"/>
              </a:rPr>
              <a:t>conv</a:t>
            </a:r>
            <a:r>
              <a:rPr lang="en-US" i="1" dirty="0">
                <a:latin typeface="Times New Roman" pitchFamily="18"/>
              </a:rPr>
              <a:t>(L)</a:t>
            </a:r>
            <a:r>
              <a:rPr lang="en-US" dirty="0">
                <a:latin typeface="Times New Roman" pitchFamily="18"/>
              </a:rPr>
              <a:t>) </a:t>
            </a:r>
            <a:r>
              <a:rPr lang="en-US" dirty="0" err="1">
                <a:latin typeface="Times New Roman" pitchFamily="18"/>
              </a:rPr>
              <a:t>називається</a:t>
            </a:r>
            <a:r>
              <a:rPr lang="en-US" dirty="0">
                <a:latin typeface="Times New Roman" pitchFamily="18"/>
              </a:rPr>
              <a:t> </a:t>
            </a:r>
            <a:r>
              <a:rPr lang="en-US" dirty="0" err="1">
                <a:latin typeface="Times New Roman" pitchFamily="18"/>
              </a:rPr>
              <a:t>найменша</a:t>
            </a:r>
            <a:r>
              <a:rPr lang="en-US" dirty="0">
                <a:latin typeface="Times New Roman" pitchFamily="18"/>
              </a:rPr>
              <a:t> </a:t>
            </a:r>
            <a:r>
              <a:rPr lang="en-US" dirty="0" err="1">
                <a:latin typeface="Times New Roman" pitchFamily="18"/>
              </a:rPr>
              <a:t>опукла</a:t>
            </a:r>
            <a:r>
              <a:rPr lang="en-US" dirty="0">
                <a:latin typeface="Times New Roman" pitchFamily="18"/>
              </a:rPr>
              <a:t> </a:t>
            </a:r>
            <a:r>
              <a:rPr lang="en-US" dirty="0" err="1">
                <a:latin typeface="Times New Roman" pitchFamily="18"/>
              </a:rPr>
              <a:t>множина</a:t>
            </a:r>
            <a:r>
              <a:rPr lang="en-US" dirty="0">
                <a:latin typeface="Times New Roman" pitchFamily="18"/>
              </a:rPr>
              <a:t>, </a:t>
            </a:r>
            <a:r>
              <a:rPr lang="en-US" dirty="0" err="1">
                <a:latin typeface="Times New Roman" pitchFamily="18"/>
              </a:rPr>
              <a:t>що</a:t>
            </a:r>
            <a:r>
              <a:rPr lang="en-US" dirty="0">
                <a:latin typeface="Times New Roman" pitchFamily="18"/>
              </a:rPr>
              <a:t> </a:t>
            </a:r>
            <a:r>
              <a:rPr lang="en-US" dirty="0" err="1">
                <a:latin typeface="Times New Roman" pitchFamily="18"/>
              </a:rPr>
              <a:t>містить</a:t>
            </a:r>
            <a:r>
              <a:rPr lang="en-US" dirty="0">
                <a:latin typeface="Times New Roman" pitchFamily="18"/>
              </a:rPr>
              <a:t> </a:t>
            </a:r>
            <a:r>
              <a:rPr lang="en-US" i="1" dirty="0">
                <a:latin typeface="Times New Roman" pitchFamily="18"/>
              </a:rPr>
              <a:t>L</a:t>
            </a:r>
            <a:r>
              <a:rPr lang="en-US" dirty="0">
                <a:latin typeface="Times New Roman" pitchFamily="18"/>
              </a:rPr>
              <a:t>.</a:t>
            </a:r>
          </a:p>
          <a:p>
            <a:pPr lvl="0" algn="just"/>
            <a:endParaRPr lang="en-US" dirty="0">
              <a:latin typeface="Times New Roman" pitchFamily="18"/>
            </a:endParaRPr>
          </a:p>
          <a:p>
            <a:pPr lvl="0" algn="just"/>
            <a:r>
              <a:rPr lang="en-US" dirty="0" err="1">
                <a:latin typeface="Times New Roman" pitchFamily="18"/>
              </a:rPr>
              <a:t>Надалі</a:t>
            </a:r>
            <a:r>
              <a:rPr lang="en-US" dirty="0">
                <a:latin typeface="Times New Roman" pitchFamily="18"/>
              </a:rPr>
              <a:t> </a:t>
            </a:r>
            <a:r>
              <a:rPr lang="en-US" dirty="0" err="1">
                <a:latin typeface="Times New Roman" pitchFamily="18"/>
              </a:rPr>
              <a:t>ми</a:t>
            </a:r>
            <a:r>
              <a:rPr lang="en-US" dirty="0">
                <a:latin typeface="Times New Roman" pitchFamily="18"/>
              </a:rPr>
              <a:t> </a:t>
            </a:r>
            <a:r>
              <a:rPr lang="en-US" dirty="0" err="1">
                <a:latin typeface="Times New Roman" pitchFamily="18"/>
              </a:rPr>
              <a:t>розглядаємо</a:t>
            </a:r>
            <a:r>
              <a:rPr lang="en-US" dirty="0">
                <a:latin typeface="Times New Roman" pitchFamily="18"/>
              </a:rPr>
              <a:t> </a:t>
            </a:r>
            <a:r>
              <a:rPr lang="en-US" dirty="0" err="1">
                <a:latin typeface="Times New Roman" pitchFamily="18"/>
              </a:rPr>
              <a:t>лише</a:t>
            </a:r>
            <a:r>
              <a:rPr lang="en-US" dirty="0">
                <a:latin typeface="Times New Roman" pitchFamily="18"/>
              </a:rPr>
              <a:t> </a:t>
            </a:r>
            <a:r>
              <a:rPr lang="en-US" dirty="0" err="1">
                <a:latin typeface="Times New Roman" pitchFamily="18"/>
              </a:rPr>
              <a:t>кінцеву</a:t>
            </a:r>
            <a:r>
              <a:rPr lang="en-US" dirty="0">
                <a:latin typeface="Times New Roman" pitchFamily="18"/>
              </a:rPr>
              <a:t> </a:t>
            </a:r>
            <a:r>
              <a:rPr lang="en-US" dirty="0" err="1">
                <a:latin typeface="Times New Roman" pitchFamily="18"/>
              </a:rPr>
              <a:t>множину</a:t>
            </a:r>
            <a:r>
              <a:rPr lang="en-US" dirty="0">
                <a:latin typeface="Times New Roman" pitchFamily="18"/>
              </a:rPr>
              <a:t> </a:t>
            </a:r>
            <a:r>
              <a:rPr lang="en-US" i="1" dirty="0">
                <a:latin typeface="Times New Roman" pitchFamily="18"/>
              </a:rPr>
              <a:t>L</a:t>
            </a:r>
            <a:r>
              <a:rPr lang="en-US" dirty="0">
                <a:latin typeface="Times New Roman" pitchFamily="18"/>
              </a:rPr>
              <a:t>. </a:t>
            </a:r>
            <a:r>
              <a:rPr lang="en-US" dirty="0" err="1">
                <a:latin typeface="Times New Roman" pitchFamily="18"/>
              </a:rPr>
              <a:t>Опукла</a:t>
            </a:r>
            <a:r>
              <a:rPr lang="en-US" dirty="0">
                <a:latin typeface="Times New Roman" pitchFamily="18"/>
              </a:rPr>
              <a:t> </a:t>
            </a:r>
            <a:r>
              <a:rPr lang="en-US" dirty="0" err="1">
                <a:latin typeface="Times New Roman" pitchFamily="18"/>
              </a:rPr>
              <a:t>оболонка</a:t>
            </a:r>
            <a:r>
              <a:rPr lang="en-US" dirty="0">
                <a:latin typeface="Times New Roman" pitchFamily="18"/>
              </a:rPr>
              <a:t> </a:t>
            </a:r>
            <a:r>
              <a:rPr lang="en-US" dirty="0" err="1">
                <a:latin typeface="Times New Roman" pitchFamily="18"/>
              </a:rPr>
              <a:t>кінцевої</a:t>
            </a:r>
            <a:r>
              <a:rPr lang="en-US" dirty="0">
                <a:latin typeface="Times New Roman" pitchFamily="18"/>
              </a:rPr>
              <a:t> </a:t>
            </a:r>
            <a:r>
              <a:rPr lang="en-US" dirty="0" err="1">
                <a:latin typeface="Times New Roman" pitchFamily="18"/>
              </a:rPr>
              <a:t>множини</a:t>
            </a:r>
            <a:r>
              <a:rPr lang="en-US" dirty="0">
                <a:latin typeface="Times New Roman" pitchFamily="18"/>
              </a:rPr>
              <a:t> </a:t>
            </a:r>
            <a:r>
              <a:rPr lang="en-US" dirty="0" err="1">
                <a:latin typeface="Times New Roman" pitchFamily="18"/>
              </a:rPr>
              <a:t>точок</a:t>
            </a:r>
            <a:r>
              <a:rPr lang="en-US" dirty="0">
                <a:latin typeface="Times New Roman" pitchFamily="18"/>
              </a:rPr>
              <a:t> </a:t>
            </a:r>
            <a:r>
              <a:rPr lang="en-US" dirty="0" err="1">
                <a:latin typeface="Times New Roman" pitchFamily="18"/>
              </a:rPr>
              <a:t>на</a:t>
            </a:r>
            <a:r>
              <a:rPr lang="en-US" dirty="0">
                <a:latin typeface="Times New Roman" pitchFamily="18"/>
              </a:rPr>
              <a:t> </a:t>
            </a:r>
            <a:r>
              <a:rPr lang="en-US" dirty="0" err="1">
                <a:latin typeface="Times New Roman" pitchFamily="18"/>
              </a:rPr>
              <a:t>площині</a:t>
            </a:r>
            <a:r>
              <a:rPr lang="en-US" dirty="0">
                <a:latin typeface="Times New Roman" pitchFamily="18"/>
              </a:rPr>
              <a:t> є </a:t>
            </a:r>
            <a:r>
              <a:rPr lang="en-US" dirty="0" err="1">
                <a:latin typeface="Times New Roman" pitchFamily="18"/>
              </a:rPr>
              <a:t>опуклим</a:t>
            </a:r>
            <a:r>
              <a:rPr lang="en-US" dirty="0">
                <a:latin typeface="Times New Roman" pitchFamily="18"/>
              </a:rPr>
              <a:t> </a:t>
            </a:r>
            <a:r>
              <a:rPr lang="en-US" dirty="0" err="1" smtClean="0">
                <a:latin typeface="Times New Roman" pitchFamily="18"/>
              </a:rPr>
              <a:t>багатокутником</a:t>
            </a:r>
            <a:r>
              <a:rPr lang="uk-UA" dirty="0" smtClean="0">
                <a:latin typeface="Times New Roman" pitchFamily="18"/>
              </a:rPr>
              <a:t>,</a:t>
            </a:r>
            <a:r>
              <a:rPr lang="en-US" dirty="0" smtClean="0">
                <a:latin typeface="Times New Roman" pitchFamily="18"/>
              </a:rPr>
              <a:t> </a:t>
            </a:r>
            <a:r>
              <a:rPr lang="en-US" dirty="0">
                <a:latin typeface="Times New Roman" pitchFamily="18"/>
              </a:rPr>
              <a:t>і </a:t>
            </a:r>
            <a:r>
              <a:rPr lang="en-US" dirty="0" err="1">
                <a:latin typeface="Times New Roman" pitchFamily="18"/>
              </a:rPr>
              <a:t>навпаки</a:t>
            </a:r>
            <a:r>
              <a:rPr lang="en-US" dirty="0">
                <a:latin typeface="Times New Roman" pitchFamily="18"/>
              </a:rPr>
              <a:t>, </a:t>
            </a:r>
            <a:r>
              <a:rPr lang="en-US" dirty="0" err="1">
                <a:latin typeface="Times New Roman" pitchFamily="18"/>
              </a:rPr>
              <a:t>кожен</a:t>
            </a:r>
            <a:r>
              <a:rPr lang="en-US" dirty="0">
                <a:latin typeface="Times New Roman" pitchFamily="18"/>
              </a:rPr>
              <a:t> </a:t>
            </a:r>
            <a:r>
              <a:rPr lang="en-US" dirty="0" err="1">
                <a:latin typeface="Times New Roman" pitchFamily="18"/>
              </a:rPr>
              <a:t>опуклий</a:t>
            </a:r>
            <a:r>
              <a:rPr lang="en-US" dirty="0">
                <a:latin typeface="Times New Roman" pitchFamily="18"/>
              </a:rPr>
              <a:t> </a:t>
            </a:r>
            <a:r>
              <a:rPr lang="en-US" dirty="0" err="1">
                <a:latin typeface="Times New Roman" pitchFamily="18"/>
              </a:rPr>
              <a:t>багатокутник</a:t>
            </a:r>
            <a:r>
              <a:rPr lang="en-US" dirty="0">
                <a:latin typeface="Times New Roman" pitchFamily="18"/>
              </a:rPr>
              <a:t> є </a:t>
            </a:r>
            <a:r>
              <a:rPr lang="en-US" dirty="0" err="1">
                <a:latin typeface="Times New Roman" pitchFamily="18"/>
              </a:rPr>
              <a:t>опуклою</a:t>
            </a:r>
            <a:r>
              <a:rPr lang="en-US" dirty="0">
                <a:latin typeface="Times New Roman" pitchFamily="18"/>
              </a:rPr>
              <a:t> </a:t>
            </a:r>
            <a:r>
              <a:rPr lang="en-US" dirty="0" err="1">
                <a:latin typeface="Times New Roman" pitchFamily="18"/>
              </a:rPr>
              <a:t>оболонкою</a:t>
            </a:r>
            <a:r>
              <a:rPr lang="en-US" dirty="0">
                <a:latin typeface="Times New Roman" pitchFamily="18"/>
              </a:rPr>
              <a:t> </a:t>
            </a:r>
            <a:r>
              <a:rPr lang="en-US" dirty="0" err="1">
                <a:latin typeface="Times New Roman" pitchFamily="18"/>
              </a:rPr>
              <a:t>деякої</a:t>
            </a:r>
            <a:r>
              <a:rPr lang="en-US" dirty="0">
                <a:latin typeface="Times New Roman" pitchFamily="18"/>
              </a:rPr>
              <a:t> </a:t>
            </a:r>
            <a:r>
              <a:rPr lang="en-US" dirty="0" err="1">
                <a:latin typeface="Times New Roman" pitchFamily="18"/>
              </a:rPr>
              <a:t>множини</a:t>
            </a:r>
            <a:r>
              <a:rPr lang="en-US" dirty="0">
                <a:latin typeface="Times New Roman" pitchFamily="18"/>
              </a:rPr>
              <a:t> </a:t>
            </a:r>
            <a:r>
              <a:rPr lang="en-US" dirty="0" err="1">
                <a:latin typeface="Times New Roman" pitchFamily="18"/>
              </a:rPr>
              <a:t>точок</a:t>
            </a:r>
            <a:r>
              <a:rPr lang="en-US" dirty="0">
                <a:latin typeface="Times New Roman" pitchFamily="18"/>
              </a:rPr>
              <a:t>.</a:t>
            </a:r>
          </a:p>
          <a:p>
            <a:pPr lvl="0" algn="ctr"/>
            <a:endParaRPr lang="en-US" sz="2120" dirty="0">
              <a:latin typeface="Times New Roman" pitchFamily="18"/>
            </a:endParaRPr>
          </a:p>
        </p:txBody>
      </p:sp>
    </p:spTree>
    <p:extLst>
      <p:ext uri="{BB962C8B-B14F-4D97-AF65-F5344CB8AC3E}">
        <p14:creationId xmlns:p14="http://schemas.microsoft.com/office/powerpoint/2010/main" val="3429433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503999" y="301320"/>
            <a:ext cx="9071640" cy="1262520"/>
          </a:xfrm>
        </p:spPr>
        <p:txBody>
          <a:bodyPr>
            <a:spAutoFit/>
          </a:bodyPr>
          <a:lstStyle/>
          <a:p>
            <a:pPr lvl="0"/>
            <a:r>
              <a:rPr lang="en-US" sz="3200" b="1">
                <a:latin typeface="Arial" pitchFamily="34"/>
                <a:cs typeface="Arial" pitchFamily="34"/>
              </a:rPr>
              <a:t>Побудова опуклих оболонок</a:t>
            </a:r>
          </a:p>
        </p:txBody>
      </p:sp>
      <p:sp>
        <p:nvSpPr>
          <p:cNvPr id="3" name="Subtitle 2"/>
          <p:cNvSpPr txBox="1">
            <a:spLocks noGrp="1"/>
          </p:cNvSpPr>
          <p:nvPr>
            <p:ph type="subTitle" idx="4294967295"/>
          </p:nvPr>
        </p:nvSpPr>
        <p:spPr>
          <a:xfrm>
            <a:off x="503999" y="1868312"/>
            <a:ext cx="9071640" cy="4791055"/>
          </a:xfrm>
        </p:spPr>
        <p:txBody>
          <a:bodyPr anchor="ctr">
            <a:spAutoFit/>
          </a:bodyPr>
          <a:lstStyle/>
          <a:p>
            <a:pPr lvl="0" algn="l"/>
            <a:r>
              <a:rPr lang="en-US" dirty="0" err="1">
                <a:latin typeface="Times New Roman" pitchFamily="18"/>
              </a:rPr>
              <a:t>Задача</a:t>
            </a:r>
            <a:r>
              <a:rPr lang="en-US" dirty="0">
                <a:latin typeface="Times New Roman" pitchFamily="18"/>
              </a:rPr>
              <a:t> </a:t>
            </a:r>
            <a:r>
              <a:rPr lang="en-US" dirty="0" err="1">
                <a:latin typeface="Times New Roman" pitchFamily="18"/>
              </a:rPr>
              <a:t>побудови</a:t>
            </a:r>
            <a:r>
              <a:rPr lang="en-US" dirty="0">
                <a:latin typeface="Times New Roman" pitchFamily="18"/>
              </a:rPr>
              <a:t> </a:t>
            </a:r>
            <a:r>
              <a:rPr lang="en-US" dirty="0" err="1">
                <a:latin typeface="Times New Roman" pitchFamily="18"/>
              </a:rPr>
              <a:t>опуклої</a:t>
            </a:r>
            <a:r>
              <a:rPr lang="en-US" dirty="0">
                <a:latin typeface="Times New Roman" pitchFamily="18"/>
              </a:rPr>
              <a:t> </a:t>
            </a:r>
            <a:r>
              <a:rPr lang="en-US" dirty="0" err="1">
                <a:latin typeface="Times New Roman" pitchFamily="18"/>
              </a:rPr>
              <a:t>оболонки</a:t>
            </a:r>
            <a:r>
              <a:rPr lang="en-US" dirty="0">
                <a:latin typeface="Times New Roman" pitchFamily="18"/>
              </a:rPr>
              <a:t> </a:t>
            </a:r>
            <a:r>
              <a:rPr lang="en-US" dirty="0" err="1">
                <a:latin typeface="Times New Roman" pitchFamily="18"/>
              </a:rPr>
              <a:t>ставиться</a:t>
            </a:r>
            <a:r>
              <a:rPr lang="en-US" dirty="0">
                <a:latin typeface="Times New Roman" pitchFamily="18"/>
              </a:rPr>
              <a:t> </a:t>
            </a:r>
            <a:r>
              <a:rPr lang="en-US" dirty="0" err="1">
                <a:latin typeface="Times New Roman" pitchFamily="18"/>
              </a:rPr>
              <a:t>таким</a:t>
            </a:r>
            <a:r>
              <a:rPr lang="en-US" dirty="0">
                <a:latin typeface="Times New Roman" pitchFamily="18"/>
              </a:rPr>
              <a:t> </a:t>
            </a:r>
            <a:r>
              <a:rPr lang="en-US" dirty="0" err="1">
                <a:latin typeface="Times New Roman" pitchFamily="18"/>
              </a:rPr>
              <a:t>чином</a:t>
            </a:r>
            <a:r>
              <a:rPr lang="en-US" dirty="0">
                <a:latin typeface="Times New Roman" pitchFamily="18"/>
              </a:rPr>
              <a:t>. </a:t>
            </a:r>
            <a:r>
              <a:rPr lang="en-US" dirty="0" err="1">
                <a:latin typeface="Times New Roman" pitchFamily="18"/>
              </a:rPr>
              <a:t>Для</a:t>
            </a:r>
            <a:r>
              <a:rPr lang="en-US" dirty="0">
                <a:latin typeface="Times New Roman" pitchFamily="18"/>
              </a:rPr>
              <a:t> </a:t>
            </a:r>
            <a:r>
              <a:rPr lang="en-US" dirty="0" err="1">
                <a:latin typeface="Times New Roman" pitchFamily="18"/>
              </a:rPr>
              <a:t>множини</a:t>
            </a:r>
            <a:r>
              <a:rPr lang="en-US" dirty="0">
                <a:latin typeface="Times New Roman" pitchFamily="18"/>
              </a:rPr>
              <a:t> </a:t>
            </a:r>
            <a:r>
              <a:rPr lang="en-US" i="1" dirty="0">
                <a:latin typeface="Times New Roman" pitchFamily="18"/>
              </a:rPr>
              <a:t>L</a:t>
            </a:r>
            <a:r>
              <a:rPr lang="en-US" dirty="0">
                <a:latin typeface="Times New Roman" pitchFamily="18"/>
              </a:rPr>
              <a:t> з </a:t>
            </a:r>
            <a:r>
              <a:rPr lang="en-US" i="1" dirty="0">
                <a:latin typeface="Times New Roman" pitchFamily="18"/>
              </a:rPr>
              <a:t>n</a:t>
            </a:r>
            <a:r>
              <a:rPr lang="en-US" dirty="0">
                <a:latin typeface="Times New Roman" pitchFamily="18"/>
              </a:rPr>
              <a:t> </a:t>
            </a:r>
            <a:r>
              <a:rPr lang="en-US" dirty="0" err="1">
                <a:latin typeface="Times New Roman" pitchFamily="18"/>
              </a:rPr>
              <a:t>точок</a:t>
            </a:r>
            <a:r>
              <a:rPr lang="en-US" dirty="0">
                <a:latin typeface="Times New Roman" pitchFamily="18"/>
              </a:rPr>
              <a:t> </a:t>
            </a:r>
            <a:r>
              <a:rPr lang="en-US" dirty="0" err="1">
                <a:latin typeface="Times New Roman" pitchFamily="18"/>
              </a:rPr>
              <a:t>вимагається</a:t>
            </a:r>
            <a:r>
              <a:rPr lang="en-US" dirty="0">
                <a:latin typeface="Times New Roman" pitchFamily="18"/>
              </a:rPr>
              <a:t> </a:t>
            </a:r>
            <a:r>
              <a:rPr lang="en-US" dirty="0" err="1">
                <a:latin typeface="Times New Roman" pitchFamily="18"/>
              </a:rPr>
              <a:t>побудувати</a:t>
            </a:r>
            <a:r>
              <a:rPr lang="en-US" dirty="0">
                <a:latin typeface="Times New Roman" pitchFamily="18"/>
              </a:rPr>
              <a:t> </a:t>
            </a:r>
            <a:r>
              <a:rPr lang="en-US" dirty="0" err="1">
                <a:latin typeface="Times New Roman" pitchFamily="18"/>
              </a:rPr>
              <a:t>опуклу</a:t>
            </a:r>
            <a:r>
              <a:rPr lang="en-US" dirty="0">
                <a:latin typeface="Times New Roman" pitchFamily="18"/>
              </a:rPr>
              <a:t> </a:t>
            </a:r>
            <a:r>
              <a:rPr lang="en-US" dirty="0" err="1">
                <a:latin typeface="Times New Roman" pitchFamily="18"/>
              </a:rPr>
              <a:t>оболонку</a:t>
            </a:r>
            <a:r>
              <a:rPr lang="en-US" dirty="0">
                <a:latin typeface="Times New Roman" pitchFamily="18"/>
              </a:rPr>
              <a:t> </a:t>
            </a:r>
            <a:r>
              <a:rPr lang="en-US" i="1" dirty="0" err="1">
                <a:latin typeface="Times New Roman" pitchFamily="18"/>
              </a:rPr>
              <a:t>conv</a:t>
            </a:r>
            <a:r>
              <a:rPr lang="en-US" i="1" dirty="0">
                <a:latin typeface="Times New Roman" pitchFamily="18"/>
              </a:rPr>
              <a:t>(L)</a:t>
            </a:r>
            <a:r>
              <a:rPr lang="en-US" dirty="0">
                <a:latin typeface="Times New Roman" pitchFamily="18"/>
              </a:rPr>
              <a:t> у </a:t>
            </a:r>
            <a:r>
              <a:rPr lang="en-US" dirty="0" err="1">
                <a:latin typeface="Times New Roman" pitchFamily="18"/>
              </a:rPr>
              <a:t>вигляді</a:t>
            </a:r>
            <a:r>
              <a:rPr lang="en-US" dirty="0">
                <a:latin typeface="Times New Roman" pitchFamily="18"/>
              </a:rPr>
              <a:t> </a:t>
            </a:r>
            <a:r>
              <a:rPr lang="en-US" dirty="0" err="1">
                <a:latin typeface="Times New Roman" pitchFamily="18"/>
              </a:rPr>
              <a:t>повного</a:t>
            </a:r>
            <a:r>
              <a:rPr lang="en-US" dirty="0">
                <a:latin typeface="Times New Roman" pitchFamily="18"/>
              </a:rPr>
              <a:t> </a:t>
            </a:r>
            <a:r>
              <a:rPr lang="en-US" dirty="0" err="1">
                <a:latin typeface="Times New Roman" pitchFamily="18"/>
              </a:rPr>
              <a:t>опису</a:t>
            </a:r>
            <a:r>
              <a:rPr lang="en-US" dirty="0">
                <a:latin typeface="Times New Roman" pitchFamily="18"/>
              </a:rPr>
              <a:t> </a:t>
            </a:r>
            <a:r>
              <a:rPr lang="en-US" dirty="0" err="1">
                <a:latin typeface="Times New Roman" pitchFamily="18"/>
              </a:rPr>
              <a:t>межі</a:t>
            </a:r>
            <a:r>
              <a:rPr lang="en-US" dirty="0">
                <a:latin typeface="Times New Roman" pitchFamily="18"/>
              </a:rPr>
              <a:t>.</a:t>
            </a:r>
          </a:p>
          <a:p>
            <a:pPr lvl="0" algn="l"/>
            <a:endParaRPr lang="en-US" dirty="0">
              <a:latin typeface="Times New Roman" pitchFamily="18"/>
            </a:endParaRPr>
          </a:p>
          <a:p>
            <a:pPr lvl="0" algn="l"/>
            <a:r>
              <a:rPr lang="en-US" dirty="0" err="1">
                <a:latin typeface="Times New Roman" pitchFamily="18"/>
              </a:rPr>
              <a:t>Цей</a:t>
            </a:r>
            <a:r>
              <a:rPr lang="en-US" dirty="0">
                <a:latin typeface="Times New Roman" pitchFamily="18"/>
              </a:rPr>
              <a:t> </a:t>
            </a:r>
            <a:r>
              <a:rPr lang="en-US" dirty="0" err="1">
                <a:latin typeface="Times New Roman" pitchFamily="18"/>
              </a:rPr>
              <a:t>опис</a:t>
            </a:r>
            <a:r>
              <a:rPr lang="en-US" dirty="0">
                <a:latin typeface="Times New Roman" pitchFamily="18"/>
              </a:rPr>
              <a:t> </a:t>
            </a:r>
            <a:r>
              <a:rPr lang="en-US" dirty="0" err="1">
                <a:latin typeface="Times New Roman" pitchFamily="18"/>
              </a:rPr>
              <a:t>межі</a:t>
            </a:r>
            <a:r>
              <a:rPr lang="en-US" dirty="0">
                <a:latin typeface="Times New Roman" pitchFamily="18"/>
              </a:rPr>
              <a:t> є </a:t>
            </a:r>
            <a:r>
              <a:rPr lang="en-US" dirty="0" err="1" smtClean="0">
                <a:latin typeface="Times New Roman" pitchFamily="18"/>
              </a:rPr>
              <a:t>впорядкован</a:t>
            </a:r>
            <a:r>
              <a:rPr lang="uk-UA" dirty="0" err="1" smtClean="0">
                <a:latin typeface="Times New Roman" pitchFamily="18"/>
              </a:rPr>
              <a:t>ою</a:t>
            </a:r>
            <a:r>
              <a:rPr lang="en-US" dirty="0" smtClean="0">
                <a:latin typeface="Times New Roman" pitchFamily="18"/>
              </a:rPr>
              <a:t> </a:t>
            </a:r>
            <a:r>
              <a:rPr lang="en-US" dirty="0" err="1">
                <a:latin typeface="Times New Roman" pitchFamily="18"/>
              </a:rPr>
              <a:t>підмножиною</a:t>
            </a:r>
            <a:r>
              <a:rPr lang="en-US" dirty="0">
                <a:latin typeface="Times New Roman" pitchFamily="18"/>
              </a:rPr>
              <a:t> </a:t>
            </a:r>
            <a:r>
              <a:rPr lang="en-US" dirty="0" err="1">
                <a:latin typeface="Times New Roman" pitchFamily="18"/>
              </a:rPr>
              <a:t>точок</a:t>
            </a:r>
            <a:r>
              <a:rPr lang="en-US" dirty="0">
                <a:latin typeface="Times New Roman" pitchFamily="18"/>
              </a:rPr>
              <a:t> з </a:t>
            </a:r>
            <a:r>
              <a:rPr lang="en-US" i="1" dirty="0">
                <a:latin typeface="Times New Roman" pitchFamily="18"/>
              </a:rPr>
              <a:t>L</a:t>
            </a:r>
            <a:r>
              <a:rPr lang="en-US" dirty="0">
                <a:latin typeface="Times New Roman" pitchFamily="18"/>
              </a:rPr>
              <a:t>, </a:t>
            </a:r>
            <a:r>
              <a:rPr lang="en-US" dirty="0" err="1">
                <a:latin typeface="Times New Roman" pitchFamily="18"/>
              </a:rPr>
              <a:t>що</a:t>
            </a:r>
            <a:r>
              <a:rPr lang="en-US" dirty="0">
                <a:latin typeface="Times New Roman" pitchFamily="18"/>
              </a:rPr>
              <a:t> </a:t>
            </a:r>
            <a:r>
              <a:rPr lang="en-US" dirty="0" err="1">
                <a:latin typeface="Times New Roman" pitchFamily="18"/>
              </a:rPr>
              <a:t>називаються</a:t>
            </a:r>
            <a:r>
              <a:rPr lang="en-US" dirty="0">
                <a:latin typeface="Times New Roman" pitchFamily="18"/>
              </a:rPr>
              <a:t> </a:t>
            </a:r>
            <a:r>
              <a:rPr lang="en-US" dirty="0" err="1">
                <a:latin typeface="Times New Roman" pitchFamily="18"/>
              </a:rPr>
              <a:t>граничними</a:t>
            </a:r>
            <a:r>
              <a:rPr lang="en-US" dirty="0">
                <a:latin typeface="Times New Roman" pitchFamily="18"/>
              </a:rPr>
              <a:t> </a:t>
            </a:r>
            <a:r>
              <a:rPr lang="en-US" dirty="0" err="1">
                <a:latin typeface="Times New Roman" pitchFamily="18"/>
              </a:rPr>
              <a:t>точками</a:t>
            </a:r>
            <a:r>
              <a:rPr lang="en-US" dirty="0">
                <a:latin typeface="Times New Roman" pitchFamily="18"/>
              </a:rPr>
              <a:t>. </a:t>
            </a:r>
            <a:r>
              <a:rPr lang="en-US" dirty="0" err="1">
                <a:latin typeface="Times New Roman" pitchFamily="18"/>
              </a:rPr>
              <a:t>Інші</a:t>
            </a:r>
            <a:r>
              <a:rPr lang="en-US" dirty="0">
                <a:latin typeface="Times New Roman" pitchFamily="18"/>
              </a:rPr>
              <a:t> </a:t>
            </a:r>
            <a:r>
              <a:rPr lang="en-US" dirty="0" err="1">
                <a:latin typeface="Times New Roman" pitchFamily="18"/>
              </a:rPr>
              <a:t>точки</a:t>
            </a:r>
            <a:r>
              <a:rPr lang="en-US" dirty="0">
                <a:latin typeface="Times New Roman" pitchFamily="18"/>
              </a:rPr>
              <a:t> з </a:t>
            </a:r>
            <a:r>
              <a:rPr lang="en-US" i="1" dirty="0">
                <a:latin typeface="Times New Roman" pitchFamily="18"/>
              </a:rPr>
              <a:t>L</a:t>
            </a:r>
            <a:r>
              <a:rPr lang="en-US" dirty="0">
                <a:latin typeface="Times New Roman" pitchFamily="18"/>
              </a:rPr>
              <a:t>, </a:t>
            </a:r>
            <a:r>
              <a:rPr lang="en-US" dirty="0" err="1">
                <a:latin typeface="Times New Roman" pitchFamily="18"/>
              </a:rPr>
              <a:t>що</a:t>
            </a:r>
            <a:r>
              <a:rPr lang="en-US" dirty="0">
                <a:latin typeface="Times New Roman" pitchFamily="18"/>
              </a:rPr>
              <a:t> </a:t>
            </a:r>
            <a:r>
              <a:rPr lang="en-US" dirty="0" err="1">
                <a:latin typeface="Times New Roman" pitchFamily="18"/>
              </a:rPr>
              <a:t>не</a:t>
            </a:r>
            <a:r>
              <a:rPr lang="en-US" dirty="0">
                <a:latin typeface="Times New Roman" pitchFamily="18"/>
              </a:rPr>
              <a:t> є </a:t>
            </a:r>
            <a:r>
              <a:rPr lang="en-US" dirty="0" err="1">
                <a:latin typeface="Times New Roman" pitchFamily="18"/>
              </a:rPr>
              <a:t>граничними</a:t>
            </a:r>
            <a:r>
              <a:rPr lang="en-US" dirty="0">
                <a:latin typeface="Times New Roman" pitchFamily="18"/>
              </a:rPr>
              <a:t>, </a:t>
            </a:r>
            <a:r>
              <a:rPr lang="en-US" dirty="0" err="1">
                <a:latin typeface="Times New Roman" pitchFamily="18"/>
              </a:rPr>
              <a:t>називаються</a:t>
            </a:r>
            <a:r>
              <a:rPr lang="en-US" dirty="0">
                <a:latin typeface="Times New Roman" pitchFamily="18"/>
              </a:rPr>
              <a:t> </a:t>
            </a:r>
            <a:r>
              <a:rPr lang="en-US" dirty="0" err="1">
                <a:latin typeface="Times New Roman" pitchFamily="18"/>
              </a:rPr>
              <a:t>внутрішніми</a:t>
            </a:r>
            <a:r>
              <a:rPr lang="en-US" dirty="0">
                <a:latin typeface="Times New Roman" pitchFamily="18"/>
              </a:rPr>
              <a:t>.</a:t>
            </a:r>
          </a:p>
        </p:txBody>
      </p:sp>
    </p:spTree>
    <p:extLst>
      <p:ext uri="{BB962C8B-B14F-4D97-AF65-F5344CB8AC3E}">
        <p14:creationId xmlns:p14="http://schemas.microsoft.com/office/powerpoint/2010/main" val="32365265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503999" y="301320"/>
            <a:ext cx="9071640" cy="1262520"/>
          </a:xfrm>
        </p:spPr>
        <p:txBody>
          <a:bodyPr>
            <a:spAutoFit/>
          </a:bodyPr>
          <a:lstStyle/>
          <a:p>
            <a:pPr marL="727560" lvl="0" indent="-228600"/>
            <a:r>
              <a:rPr lang="en-US" sz="3200" b="1">
                <a:latin typeface="Arial" pitchFamily="34"/>
              </a:rPr>
              <a:t>Метод Джарвіса </a:t>
            </a:r>
            <a:br>
              <a:rPr lang="en-US" sz="3200" b="1">
                <a:latin typeface="Arial" pitchFamily="34"/>
              </a:rPr>
            </a:br>
            <a:r>
              <a:rPr lang="en-US" sz="3200" b="1">
                <a:latin typeface="Arial" pitchFamily="34"/>
              </a:rPr>
              <a:t>(загортання подарунка)</a:t>
            </a:r>
          </a:p>
        </p:txBody>
      </p:sp>
      <p:sp>
        <p:nvSpPr>
          <p:cNvPr id="3" name="Subtitle 2"/>
          <p:cNvSpPr txBox="1">
            <a:spLocks noGrp="1"/>
          </p:cNvSpPr>
          <p:nvPr>
            <p:ph type="subTitle" idx="4294967295"/>
          </p:nvPr>
        </p:nvSpPr>
        <p:spPr>
          <a:xfrm>
            <a:off x="503999" y="2360755"/>
            <a:ext cx="9071640" cy="3806170"/>
          </a:xfrm>
        </p:spPr>
        <p:txBody>
          <a:bodyPr anchor="ctr">
            <a:spAutoFit/>
          </a:bodyPr>
          <a:lstStyle/>
          <a:p>
            <a:pPr lvl="0" algn="l"/>
            <a:r>
              <a:rPr lang="en-US" dirty="0" err="1">
                <a:latin typeface="Times New Roman" pitchFamily="18"/>
              </a:rPr>
              <a:t>Припустимо</a:t>
            </a:r>
            <a:r>
              <a:rPr lang="en-US" dirty="0">
                <a:latin typeface="Times New Roman" pitchFamily="18"/>
              </a:rPr>
              <a:t>, </a:t>
            </a:r>
            <a:r>
              <a:rPr lang="en-US" dirty="0" err="1">
                <a:latin typeface="Times New Roman" pitchFamily="18"/>
              </a:rPr>
              <a:t>що</a:t>
            </a:r>
            <a:r>
              <a:rPr lang="en-US" dirty="0">
                <a:latin typeface="Times New Roman" pitchFamily="18"/>
              </a:rPr>
              <a:t> </a:t>
            </a:r>
            <a:r>
              <a:rPr lang="en-US" dirty="0" err="1">
                <a:latin typeface="Times New Roman" pitchFamily="18"/>
              </a:rPr>
              <a:t>знайдена</a:t>
            </a:r>
            <a:r>
              <a:rPr lang="en-US" dirty="0">
                <a:latin typeface="Times New Roman" pitchFamily="18"/>
              </a:rPr>
              <a:t> </a:t>
            </a:r>
            <a:r>
              <a:rPr lang="en-US" dirty="0" err="1">
                <a:latin typeface="Times New Roman" pitchFamily="18"/>
              </a:rPr>
              <a:t>найменша</a:t>
            </a:r>
            <a:r>
              <a:rPr lang="en-US" dirty="0">
                <a:latin typeface="Times New Roman" pitchFamily="18"/>
              </a:rPr>
              <a:t> в </a:t>
            </a:r>
            <a:r>
              <a:rPr lang="en-US" dirty="0" err="1">
                <a:latin typeface="Times New Roman" pitchFamily="18"/>
              </a:rPr>
              <a:t>лексикографічному</a:t>
            </a:r>
            <a:r>
              <a:rPr lang="en-US" dirty="0">
                <a:latin typeface="Times New Roman" pitchFamily="18"/>
              </a:rPr>
              <a:t> </a:t>
            </a:r>
            <a:r>
              <a:rPr lang="en-US" dirty="0" err="1">
                <a:latin typeface="Times New Roman" pitchFamily="18"/>
              </a:rPr>
              <a:t>порядку</a:t>
            </a:r>
            <a:r>
              <a:rPr lang="en-US" dirty="0">
                <a:latin typeface="Times New Roman" pitchFamily="18"/>
              </a:rPr>
              <a:t> </a:t>
            </a:r>
            <a:r>
              <a:rPr lang="en-US" dirty="0" err="1">
                <a:latin typeface="Times New Roman" pitchFamily="18"/>
              </a:rPr>
              <a:t>точка</a:t>
            </a:r>
            <a:r>
              <a:rPr lang="en-US" dirty="0">
                <a:latin typeface="Times New Roman" pitchFamily="18"/>
              </a:rPr>
              <a:t> </a:t>
            </a:r>
            <a:r>
              <a:rPr lang="en-US" b="1" i="1" dirty="0">
                <a:latin typeface="Times New Roman" pitchFamily="18"/>
              </a:rPr>
              <a:t>p</a:t>
            </a:r>
            <a:r>
              <a:rPr lang="en-US" b="1" i="1" baseline="-24000" dirty="0">
                <a:latin typeface="Times New Roman" pitchFamily="18"/>
              </a:rPr>
              <a:t>1</a:t>
            </a:r>
            <a:r>
              <a:rPr lang="en-US" dirty="0" smtClean="0">
                <a:latin typeface="Times New Roman" pitchFamily="18"/>
              </a:rPr>
              <a:t> </a:t>
            </a:r>
            <a:r>
              <a:rPr lang="en-US" dirty="0" err="1">
                <a:latin typeface="Times New Roman" pitchFamily="18"/>
              </a:rPr>
              <a:t>заданої</a:t>
            </a:r>
            <a:r>
              <a:rPr lang="en-US" dirty="0">
                <a:latin typeface="Times New Roman" pitchFamily="18"/>
              </a:rPr>
              <a:t> </a:t>
            </a:r>
            <a:r>
              <a:rPr lang="en-US" dirty="0" err="1">
                <a:latin typeface="Times New Roman" pitchFamily="18"/>
              </a:rPr>
              <a:t>множини</a:t>
            </a:r>
            <a:r>
              <a:rPr lang="en-US" dirty="0">
                <a:latin typeface="Times New Roman" pitchFamily="18"/>
              </a:rPr>
              <a:t> </a:t>
            </a:r>
            <a:r>
              <a:rPr lang="en-US" i="1" dirty="0">
                <a:latin typeface="Times New Roman" pitchFamily="18"/>
              </a:rPr>
              <a:t>L</a:t>
            </a:r>
            <a:r>
              <a:rPr lang="en-US" dirty="0">
                <a:latin typeface="Times New Roman" pitchFamily="18"/>
              </a:rPr>
              <a:t>.</a:t>
            </a:r>
          </a:p>
          <a:p>
            <a:pPr lvl="0" algn="l"/>
            <a:endParaRPr lang="en-US" dirty="0">
              <a:latin typeface="Times New Roman" pitchFamily="18"/>
            </a:endParaRPr>
          </a:p>
          <a:p>
            <a:pPr lvl="0" algn="l"/>
            <a:r>
              <a:rPr lang="en-US" dirty="0" err="1">
                <a:latin typeface="Times New Roman" pitchFamily="18"/>
              </a:rPr>
              <a:t>Це</a:t>
            </a:r>
            <a:r>
              <a:rPr lang="en-US" dirty="0">
                <a:latin typeface="Times New Roman" pitchFamily="18"/>
              </a:rPr>
              <a:t> </a:t>
            </a:r>
            <a:r>
              <a:rPr lang="en-US" dirty="0" err="1">
                <a:latin typeface="Times New Roman" pitchFamily="18"/>
              </a:rPr>
              <a:t>означає</a:t>
            </a:r>
            <a:r>
              <a:rPr lang="en-US" dirty="0">
                <a:latin typeface="Times New Roman" pitchFamily="18"/>
              </a:rPr>
              <a:t>, </a:t>
            </a:r>
            <a:r>
              <a:rPr lang="en-US" dirty="0" err="1">
                <a:latin typeface="Times New Roman" pitchFamily="18"/>
              </a:rPr>
              <a:t>що</a:t>
            </a:r>
            <a:r>
              <a:rPr lang="en-US" dirty="0">
                <a:latin typeface="Times New Roman" pitchFamily="18"/>
              </a:rPr>
              <a:t> </a:t>
            </a:r>
            <a:r>
              <a:rPr lang="en-US" b="1" i="1" dirty="0">
                <a:latin typeface="Times New Roman" pitchFamily="18"/>
              </a:rPr>
              <a:t>p</a:t>
            </a:r>
            <a:r>
              <a:rPr lang="en-US" b="1" i="1" baseline="-24000" dirty="0">
                <a:latin typeface="Times New Roman" pitchFamily="18"/>
              </a:rPr>
              <a:t>1</a:t>
            </a:r>
            <a:r>
              <a:rPr lang="en-US" dirty="0" smtClean="0">
                <a:latin typeface="Times New Roman" pitchFamily="18"/>
              </a:rPr>
              <a:t> </a:t>
            </a:r>
            <a:r>
              <a:rPr lang="en-US" dirty="0" err="1">
                <a:latin typeface="Times New Roman" pitchFamily="18"/>
              </a:rPr>
              <a:t>має</a:t>
            </a:r>
            <a:r>
              <a:rPr lang="en-US" dirty="0">
                <a:latin typeface="Times New Roman" pitchFamily="18"/>
              </a:rPr>
              <a:t> </a:t>
            </a:r>
            <a:r>
              <a:rPr lang="en-US" dirty="0" err="1">
                <a:latin typeface="Times New Roman" pitchFamily="18"/>
              </a:rPr>
              <a:t>мінімальну</a:t>
            </a:r>
            <a:r>
              <a:rPr lang="en-US" dirty="0">
                <a:latin typeface="Times New Roman" pitchFamily="18"/>
              </a:rPr>
              <a:t> </a:t>
            </a:r>
            <a:r>
              <a:rPr lang="en-US" dirty="0" err="1">
                <a:latin typeface="Times New Roman" pitchFamily="18"/>
              </a:rPr>
              <a:t>ординату</a:t>
            </a:r>
            <a:r>
              <a:rPr lang="en-US" dirty="0">
                <a:latin typeface="Times New Roman" pitchFamily="18"/>
              </a:rPr>
              <a:t> (</a:t>
            </a:r>
            <a:r>
              <a:rPr lang="en-US" dirty="0" err="1">
                <a:latin typeface="Times New Roman" pitchFamily="18"/>
              </a:rPr>
              <a:t>тобто</a:t>
            </a:r>
            <a:r>
              <a:rPr lang="en-US" dirty="0">
                <a:latin typeface="Times New Roman" pitchFamily="18"/>
              </a:rPr>
              <a:t> </a:t>
            </a:r>
            <a:r>
              <a:rPr lang="en-US" dirty="0" err="1">
                <a:latin typeface="Times New Roman" pitchFamily="18"/>
              </a:rPr>
              <a:t>координату</a:t>
            </a:r>
            <a:r>
              <a:rPr lang="en-US" dirty="0">
                <a:latin typeface="Times New Roman" pitchFamily="18"/>
              </a:rPr>
              <a:t> </a:t>
            </a:r>
            <a:r>
              <a:rPr lang="en-US" b="1" i="1" dirty="0">
                <a:latin typeface="Times New Roman" pitchFamily="18"/>
              </a:rPr>
              <a:t>y</a:t>
            </a:r>
            <a:r>
              <a:rPr lang="en-US" dirty="0">
                <a:latin typeface="Times New Roman" pitchFamily="18"/>
              </a:rPr>
              <a:t>) </a:t>
            </a:r>
            <a:r>
              <a:rPr lang="en-US" dirty="0" err="1">
                <a:latin typeface="Times New Roman" pitchFamily="18"/>
              </a:rPr>
              <a:t>серед</a:t>
            </a:r>
            <a:r>
              <a:rPr lang="en-US" dirty="0">
                <a:latin typeface="Times New Roman" pitchFamily="18"/>
              </a:rPr>
              <a:t> </a:t>
            </a:r>
            <a:r>
              <a:rPr lang="en-US" dirty="0" err="1">
                <a:latin typeface="Times New Roman" pitchFamily="18"/>
              </a:rPr>
              <a:t>точок</a:t>
            </a:r>
            <a:r>
              <a:rPr lang="en-US" dirty="0">
                <a:latin typeface="Times New Roman" pitchFamily="18"/>
              </a:rPr>
              <a:t> з </a:t>
            </a:r>
            <a:r>
              <a:rPr lang="en-US" i="1" dirty="0">
                <a:latin typeface="Times New Roman" pitchFamily="18"/>
              </a:rPr>
              <a:t>L</a:t>
            </a:r>
            <a:r>
              <a:rPr lang="en-US" dirty="0">
                <a:latin typeface="Times New Roman" pitchFamily="18"/>
              </a:rPr>
              <a:t>. </a:t>
            </a:r>
            <a:r>
              <a:rPr lang="en-US" dirty="0" err="1">
                <a:latin typeface="Times New Roman" pitchFamily="18"/>
              </a:rPr>
              <a:t>Ця</a:t>
            </a:r>
            <a:r>
              <a:rPr lang="en-US" dirty="0">
                <a:latin typeface="Times New Roman" pitchFamily="18"/>
              </a:rPr>
              <a:t> </a:t>
            </a:r>
            <a:r>
              <a:rPr lang="en-US" dirty="0" err="1">
                <a:latin typeface="Times New Roman" pitchFamily="18"/>
              </a:rPr>
              <a:t>точка</a:t>
            </a:r>
            <a:r>
              <a:rPr lang="en-US" dirty="0">
                <a:latin typeface="Times New Roman" pitchFamily="18"/>
              </a:rPr>
              <a:t> </a:t>
            </a:r>
            <a:r>
              <a:rPr lang="en-US" dirty="0" err="1">
                <a:latin typeface="Times New Roman" pitchFamily="18"/>
              </a:rPr>
              <a:t>свідомо</a:t>
            </a:r>
            <a:r>
              <a:rPr lang="en-US" dirty="0">
                <a:latin typeface="Times New Roman" pitchFamily="18"/>
              </a:rPr>
              <a:t> </a:t>
            </a:r>
            <a:r>
              <a:rPr lang="en-US" dirty="0" err="1">
                <a:latin typeface="Times New Roman" pitchFamily="18"/>
              </a:rPr>
              <a:t>гранична</a:t>
            </a:r>
            <a:r>
              <a:rPr lang="en-US" dirty="0">
                <a:latin typeface="Times New Roman" pitchFamily="18"/>
              </a:rPr>
              <a:t>, </a:t>
            </a:r>
            <a:r>
              <a:rPr lang="en-US" dirty="0" err="1">
                <a:latin typeface="Times New Roman" pitchFamily="18"/>
              </a:rPr>
              <a:t>тобто</a:t>
            </a:r>
            <a:r>
              <a:rPr lang="en-US" dirty="0">
                <a:latin typeface="Times New Roman" pitchFamily="18"/>
              </a:rPr>
              <a:t> є </a:t>
            </a:r>
            <a:r>
              <a:rPr lang="en-US" dirty="0" err="1">
                <a:latin typeface="Times New Roman" pitchFamily="18"/>
              </a:rPr>
              <a:t>вершиною</a:t>
            </a:r>
            <a:r>
              <a:rPr lang="en-US" dirty="0">
                <a:latin typeface="Times New Roman" pitchFamily="18"/>
              </a:rPr>
              <a:t> </a:t>
            </a:r>
            <a:r>
              <a:rPr lang="en-US" dirty="0" err="1">
                <a:latin typeface="Times New Roman" pitchFamily="18"/>
              </a:rPr>
              <a:t>опуклої</a:t>
            </a:r>
            <a:r>
              <a:rPr lang="en-US" dirty="0">
                <a:latin typeface="Times New Roman" pitchFamily="18"/>
              </a:rPr>
              <a:t> </a:t>
            </a:r>
            <a:r>
              <a:rPr lang="en-US" dirty="0" err="1">
                <a:latin typeface="Times New Roman" pitchFamily="18"/>
              </a:rPr>
              <a:t>оболонки</a:t>
            </a:r>
            <a:r>
              <a:rPr lang="en-US" dirty="0">
                <a:latin typeface="Times New Roman" pitchFamily="18"/>
              </a:rPr>
              <a:t>.</a:t>
            </a:r>
          </a:p>
        </p:txBody>
      </p:sp>
    </p:spTree>
    <p:extLst>
      <p:ext uri="{BB962C8B-B14F-4D97-AF65-F5344CB8AC3E}">
        <p14:creationId xmlns:p14="http://schemas.microsoft.com/office/powerpoint/2010/main" val="14251381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503999" y="301320"/>
            <a:ext cx="9071640" cy="1262520"/>
          </a:xfrm>
        </p:spPr>
        <p:txBody>
          <a:bodyPr>
            <a:spAutoFit/>
          </a:bodyPr>
          <a:lstStyle/>
          <a:p>
            <a:pPr marL="727560" lvl="0" indent="-228600"/>
            <a:r>
              <a:rPr lang="en-US" sz="3200" b="1">
                <a:latin typeface="Arial" pitchFamily="34"/>
              </a:rPr>
              <a:t>Метод Джарвіса</a:t>
            </a:r>
          </a:p>
        </p:txBody>
      </p:sp>
      <p:sp>
        <p:nvSpPr>
          <p:cNvPr id="3" name="Subtitle 2"/>
          <p:cNvSpPr txBox="1">
            <a:spLocks noGrp="1"/>
          </p:cNvSpPr>
          <p:nvPr>
            <p:ph type="subTitle" idx="4294967295"/>
          </p:nvPr>
        </p:nvSpPr>
        <p:spPr>
          <a:xfrm>
            <a:off x="503999" y="3278955"/>
            <a:ext cx="9071640" cy="1969770"/>
          </a:xfrm>
        </p:spPr>
        <p:txBody>
          <a:bodyPr anchor="ctr">
            <a:spAutoFit/>
          </a:bodyPr>
          <a:lstStyle/>
          <a:p>
            <a:pPr lvl="0" algn="l"/>
            <a:r>
              <a:rPr lang="en-US" dirty="0" err="1">
                <a:latin typeface="Times New Roman" pitchFamily="18"/>
              </a:rPr>
              <a:t>Знайдемо</a:t>
            </a:r>
            <a:r>
              <a:rPr lang="en-US" dirty="0">
                <a:latin typeface="Times New Roman" pitchFamily="18"/>
              </a:rPr>
              <a:t> </a:t>
            </a:r>
            <a:r>
              <a:rPr lang="en-US" dirty="0" err="1">
                <a:latin typeface="Times New Roman" pitchFamily="18"/>
              </a:rPr>
              <a:t>вершину</a:t>
            </a:r>
            <a:r>
              <a:rPr lang="en-US" dirty="0">
                <a:latin typeface="Times New Roman" pitchFamily="18"/>
              </a:rPr>
              <a:t> </a:t>
            </a:r>
            <a:r>
              <a:rPr lang="en-US" b="1" i="1" dirty="0" smtClean="0">
                <a:latin typeface="Times New Roman" pitchFamily="18"/>
              </a:rPr>
              <a:t>p</a:t>
            </a:r>
            <a:r>
              <a:rPr lang="en-US" b="1" i="1" baseline="-24000" dirty="0">
                <a:latin typeface="Times New Roman" pitchFamily="18"/>
              </a:rPr>
              <a:t>2</a:t>
            </a:r>
            <a:r>
              <a:rPr lang="en-US" b="1" i="1" dirty="0">
                <a:latin typeface="Times New Roman" pitchFamily="18"/>
              </a:rPr>
              <a:t> </a:t>
            </a:r>
            <a:r>
              <a:rPr lang="en-US" dirty="0" err="1" smtClean="0">
                <a:latin typeface="Times New Roman" pitchFamily="18"/>
              </a:rPr>
              <a:t>опуклої</a:t>
            </a:r>
            <a:r>
              <a:rPr lang="en-US" dirty="0" smtClean="0">
                <a:latin typeface="Times New Roman" pitchFamily="18"/>
              </a:rPr>
              <a:t> </a:t>
            </a:r>
            <a:r>
              <a:rPr lang="en-US" dirty="0" err="1">
                <a:latin typeface="Times New Roman" pitchFamily="18"/>
              </a:rPr>
              <a:t>оболонки</a:t>
            </a:r>
            <a:r>
              <a:rPr lang="en-US" dirty="0">
                <a:latin typeface="Times New Roman" pitchFamily="18"/>
              </a:rPr>
              <a:t>, </a:t>
            </a:r>
            <a:r>
              <a:rPr lang="en-US" dirty="0" err="1">
                <a:latin typeface="Times New Roman" pitchFamily="18"/>
              </a:rPr>
              <a:t>що</a:t>
            </a:r>
            <a:r>
              <a:rPr lang="en-US" dirty="0">
                <a:latin typeface="Times New Roman" pitchFamily="18"/>
              </a:rPr>
              <a:t> </a:t>
            </a:r>
            <a:r>
              <a:rPr lang="en-US" dirty="0" err="1">
                <a:latin typeface="Times New Roman" pitchFamily="18"/>
              </a:rPr>
              <a:t>тепер</a:t>
            </a:r>
            <a:r>
              <a:rPr lang="en-US" dirty="0">
                <a:latin typeface="Times New Roman" pitchFamily="18"/>
              </a:rPr>
              <a:t> </a:t>
            </a:r>
            <a:r>
              <a:rPr lang="en-US" dirty="0" err="1">
                <a:latin typeface="Times New Roman" pitchFamily="18"/>
              </a:rPr>
              <a:t>йде</a:t>
            </a:r>
            <a:r>
              <a:rPr lang="en-US" dirty="0">
                <a:latin typeface="Times New Roman" pitchFamily="18"/>
              </a:rPr>
              <a:t> </a:t>
            </a:r>
            <a:r>
              <a:rPr lang="en-US" dirty="0" err="1">
                <a:latin typeface="Times New Roman" pitchFamily="18"/>
              </a:rPr>
              <a:t>за</a:t>
            </a:r>
            <a:r>
              <a:rPr lang="en-US" dirty="0">
                <a:latin typeface="Times New Roman" pitchFamily="18"/>
              </a:rPr>
              <a:t> </a:t>
            </a:r>
            <a:r>
              <a:rPr lang="en-US" dirty="0" err="1">
                <a:latin typeface="Times New Roman" pitchFamily="18"/>
              </a:rPr>
              <a:t>нею</a:t>
            </a:r>
            <a:r>
              <a:rPr lang="en-US" dirty="0">
                <a:latin typeface="Times New Roman" pitchFamily="18"/>
              </a:rPr>
              <a:t>. </a:t>
            </a:r>
            <a:r>
              <a:rPr lang="en-US" dirty="0" err="1">
                <a:latin typeface="Times New Roman" pitchFamily="18"/>
              </a:rPr>
              <a:t>Точка</a:t>
            </a:r>
            <a:r>
              <a:rPr lang="en-US" dirty="0">
                <a:latin typeface="Times New Roman" pitchFamily="18"/>
              </a:rPr>
              <a:t> </a:t>
            </a:r>
            <a:r>
              <a:rPr lang="en-US" b="1" i="1" dirty="0">
                <a:latin typeface="Times New Roman" pitchFamily="18"/>
              </a:rPr>
              <a:t>p</a:t>
            </a:r>
            <a:r>
              <a:rPr lang="en-US" b="1" i="1" baseline="-24000" dirty="0">
                <a:latin typeface="Times New Roman" pitchFamily="18"/>
              </a:rPr>
              <a:t>2</a:t>
            </a:r>
            <a:r>
              <a:rPr lang="en-US" dirty="0" smtClean="0">
                <a:latin typeface="Times New Roman" pitchFamily="18"/>
              </a:rPr>
              <a:t> – </a:t>
            </a:r>
            <a:r>
              <a:rPr lang="en-US" dirty="0" err="1" smtClean="0">
                <a:latin typeface="Times New Roman" pitchFamily="18"/>
              </a:rPr>
              <a:t>це</a:t>
            </a:r>
            <a:r>
              <a:rPr lang="en-US" dirty="0" smtClean="0">
                <a:latin typeface="Times New Roman" pitchFamily="18"/>
              </a:rPr>
              <a:t> </a:t>
            </a:r>
            <a:r>
              <a:rPr lang="en-US" dirty="0" err="1">
                <a:latin typeface="Times New Roman" pitchFamily="18"/>
              </a:rPr>
              <a:t>точка</a:t>
            </a:r>
            <a:r>
              <a:rPr lang="en-US" dirty="0">
                <a:latin typeface="Times New Roman" pitchFamily="18"/>
              </a:rPr>
              <a:t>, </a:t>
            </a:r>
            <a:r>
              <a:rPr lang="en-US" dirty="0" err="1">
                <a:latin typeface="Times New Roman" pitchFamily="18"/>
              </a:rPr>
              <a:t>що</a:t>
            </a:r>
            <a:r>
              <a:rPr lang="en-US" dirty="0">
                <a:latin typeface="Times New Roman" pitchFamily="18"/>
              </a:rPr>
              <a:t> </a:t>
            </a:r>
            <a:r>
              <a:rPr lang="en-US" dirty="0" err="1">
                <a:latin typeface="Times New Roman" pitchFamily="18"/>
              </a:rPr>
              <a:t>має</a:t>
            </a:r>
            <a:r>
              <a:rPr lang="en-US" dirty="0">
                <a:latin typeface="Times New Roman" pitchFamily="18"/>
              </a:rPr>
              <a:t> </a:t>
            </a:r>
            <a:r>
              <a:rPr lang="en-US" dirty="0" err="1">
                <a:latin typeface="Times New Roman" pitchFamily="18"/>
              </a:rPr>
              <a:t>найменший</a:t>
            </a:r>
            <a:r>
              <a:rPr lang="en-US" dirty="0">
                <a:latin typeface="Times New Roman" pitchFamily="18"/>
              </a:rPr>
              <a:t> </a:t>
            </a:r>
            <a:r>
              <a:rPr lang="en-US" dirty="0" err="1">
                <a:latin typeface="Times New Roman" pitchFamily="18"/>
              </a:rPr>
              <a:t>позитивний</a:t>
            </a:r>
            <a:r>
              <a:rPr lang="en-US" dirty="0">
                <a:latin typeface="Times New Roman" pitchFamily="18"/>
              </a:rPr>
              <a:t> </a:t>
            </a:r>
            <a:r>
              <a:rPr lang="en-US" dirty="0" err="1">
                <a:latin typeface="Times New Roman" pitchFamily="18"/>
              </a:rPr>
              <a:t>полярний</a:t>
            </a:r>
            <a:r>
              <a:rPr lang="en-US" dirty="0">
                <a:latin typeface="Times New Roman" pitchFamily="18"/>
              </a:rPr>
              <a:t> </a:t>
            </a:r>
            <a:r>
              <a:rPr lang="en-US" dirty="0" err="1">
                <a:latin typeface="Times New Roman" pitchFamily="18"/>
              </a:rPr>
              <a:t>кут</a:t>
            </a:r>
            <a:r>
              <a:rPr lang="en-US" dirty="0">
                <a:latin typeface="Times New Roman" pitchFamily="18"/>
              </a:rPr>
              <a:t> </a:t>
            </a:r>
            <a:r>
              <a:rPr lang="en-US" dirty="0" err="1">
                <a:latin typeface="Times New Roman" pitchFamily="18"/>
              </a:rPr>
              <a:t>відносно</a:t>
            </a:r>
            <a:r>
              <a:rPr lang="en-US" dirty="0">
                <a:latin typeface="Times New Roman" pitchFamily="18"/>
              </a:rPr>
              <a:t> </a:t>
            </a:r>
            <a:r>
              <a:rPr lang="en-US" dirty="0" err="1">
                <a:latin typeface="Times New Roman" pitchFamily="18"/>
              </a:rPr>
              <a:t>точки</a:t>
            </a:r>
            <a:r>
              <a:rPr lang="en-US" dirty="0">
                <a:latin typeface="Times New Roman" pitchFamily="18"/>
              </a:rPr>
              <a:t> </a:t>
            </a:r>
            <a:r>
              <a:rPr lang="en-US" b="1" i="1" dirty="0">
                <a:latin typeface="Times New Roman" pitchFamily="18"/>
              </a:rPr>
              <a:t>p</a:t>
            </a:r>
            <a:r>
              <a:rPr lang="en-US" b="1" i="1" baseline="-24000" dirty="0">
                <a:latin typeface="Times New Roman" pitchFamily="18"/>
              </a:rPr>
              <a:t>1</a:t>
            </a:r>
            <a:r>
              <a:rPr lang="en-US" dirty="0" smtClean="0">
                <a:latin typeface="Times New Roman" pitchFamily="18"/>
              </a:rPr>
              <a:t> </a:t>
            </a:r>
            <a:r>
              <a:rPr lang="en-US" dirty="0" err="1">
                <a:latin typeface="Times New Roman" pitchFamily="18"/>
              </a:rPr>
              <a:t>як</a:t>
            </a:r>
            <a:r>
              <a:rPr lang="en-US" dirty="0">
                <a:latin typeface="Times New Roman" pitchFamily="18"/>
              </a:rPr>
              <a:t> </a:t>
            </a:r>
            <a:r>
              <a:rPr lang="en-US" dirty="0" err="1">
                <a:latin typeface="Times New Roman" pitchFamily="18"/>
              </a:rPr>
              <a:t>початку</a:t>
            </a:r>
            <a:r>
              <a:rPr lang="en-US" dirty="0">
                <a:latin typeface="Times New Roman" pitchFamily="18"/>
              </a:rPr>
              <a:t> </a:t>
            </a:r>
            <a:r>
              <a:rPr lang="en-US" dirty="0" err="1">
                <a:latin typeface="Times New Roman" pitchFamily="18"/>
              </a:rPr>
              <a:t>координат</a:t>
            </a:r>
            <a:r>
              <a:rPr lang="en-US" dirty="0">
                <a:latin typeface="Times New Roman" pitchFamily="18"/>
              </a:rPr>
              <a:t>.</a:t>
            </a:r>
          </a:p>
        </p:txBody>
      </p:sp>
    </p:spTree>
    <p:extLst>
      <p:ext uri="{BB962C8B-B14F-4D97-AF65-F5344CB8AC3E}">
        <p14:creationId xmlns:p14="http://schemas.microsoft.com/office/powerpoint/2010/main" val="31031651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503999" y="301320"/>
            <a:ext cx="9071640" cy="1262520"/>
          </a:xfrm>
        </p:spPr>
        <p:txBody>
          <a:bodyPr>
            <a:spAutoFit/>
          </a:bodyPr>
          <a:lstStyle/>
          <a:p>
            <a:pPr marL="727560" lvl="0" indent="-228600"/>
            <a:r>
              <a:rPr lang="en-US" sz="3200" b="1">
                <a:latin typeface="Arial" pitchFamily="34"/>
              </a:rPr>
              <a:t>Метод Джарвіса</a:t>
            </a:r>
          </a:p>
        </p:txBody>
      </p:sp>
      <p:sp>
        <p:nvSpPr>
          <p:cNvPr id="3" name="Subtitle 2"/>
          <p:cNvSpPr txBox="1">
            <a:spLocks noGrp="1"/>
          </p:cNvSpPr>
          <p:nvPr>
            <p:ph type="subTitle" idx="4294967295"/>
          </p:nvPr>
        </p:nvSpPr>
        <p:spPr>
          <a:xfrm>
            <a:off x="503999" y="1769040"/>
            <a:ext cx="9071640" cy="4989600"/>
          </a:xfrm>
        </p:spPr>
        <p:txBody>
          <a:bodyPr anchor="ctr">
            <a:spAutoFit/>
          </a:bodyPr>
          <a:lstStyle/>
          <a:p>
            <a:pPr lvl="0" algn="l"/>
            <a:r>
              <a:rPr lang="en-US" dirty="0" err="1">
                <a:latin typeface="Times New Roman" pitchFamily="18"/>
              </a:rPr>
              <a:t>Далі</a:t>
            </a:r>
            <a:r>
              <a:rPr lang="en-US" dirty="0">
                <a:latin typeface="Times New Roman" pitchFamily="18"/>
              </a:rPr>
              <a:t> </a:t>
            </a:r>
            <a:r>
              <a:rPr lang="en-US" dirty="0" err="1">
                <a:latin typeface="Times New Roman" pitchFamily="18"/>
              </a:rPr>
              <a:t>наступна</a:t>
            </a:r>
            <a:r>
              <a:rPr lang="en-US" dirty="0">
                <a:latin typeface="Times New Roman" pitchFamily="18"/>
              </a:rPr>
              <a:t> </a:t>
            </a:r>
            <a:r>
              <a:rPr lang="en-US" dirty="0" err="1">
                <a:latin typeface="Times New Roman" pitchFamily="18"/>
              </a:rPr>
              <a:t>гранична</a:t>
            </a:r>
            <a:r>
              <a:rPr lang="en-US" dirty="0">
                <a:latin typeface="Times New Roman" pitchFamily="18"/>
              </a:rPr>
              <a:t> </a:t>
            </a:r>
            <a:r>
              <a:rPr lang="en-US" dirty="0" err="1">
                <a:latin typeface="Times New Roman" pitchFamily="18"/>
              </a:rPr>
              <a:t>точка</a:t>
            </a:r>
            <a:r>
              <a:rPr lang="en-US" dirty="0">
                <a:latin typeface="Times New Roman" pitchFamily="18"/>
              </a:rPr>
              <a:t> </a:t>
            </a:r>
            <a:r>
              <a:rPr lang="en-US" b="1" i="1" dirty="0">
                <a:latin typeface="Times New Roman" pitchFamily="18"/>
              </a:rPr>
              <a:t>p</a:t>
            </a:r>
            <a:r>
              <a:rPr lang="en-US" b="1" i="1" baseline="-24000" dirty="0">
                <a:latin typeface="Times New Roman" pitchFamily="18"/>
              </a:rPr>
              <a:t>3</a:t>
            </a:r>
            <a:r>
              <a:rPr lang="en-US" dirty="0">
                <a:latin typeface="Times New Roman" pitchFamily="18"/>
              </a:rPr>
              <a:t> </a:t>
            </a:r>
            <a:r>
              <a:rPr lang="en-US" dirty="0" err="1">
                <a:latin typeface="Times New Roman" pitchFamily="18"/>
              </a:rPr>
              <a:t>обирається</a:t>
            </a:r>
            <a:r>
              <a:rPr lang="en-US" dirty="0">
                <a:latin typeface="Times New Roman" pitchFamily="18"/>
              </a:rPr>
              <a:t> </a:t>
            </a:r>
            <a:r>
              <a:rPr lang="en-US" dirty="0" err="1">
                <a:latin typeface="Times New Roman" pitchFamily="18"/>
              </a:rPr>
              <a:t>так</a:t>
            </a:r>
            <a:r>
              <a:rPr lang="en-US" dirty="0">
                <a:latin typeface="Times New Roman" pitchFamily="18"/>
              </a:rPr>
              <a:t>, </a:t>
            </a:r>
            <a:r>
              <a:rPr lang="en-US" dirty="0" err="1">
                <a:latin typeface="Times New Roman" pitchFamily="18"/>
              </a:rPr>
              <a:t>щоб</a:t>
            </a:r>
            <a:r>
              <a:rPr lang="en-US" dirty="0">
                <a:latin typeface="Times New Roman" pitchFamily="18"/>
              </a:rPr>
              <a:t> </a:t>
            </a:r>
            <a:r>
              <a:rPr lang="en-US" dirty="0" err="1">
                <a:latin typeface="Times New Roman" pitchFamily="18"/>
              </a:rPr>
              <a:t>вектор</a:t>
            </a:r>
            <a:r>
              <a:rPr lang="en-US" dirty="0">
                <a:latin typeface="Times New Roman" pitchFamily="18"/>
              </a:rPr>
              <a:t> </a:t>
            </a:r>
            <a:r>
              <a:rPr lang="en-US" b="1" i="1" dirty="0">
                <a:latin typeface="Times New Roman" pitchFamily="18"/>
              </a:rPr>
              <a:t>p</a:t>
            </a:r>
            <a:r>
              <a:rPr lang="en-US" b="1" i="1" baseline="-24000" dirty="0">
                <a:latin typeface="Times New Roman" pitchFamily="18"/>
              </a:rPr>
              <a:t>2</a:t>
            </a:r>
            <a:r>
              <a:rPr lang="en-US" b="1" i="1" dirty="0">
                <a:latin typeface="Times New Roman" pitchFamily="18"/>
              </a:rPr>
              <a:t> p</a:t>
            </a:r>
            <a:r>
              <a:rPr lang="en-US" b="1" i="1" baseline="-24000" dirty="0">
                <a:latin typeface="Times New Roman" pitchFamily="18"/>
              </a:rPr>
              <a:t>3</a:t>
            </a:r>
            <a:r>
              <a:rPr lang="en-US" dirty="0">
                <a:latin typeface="Times New Roman" pitchFamily="18"/>
              </a:rPr>
              <a:t> </a:t>
            </a:r>
            <a:r>
              <a:rPr lang="en-US" dirty="0" err="1">
                <a:latin typeface="Times New Roman" pitchFamily="18"/>
              </a:rPr>
              <a:t>мав</a:t>
            </a:r>
            <a:r>
              <a:rPr lang="en-US" dirty="0">
                <a:latin typeface="Times New Roman" pitchFamily="18"/>
              </a:rPr>
              <a:t> </a:t>
            </a:r>
            <a:r>
              <a:rPr lang="en-US" dirty="0" err="1">
                <a:latin typeface="Times New Roman" pitchFamily="18"/>
              </a:rPr>
              <a:t>найменший</a:t>
            </a:r>
            <a:r>
              <a:rPr lang="en-US" dirty="0">
                <a:latin typeface="Times New Roman" pitchFamily="18"/>
              </a:rPr>
              <a:t> </a:t>
            </a:r>
            <a:r>
              <a:rPr lang="en-US" dirty="0" err="1">
                <a:latin typeface="Times New Roman" pitchFamily="18"/>
              </a:rPr>
              <a:t>позитивний</a:t>
            </a:r>
            <a:r>
              <a:rPr lang="en-US" dirty="0">
                <a:latin typeface="Times New Roman" pitchFamily="18"/>
              </a:rPr>
              <a:t> </a:t>
            </a:r>
            <a:r>
              <a:rPr lang="en-US" dirty="0" err="1">
                <a:latin typeface="Times New Roman" pitchFamily="18"/>
              </a:rPr>
              <a:t>кут</a:t>
            </a:r>
            <a:r>
              <a:rPr lang="en-US" dirty="0">
                <a:latin typeface="Times New Roman" pitchFamily="18"/>
              </a:rPr>
              <a:t> </a:t>
            </a:r>
            <a:r>
              <a:rPr lang="en-US" dirty="0" err="1">
                <a:latin typeface="Times New Roman" pitchFamily="18"/>
              </a:rPr>
              <a:t>відносно</a:t>
            </a:r>
            <a:r>
              <a:rPr lang="en-US" dirty="0">
                <a:latin typeface="Times New Roman" pitchFamily="18"/>
              </a:rPr>
              <a:t> </a:t>
            </a:r>
            <a:r>
              <a:rPr lang="en-US" dirty="0" err="1">
                <a:latin typeface="Times New Roman" pitchFamily="18"/>
              </a:rPr>
              <a:t>вектору</a:t>
            </a:r>
            <a:r>
              <a:rPr lang="en-US" dirty="0">
                <a:latin typeface="Times New Roman" pitchFamily="18"/>
              </a:rPr>
              <a:t> </a:t>
            </a:r>
            <a:r>
              <a:rPr lang="en-US" b="1" i="1" dirty="0" smtClean="0">
                <a:latin typeface="Times New Roman" pitchFamily="18"/>
              </a:rPr>
              <a:t>p</a:t>
            </a:r>
            <a:r>
              <a:rPr lang="en-US" b="1" i="1" baseline="-24000" dirty="0" smtClean="0">
                <a:latin typeface="Times New Roman" pitchFamily="18"/>
              </a:rPr>
              <a:t>1</a:t>
            </a:r>
            <a:r>
              <a:rPr lang="en-US" b="1" i="1" dirty="0" smtClean="0">
                <a:latin typeface="Times New Roman" pitchFamily="18"/>
              </a:rPr>
              <a:t>p</a:t>
            </a:r>
            <a:r>
              <a:rPr lang="en-US" b="1" i="1" baseline="-24000" dirty="0" smtClean="0">
                <a:latin typeface="Times New Roman" pitchFamily="18"/>
              </a:rPr>
              <a:t>2</a:t>
            </a:r>
            <a:r>
              <a:rPr lang="en-US" dirty="0" smtClean="0">
                <a:latin typeface="Times New Roman" pitchFamily="18"/>
              </a:rPr>
              <a:t>. </a:t>
            </a:r>
            <a:r>
              <a:rPr lang="en-US" dirty="0" err="1" smtClean="0">
                <a:latin typeface="Times New Roman" pitchFamily="18"/>
              </a:rPr>
              <a:t>Аналогічно</a:t>
            </a:r>
            <a:r>
              <a:rPr lang="en-US" dirty="0" smtClean="0">
                <a:latin typeface="Times New Roman" pitchFamily="18"/>
              </a:rPr>
              <a:t> </a:t>
            </a:r>
            <a:r>
              <a:rPr lang="en-US" dirty="0" err="1" smtClean="0">
                <a:latin typeface="Times New Roman" pitchFamily="18"/>
              </a:rPr>
              <a:t>шукаються</a:t>
            </a:r>
            <a:r>
              <a:rPr lang="en-US" dirty="0" smtClean="0">
                <a:latin typeface="Times New Roman" pitchFamily="18"/>
              </a:rPr>
              <a:t> </a:t>
            </a:r>
            <a:r>
              <a:rPr lang="en-US" dirty="0" err="1" smtClean="0">
                <a:latin typeface="Times New Roman" pitchFamily="18"/>
              </a:rPr>
              <a:t>інші</a:t>
            </a:r>
            <a:r>
              <a:rPr lang="en-US" dirty="0" smtClean="0">
                <a:latin typeface="Times New Roman" pitchFamily="18"/>
              </a:rPr>
              <a:t> </a:t>
            </a:r>
            <a:r>
              <a:rPr lang="en-US" dirty="0" err="1" smtClean="0">
                <a:latin typeface="Times New Roman" pitchFamily="18"/>
              </a:rPr>
              <a:t>граничні</a:t>
            </a:r>
            <a:r>
              <a:rPr lang="en-US" dirty="0" smtClean="0">
                <a:latin typeface="Times New Roman" pitchFamily="18"/>
              </a:rPr>
              <a:t> </a:t>
            </a:r>
            <a:r>
              <a:rPr lang="en-US" dirty="0" err="1" smtClean="0">
                <a:latin typeface="Times New Roman" pitchFamily="18"/>
              </a:rPr>
              <a:t>точки</a:t>
            </a:r>
            <a:r>
              <a:rPr lang="en-US" dirty="0" smtClean="0">
                <a:latin typeface="Times New Roman" pitchFamily="18"/>
              </a:rPr>
              <a:t>: </a:t>
            </a:r>
            <a:r>
              <a:rPr lang="en-US" dirty="0" err="1" smtClean="0">
                <a:latin typeface="Times New Roman" pitchFamily="18"/>
              </a:rPr>
              <a:t>точка</a:t>
            </a:r>
            <a:r>
              <a:rPr lang="en-US" dirty="0" smtClean="0">
                <a:latin typeface="Times New Roman" pitchFamily="18"/>
              </a:rPr>
              <a:t> </a:t>
            </a:r>
            <a:r>
              <a:rPr lang="en-US" b="1" i="1" dirty="0" smtClean="0">
                <a:latin typeface="Times New Roman" pitchFamily="18"/>
              </a:rPr>
              <a:t>p</a:t>
            </a:r>
            <a:r>
              <a:rPr lang="en-US" b="1" i="1" baseline="-24000" dirty="0" smtClean="0">
                <a:latin typeface="Times New Roman" pitchFamily="18"/>
              </a:rPr>
              <a:t>k+1</a:t>
            </a:r>
            <a:r>
              <a:rPr lang="en-US" dirty="0" smtClean="0">
                <a:latin typeface="Times New Roman" pitchFamily="18"/>
              </a:rPr>
              <a:t> </a:t>
            </a:r>
            <a:r>
              <a:rPr lang="en-US" dirty="0" err="1">
                <a:latin typeface="Times New Roman" pitchFamily="18"/>
              </a:rPr>
              <a:t>вибирається</a:t>
            </a:r>
            <a:r>
              <a:rPr lang="en-US" dirty="0">
                <a:latin typeface="Times New Roman" pitchFamily="18"/>
              </a:rPr>
              <a:t> </a:t>
            </a:r>
            <a:r>
              <a:rPr lang="en-US" dirty="0" err="1">
                <a:latin typeface="Times New Roman" pitchFamily="18"/>
              </a:rPr>
              <a:t>так</a:t>
            </a:r>
            <a:r>
              <a:rPr lang="en-US" dirty="0">
                <a:latin typeface="Times New Roman" pitchFamily="18"/>
              </a:rPr>
              <a:t>, </a:t>
            </a:r>
            <a:r>
              <a:rPr lang="en-US" dirty="0" err="1">
                <a:latin typeface="Times New Roman" pitchFamily="18"/>
              </a:rPr>
              <a:t>щоб</a:t>
            </a:r>
            <a:r>
              <a:rPr lang="en-US" dirty="0">
                <a:latin typeface="Times New Roman" pitchFamily="18"/>
              </a:rPr>
              <a:t> </a:t>
            </a:r>
            <a:r>
              <a:rPr lang="en-US" dirty="0" err="1">
                <a:latin typeface="Times New Roman" pitchFamily="18"/>
              </a:rPr>
              <a:t>вектор</a:t>
            </a:r>
            <a:r>
              <a:rPr lang="en-US" dirty="0">
                <a:latin typeface="Times New Roman" pitchFamily="18"/>
              </a:rPr>
              <a:t> </a:t>
            </a:r>
            <a:r>
              <a:rPr lang="en-US" b="1" i="1" dirty="0" err="1">
                <a:latin typeface="Times New Roman" pitchFamily="18"/>
              </a:rPr>
              <a:t>p</a:t>
            </a:r>
            <a:r>
              <a:rPr lang="en-US" b="1" i="1" baseline="-25000" dirty="0" err="1">
                <a:latin typeface="Times New Roman" pitchFamily="18"/>
              </a:rPr>
              <a:t>k</a:t>
            </a:r>
            <a:r>
              <a:rPr lang="en-US" b="1" i="1" dirty="0">
                <a:latin typeface="Times New Roman" pitchFamily="18"/>
              </a:rPr>
              <a:t> p</a:t>
            </a:r>
            <a:r>
              <a:rPr lang="en-US" b="1" i="1" baseline="-24000" dirty="0">
                <a:latin typeface="Times New Roman" pitchFamily="18"/>
              </a:rPr>
              <a:t>k+1</a:t>
            </a:r>
            <a:r>
              <a:rPr lang="en-US" dirty="0">
                <a:latin typeface="Times New Roman" pitchFamily="18"/>
              </a:rPr>
              <a:t> </a:t>
            </a:r>
            <a:r>
              <a:rPr lang="en-US" dirty="0" err="1">
                <a:latin typeface="Times New Roman" pitchFamily="18"/>
              </a:rPr>
              <a:t>мав</a:t>
            </a:r>
            <a:r>
              <a:rPr lang="en-US" dirty="0">
                <a:latin typeface="Times New Roman" pitchFamily="18"/>
              </a:rPr>
              <a:t> </a:t>
            </a:r>
            <a:r>
              <a:rPr lang="en-US" dirty="0" err="1">
                <a:latin typeface="Times New Roman" pitchFamily="18"/>
              </a:rPr>
              <a:t>найменший</a:t>
            </a:r>
            <a:r>
              <a:rPr lang="en-US" dirty="0">
                <a:latin typeface="Times New Roman" pitchFamily="18"/>
              </a:rPr>
              <a:t> </a:t>
            </a:r>
            <a:r>
              <a:rPr lang="en-US" dirty="0" err="1">
                <a:latin typeface="Times New Roman" pitchFamily="18"/>
              </a:rPr>
              <a:t>позитивний</a:t>
            </a:r>
            <a:r>
              <a:rPr lang="en-US" dirty="0">
                <a:latin typeface="Times New Roman" pitchFamily="18"/>
              </a:rPr>
              <a:t> </a:t>
            </a:r>
            <a:r>
              <a:rPr lang="en-US" dirty="0" err="1">
                <a:latin typeface="Times New Roman" pitchFamily="18"/>
              </a:rPr>
              <a:t>кут</a:t>
            </a:r>
            <a:r>
              <a:rPr lang="en-US" dirty="0">
                <a:latin typeface="Times New Roman" pitchFamily="18"/>
              </a:rPr>
              <a:t> </a:t>
            </a:r>
            <a:r>
              <a:rPr lang="en-US" dirty="0" err="1">
                <a:latin typeface="Times New Roman" pitchFamily="18"/>
              </a:rPr>
              <a:t>відносно</a:t>
            </a:r>
            <a:r>
              <a:rPr lang="en-US" dirty="0">
                <a:latin typeface="Times New Roman" pitchFamily="18"/>
              </a:rPr>
              <a:t> </a:t>
            </a:r>
            <a:r>
              <a:rPr lang="en-US" dirty="0" err="1">
                <a:latin typeface="Times New Roman" pitchFamily="18"/>
              </a:rPr>
              <a:t>вектору</a:t>
            </a:r>
            <a:r>
              <a:rPr lang="en-US" dirty="0">
                <a:latin typeface="Times New Roman" pitchFamily="18"/>
              </a:rPr>
              <a:t> </a:t>
            </a:r>
            <a:r>
              <a:rPr lang="en-US" b="1" i="1" dirty="0">
                <a:latin typeface="Times New Roman" pitchFamily="18"/>
              </a:rPr>
              <a:t>p</a:t>
            </a:r>
            <a:r>
              <a:rPr lang="en-US" b="1" i="1" baseline="-24000" dirty="0">
                <a:latin typeface="Times New Roman" pitchFamily="18"/>
              </a:rPr>
              <a:t>k-1</a:t>
            </a:r>
            <a:r>
              <a:rPr lang="en-US" b="1" i="1" dirty="0">
                <a:latin typeface="Times New Roman" pitchFamily="18"/>
              </a:rPr>
              <a:t>p</a:t>
            </a:r>
            <a:r>
              <a:rPr lang="en-US" b="1" i="1" baseline="-24000" dirty="0">
                <a:latin typeface="Times New Roman" pitchFamily="18"/>
              </a:rPr>
              <a:t>k </a:t>
            </a:r>
            <a:r>
              <a:rPr lang="en-US" dirty="0" err="1">
                <a:latin typeface="Times New Roman" pitchFamily="18"/>
              </a:rPr>
              <a:t>для</a:t>
            </a:r>
            <a:r>
              <a:rPr lang="en-US" dirty="0">
                <a:latin typeface="Times New Roman" pitchFamily="18"/>
              </a:rPr>
              <a:t> </a:t>
            </a:r>
            <a:r>
              <a:rPr lang="en-US" b="1" i="1" dirty="0">
                <a:latin typeface="Times New Roman" pitchFamily="18"/>
              </a:rPr>
              <a:t>k</a:t>
            </a:r>
            <a:r>
              <a:rPr lang="en-US" dirty="0">
                <a:latin typeface="Symbol" pitchFamily="18"/>
              </a:rPr>
              <a:t></a:t>
            </a:r>
            <a:r>
              <a:rPr lang="en-US" dirty="0">
                <a:latin typeface="Times New Roman" pitchFamily="18"/>
              </a:rPr>
              <a:t>2.</a:t>
            </a:r>
          </a:p>
        </p:txBody>
      </p:sp>
    </p:spTree>
    <p:extLst>
      <p:ext uri="{BB962C8B-B14F-4D97-AF65-F5344CB8AC3E}">
        <p14:creationId xmlns:p14="http://schemas.microsoft.com/office/powerpoint/2010/main" val="39265144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503999" y="241359"/>
            <a:ext cx="9071640" cy="1262520"/>
          </a:xfrm>
        </p:spPr>
        <p:txBody>
          <a:bodyPr>
            <a:spAutoFit/>
          </a:bodyPr>
          <a:lstStyle/>
          <a:p>
            <a:pPr marL="727560" lvl="0" indent="-228600"/>
            <a:r>
              <a:rPr lang="en-US" sz="3200" b="1" dirty="0" err="1">
                <a:latin typeface="Arial" pitchFamily="34"/>
              </a:rPr>
              <a:t>Метод</a:t>
            </a:r>
            <a:r>
              <a:rPr lang="en-US" sz="3200" b="1" dirty="0">
                <a:latin typeface="Arial" pitchFamily="34"/>
              </a:rPr>
              <a:t> </a:t>
            </a:r>
            <a:r>
              <a:rPr lang="en-US" sz="3200" b="1" dirty="0" err="1">
                <a:latin typeface="Arial" pitchFamily="34"/>
              </a:rPr>
              <a:t>Джарвіса</a:t>
            </a:r>
            <a:endParaRPr lang="en-US" sz="3200" b="1" dirty="0">
              <a:latin typeface="Arial" pitchFamily="34"/>
            </a:endParaRPr>
          </a:p>
        </p:txBody>
      </p:sp>
      <p:grpSp>
        <p:nvGrpSpPr>
          <p:cNvPr id="38" name="Group 37"/>
          <p:cNvGrpSpPr/>
          <p:nvPr/>
        </p:nvGrpSpPr>
        <p:grpSpPr>
          <a:xfrm>
            <a:off x="1620000" y="2520000"/>
            <a:ext cx="6816960" cy="3420000"/>
            <a:chOff x="1620000" y="2520000"/>
            <a:chExt cx="6816960" cy="3420000"/>
          </a:xfrm>
        </p:grpSpPr>
        <p:grpSp>
          <p:nvGrpSpPr>
            <p:cNvPr id="6" name="Group 5"/>
            <p:cNvGrpSpPr/>
            <p:nvPr/>
          </p:nvGrpSpPr>
          <p:grpSpPr>
            <a:xfrm>
              <a:off x="1903320" y="2912759"/>
              <a:ext cx="5025600" cy="2368801"/>
              <a:chOff x="1903320" y="2912759"/>
              <a:chExt cx="5025600" cy="2368801"/>
            </a:xfrm>
          </p:grpSpPr>
          <p:sp>
            <p:nvSpPr>
              <p:cNvPr id="7" name="Freeform 6"/>
              <p:cNvSpPr/>
              <p:nvPr/>
            </p:nvSpPr>
            <p:spPr>
              <a:xfrm>
                <a:off x="5584320" y="3086280"/>
                <a:ext cx="82080" cy="82440"/>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200 f10 1"/>
                  <a:gd name="f16" fmla="*/ 18400 f10 1"/>
                  <a:gd name="f17" fmla="*/ 18400 f11 1"/>
                  <a:gd name="f18" fmla="*/ 3200 f11 1"/>
                  <a:gd name="f19" fmla="*/ f12 1 f2"/>
                  <a:gd name="f20" fmla="*/ f13 1 f2"/>
                  <a:gd name="f21" fmla="*/ f14 1 f2"/>
                  <a:gd name="f22" fmla="*/ 10800 f10 1"/>
                  <a:gd name="f23" fmla="*/ 0 f11 1"/>
                  <a:gd name="f24" fmla="*/ 3160 f10 1"/>
                  <a:gd name="f25" fmla="*/ 3160 f11 1"/>
                  <a:gd name="f26" fmla="*/ 0 f10 1"/>
                  <a:gd name="f27" fmla="*/ 10800 f11 1"/>
                  <a:gd name="f28" fmla="*/ 18440 f11 1"/>
                  <a:gd name="f29" fmla="*/ 21600 f11 1"/>
                  <a:gd name="f30" fmla="*/ 18440 f10 1"/>
                  <a:gd name="f31" fmla="*/ 21600 f10 1"/>
                  <a:gd name="f32" fmla="+- 0 0 f19"/>
                  <a:gd name="f33" fmla="+- f20 0 f1"/>
                  <a:gd name="f34" fmla="+- f21 0 f1"/>
                  <a:gd name="f35" fmla="*/ f32 f0 1"/>
                  <a:gd name="f36" fmla="+- f34 0 f33"/>
                  <a:gd name="f37" fmla="*/ f35 1 f5"/>
                  <a:gd name="f38" fmla="+- f37 0 f1"/>
                  <a:gd name="f39" fmla="cos 1 f38"/>
                  <a:gd name="f40" fmla="sin 1 f38"/>
                  <a:gd name="f41" fmla="+- 0 0 f39"/>
                  <a:gd name="f42" fmla="+- 0 0 f40"/>
                  <a:gd name="f43" fmla="*/ 10800 f41 1"/>
                  <a:gd name="f44" fmla="*/ 10800 f42 1"/>
                  <a:gd name="f45" fmla="*/ f43 f43 1"/>
                  <a:gd name="f46" fmla="*/ f44 f44 1"/>
                  <a:gd name="f47" fmla="+- f45 f46 0"/>
                  <a:gd name="f48" fmla="sqrt f47"/>
                  <a:gd name="f49" fmla="*/ f6 1 f48"/>
                  <a:gd name="f50" fmla="*/ f41 f49 1"/>
                  <a:gd name="f51" fmla="*/ f42 f49 1"/>
                  <a:gd name="f52" fmla="+- 10800 0 f50"/>
                  <a:gd name="f53" fmla="+- 10800 0 f51"/>
                </a:gdLst>
                <a:ahLst/>
                <a:cxnLst>
                  <a:cxn ang="3cd4">
                    <a:pos x="hc" y="t"/>
                  </a:cxn>
                  <a:cxn ang="0">
                    <a:pos x="r" y="vc"/>
                  </a:cxn>
                  <a:cxn ang="cd4">
                    <a:pos x="hc" y="b"/>
                  </a:cxn>
                  <a:cxn ang="cd2">
                    <a:pos x="l" y="vc"/>
                  </a:cxn>
                  <a:cxn ang="f33">
                    <a:pos x="f22" y="f23"/>
                  </a:cxn>
                  <a:cxn ang="f33">
                    <a:pos x="f24" y="f25"/>
                  </a:cxn>
                  <a:cxn ang="f33">
                    <a:pos x="f26" y="f27"/>
                  </a:cxn>
                  <a:cxn ang="f33">
                    <a:pos x="f24" y="f28"/>
                  </a:cxn>
                  <a:cxn ang="f33">
                    <a:pos x="f22" y="f29"/>
                  </a:cxn>
                  <a:cxn ang="f33">
                    <a:pos x="f30" y="f28"/>
                  </a:cxn>
                  <a:cxn ang="f33">
                    <a:pos x="f31" y="f27"/>
                  </a:cxn>
                  <a:cxn ang="f33">
                    <a:pos x="f30" y="f25"/>
                  </a:cxn>
                </a:cxnLst>
                <a:rect l="f15" t="f18" r="f16" b="f17"/>
                <a:pathLst>
                  <a:path w="21600" h="21600">
                    <a:moveTo>
                      <a:pt x="f52" y="f53"/>
                    </a:moveTo>
                    <a:arcTo wR="f9" hR="f9" stAng="f33" swAng="f36"/>
                    <a:close/>
                  </a:path>
                </a:pathLst>
              </a:custGeom>
              <a:solidFill>
                <a:srgbClr val="000000"/>
              </a:solidFill>
              <a:ln w="9360">
                <a:solidFill>
                  <a:srgbClr val="000000"/>
                </a:solidFill>
                <a:prstDash val="solid"/>
                <a:miter/>
              </a:ln>
            </p:spPr>
            <p:txBody>
              <a:bodyPr vert="horz" wrap="square" lIns="158760" tIns="82440" rIns="158760" bIns="82440" anchor="t" anchorCtr="0" compatLnSpc="0">
                <a:noAutofit/>
              </a:bodyPr>
              <a:lstStyle/>
              <a:p>
                <a:pPr marL="0" marR="0" lvl="0" indent="0" rtl="0" hangingPunct="0">
                  <a:lnSpc>
                    <a:spcPct val="100000"/>
                  </a:lnSpc>
                  <a:spcBef>
                    <a:spcPts val="0"/>
                  </a:spcBef>
                  <a:spcAft>
                    <a:spcPts val="0"/>
                  </a:spcAft>
                  <a:buNone/>
                  <a:tabLst/>
                </a:pPr>
                <a:endParaRPr lang="en-US" sz="1800" b="0" i="0" u="none" strike="noStrike">
                  <a:ln>
                    <a:noFill/>
                  </a:ln>
                  <a:latin typeface="Arial" pitchFamily="18"/>
                  <a:ea typeface="Lucida Sans Unicode" pitchFamily="2"/>
                  <a:cs typeface="Tahoma" pitchFamily="2"/>
                </a:endParaRPr>
              </a:p>
            </p:txBody>
          </p:sp>
          <p:sp>
            <p:nvSpPr>
              <p:cNvPr id="8" name="Freeform 7"/>
              <p:cNvSpPr/>
              <p:nvPr/>
            </p:nvSpPr>
            <p:spPr>
              <a:xfrm>
                <a:off x="3275279" y="5199120"/>
                <a:ext cx="82080" cy="82440"/>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200 f10 1"/>
                  <a:gd name="f16" fmla="*/ 18400 f10 1"/>
                  <a:gd name="f17" fmla="*/ 18400 f11 1"/>
                  <a:gd name="f18" fmla="*/ 3200 f11 1"/>
                  <a:gd name="f19" fmla="*/ f12 1 f2"/>
                  <a:gd name="f20" fmla="*/ f13 1 f2"/>
                  <a:gd name="f21" fmla="*/ f14 1 f2"/>
                  <a:gd name="f22" fmla="*/ 10800 f10 1"/>
                  <a:gd name="f23" fmla="*/ 0 f11 1"/>
                  <a:gd name="f24" fmla="*/ 3160 f10 1"/>
                  <a:gd name="f25" fmla="*/ 3160 f11 1"/>
                  <a:gd name="f26" fmla="*/ 0 f10 1"/>
                  <a:gd name="f27" fmla="*/ 10800 f11 1"/>
                  <a:gd name="f28" fmla="*/ 18440 f11 1"/>
                  <a:gd name="f29" fmla="*/ 21600 f11 1"/>
                  <a:gd name="f30" fmla="*/ 18440 f10 1"/>
                  <a:gd name="f31" fmla="*/ 21600 f10 1"/>
                  <a:gd name="f32" fmla="+- 0 0 f19"/>
                  <a:gd name="f33" fmla="+- f20 0 f1"/>
                  <a:gd name="f34" fmla="+- f21 0 f1"/>
                  <a:gd name="f35" fmla="*/ f32 f0 1"/>
                  <a:gd name="f36" fmla="+- f34 0 f33"/>
                  <a:gd name="f37" fmla="*/ f35 1 f5"/>
                  <a:gd name="f38" fmla="+- f37 0 f1"/>
                  <a:gd name="f39" fmla="cos 1 f38"/>
                  <a:gd name="f40" fmla="sin 1 f38"/>
                  <a:gd name="f41" fmla="+- 0 0 f39"/>
                  <a:gd name="f42" fmla="+- 0 0 f40"/>
                  <a:gd name="f43" fmla="*/ 10800 f41 1"/>
                  <a:gd name="f44" fmla="*/ 10800 f42 1"/>
                  <a:gd name="f45" fmla="*/ f43 f43 1"/>
                  <a:gd name="f46" fmla="*/ f44 f44 1"/>
                  <a:gd name="f47" fmla="+- f45 f46 0"/>
                  <a:gd name="f48" fmla="sqrt f47"/>
                  <a:gd name="f49" fmla="*/ f6 1 f48"/>
                  <a:gd name="f50" fmla="*/ f41 f49 1"/>
                  <a:gd name="f51" fmla="*/ f42 f49 1"/>
                  <a:gd name="f52" fmla="+- 10800 0 f50"/>
                  <a:gd name="f53" fmla="+- 10800 0 f51"/>
                </a:gdLst>
                <a:ahLst/>
                <a:cxnLst>
                  <a:cxn ang="3cd4">
                    <a:pos x="hc" y="t"/>
                  </a:cxn>
                  <a:cxn ang="0">
                    <a:pos x="r" y="vc"/>
                  </a:cxn>
                  <a:cxn ang="cd4">
                    <a:pos x="hc" y="b"/>
                  </a:cxn>
                  <a:cxn ang="cd2">
                    <a:pos x="l" y="vc"/>
                  </a:cxn>
                  <a:cxn ang="f33">
                    <a:pos x="f22" y="f23"/>
                  </a:cxn>
                  <a:cxn ang="f33">
                    <a:pos x="f24" y="f25"/>
                  </a:cxn>
                  <a:cxn ang="f33">
                    <a:pos x="f26" y="f27"/>
                  </a:cxn>
                  <a:cxn ang="f33">
                    <a:pos x="f24" y="f28"/>
                  </a:cxn>
                  <a:cxn ang="f33">
                    <a:pos x="f22" y="f29"/>
                  </a:cxn>
                  <a:cxn ang="f33">
                    <a:pos x="f30" y="f28"/>
                  </a:cxn>
                  <a:cxn ang="f33">
                    <a:pos x="f31" y="f27"/>
                  </a:cxn>
                  <a:cxn ang="f33">
                    <a:pos x="f30" y="f25"/>
                  </a:cxn>
                </a:cxnLst>
                <a:rect l="f15" t="f18" r="f16" b="f17"/>
                <a:pathLst>
                  <a:path w="21600" h="21600">
                    <a:moveTo>
                      <a:pt x="f52" y="f53"/>
                    </a:moveTo>
                    <a:arcTo wR="f9" hR="f9" stAng="f33" swAng="f36"/>
                    <a:close/>
                  </a:path>
                </a:pathLst>
              </a:custGeom>
              <a:solidFill>
                <a:srgbClr val="000000"/>
              </a:solidFill>
              <a:ln w="9360">
                <a:solidFill>
                  <a:srgbClr val="000000"/>
                </a:solidFill>
                <a:prstDash val="solid"/>
                <a:miter/>
              </a:ln>
            </p:spPr>
            <p:txBody>
              <a:bodyPr vert="horz" wrap="square" lIns="158760" tIns="82440" rIns="158760" bIns="82440" anchor="t" anchorCtr="0" compatLnSpc="0">
                <a:noAutofit/>
              </a:bodyPr>
              <a:lstStyle/>
              <a:p>
                <a:pPr marL="0" marR="0" lvl="0" indent="0" rtl="0" hangingPunct="0">
                  <a:lnSpc>
                    <a:spcPct val="100000"/>
                  </a:lnSpc>
                  <a:spcBef>
                    <a:spcPts val="0"/>
                  </a:spcBef>
                  <a:spcAft>
                    <a:spcPts val="0"/>
                  </a:spcAft>
                  <a:buNone/>
                  <a:tabLst/>
                </a:pPr>
                <a:endParaRPr lang="en-US" sz="1800" b="0" i="0" u="none" strike="noStrike">
                  <a:ln>
                    <a:noFill/>
                  </a:ln>
                  <a:latin typeface="Arial" pitchFamily="18"/>
                  <a:ea typeface="Lucida Sans Unicode" pitchFamily="2"/>
                  <a:cs typeface="Tahoma" pitchFamily="2"/>
                </a:endParaRPr>
              </a:p>
            </p:txBody>
          </p:sp>
          <p:sp>
            <p:nvSpPr>
              <p:cNvPr id="9" name="Freeform 8"/>
              <p:cNvSpPr/>
              <p:nvPr/>
            </p:nvSpPr>
            <p:spPr>
              <a:xfrm>
                <a:off x="4059719" y="3914280"/>
                <a:ext cx="82440" cy="82440"/>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200 f10 1"/>
                  <a:gd name="f16" fmla="*/ 18400 f10 1"/>
                  <a:gd name="f17" fmla="*/ 18400 f11 1"/>
                  <a:gd name="f18" fmla="*/ 3200 f11 1"/>
                  <a:gd name="f19" fmla="*/ f12 1 f2"/>
                  <a:gd name="f20" fmla="*/ f13 1 f2"/>
                  <a:gd name="f21" fmla="*/ f14 1 f2"/>
                  <a:gd name="f22" fmla="*/ 10800 f10 1"/>
                  <a:gd name="f23" fmla="*/ 0 f11 1"/>
                  <a:gd name="f24" fmla="*/ 3160 f10 1"/>
                  <a:gd name="f25" fmla="*/ 3160 f11 1"/>
                  <a:gd name="f26" fmla="*/ 0 f10 1"/>
                  <a:gd name="f27" fmla="*/ 10800 f11 1"/>
                  <a:gd name="f28" fmla="*/ 18440 f11 1"/>
                  <a:gd name="f29" fmla="*/ 21600 f11 1"/>
                  <a:gd name="f30" fmla="*/ 18440 f10 1"/>
                  <a:gd name="f31" fmla="*/ 21600 f10 1"/>
                  <a:gd name="f32" fmla="+- 0 0 f19"/>
                  <a:gd name="f33" fmla="+- f20 0 f1"/>
                  <a:gd name="f34" fmla="+- f21 0 f1"/>
                  <a:gd name="f35" fmla="*/ f32 f0 1"/>
                  <a:gd name="f36" fmla="+- f34 0 f33"/>
                  <a:gd name="f37" fmla="*/ f35 1 f5"/>
                  <a:gd name="f38" fmla="+- f37 0 f1"/>
                  <a:gd name="f39" fmla="cos 1 f38"/>
                  <a:gd name="f40" fmla="sin 1 f38"/>
                  <a:gd name="f41" fmla="+- 0 0 f39"/>
                  <a:gd name="f42" fmla="+- 0 0 f40"/>
                  <a:gd name="f43" fmla="*/ 10800 f41 1"/>
                  <a:gd name="f44" fmla="*/ 10800 f42 1"/>
                  <a:gd name="f45" fmla="*/ f43 f43 1"/>
                  <a:gd name="f46" fmla="*/ f44 f44 1"/>
                  <a:gd name="f47" fmla="+- f45 f46 0"/>
                  <a:gd name="f48" fmla="sqrt f47"/>
                  <a:gd name="f49" fmla="*/ f6 1 f48"/>
                  <a:gd name="f50" fmla="*/ f41 f49 1"/>
                  <a:gd name="f51" fmla="*/ f42 f49 1"/>
                  <a:gd name="f52" fmla="+- 10800 0 f50"/>
                  <a:gd name="f53" fmla="+- 10800 0 f51"/>
                </a:gdLst>
                <a:ahLst/>
                <a:cxnLst>
                  <a:cxn ang="3cd4">
                    <a:pos x="hc" y="t"/>
                  </a:cxn>
                  <a:cxn ang="0">
                    <a:pos x="r" y="vc"/>
                  </a:cxn>
                  <a:cxn ang="cd4">
                    <a:pos x="hc" y="b"/>
                  </a:cxn>
                  <a:cxn ang="cd2">
                    <a:pos x="l" y="vc"/>
                  </a:cxn>
                  <a:cxn ang="f33">
                    <a:pos x="f22" y="f23"/>
                  </a:cxn>
                  <a:cxn ang="f33">
                    <a:pos x="f24" y="f25"/>
                  </a:cxn>
                  <a:cxn ang="f33">
                    <a:pos x="f26" y="f27"/>
                  </a:cxn>
                  <a:cxn ang="f33">
                    <a:pos x="f24" y="f28"/>
                  </a:cxn>
                  <a:cxn ang="f33">
                    <a:pos x="f22" y="f29"/>
                  </a:cxn>
                  <a:cxn ang="f33">
                    <a:pos x="f30" y="f28"/>
                  </a:cxn>
                  <a:cxn ang="f33">
                    <a:pos x="f31" y="f27"/>
                  </a:cxn>
                  <a:cxn ang="f33">
                    <a:pos x="f30" y="f25"/>
                  </a:cxn>
                </a:cxnLst>
                <a:rect l="f15" t="f18" r="f16" b="f17"/>
                <a:pathLst>
                  <a:path w="21600" h="21600">
                    <a:moveTo>
                      <a:pt x="f52" y="f53"/>
                    </a:moveTo>
                    <a:arcTo wR="f9" hR="f9" stAng="f33" swAng="f36"/>
                    <a:close/>
                  </a:path>
                </a:pathLst>
              </a:custGeom>
              <a:solidFill>
                <a:srgbClr val="000000"/>
              </a:solidFill>
              <a:ln w="9360">
                <a:solidFill>
                  <a:srgbClr val="000000"/>
                </a:solidFill>
                <a:prstDash val="solid"/>
                <a:miter/>
              </a:ln>
            </p:spPr>
            <p:txBody>
              <a:bodyPr vert="horz" wrap="square" lIns="158760" tIns="82440" rIns="158760" bIns="82440" anchor="t" anchorCtr="0" compatLnSpc="0">
                <a:noAutofit/>
              </a:bodyPr>
              <a:lstStyle/>
              <a:p>
                <a:pPr marL="0" marR="0" lvl="0" indent="0" rtl="0" hangingPunct="0">
                  <a:lnSpc>
                    <a:spcPct val="100000"/>
                  </a:lnSpc>
                  <a:spcBef>
                    <a:spcPts val="0"/>
                  </a:spcBef>
                  <a:spcAft>
                    <a:spcPts val="0"/>
                  </a:spcAft>
                  <a:buNone/>
                  <a:tabLst/>
                </a:pPr>
                <a:endParaRPr lang="en-US" sz="1800" b="0" i="0" u="none" strike="noStrike">
                  <a:ln>
                    <a:noFill/>
                  </a:ln>
                  <a:latin typeface="Arial" pitchFamily="18"/>
                  <a:ea typeface="Lucida Sans Unicode" pitchFamily="2"/>
                  <a:cs typeface="Tahoma" pitchFamily="2"/>
                </a:endParaRPr>
              </a:p>
            </p:txBody>
          </p:sp>
          <p:sp>
            <p:nvSpPr>
              <p:cNvPr id="10" name="Freeform 9"/>
              <p:cNvSpPr/>
              <p:nvPr/>
            </p:nvSpPr>
            <p:spPr>
              <a:xfrm>
                <a:off x="5997600" y="4850280"/>
                <a:ext cx="82080" cy="82080"/>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200 f10 1"/>
                  <a:gd name="f16" fmla="*/ 18400 f10 1"/>
                  <a:gd name="f17" fmla="*/ 18400 f11 1"/>
                  <a:gd name="f18" fmla="*/ 3200 f11 1"/>
                  <a:gd name="f19" fmla="*/ f12 1 f2"/>
                  <a:gd name="f20" fmla="*/ f13 1 f2"/>
                  <a:gd name="f21" fmla="*/ f14 1 f2"/>
                  <a:gd name="f22" fmla="*/ 10800 f10 1"/>
                  <a:gd name="f23" fmla="*/ 0 f11 1"/>
                  <a:gd name="f24" fmla="*/ 3160 f10 1"/>
                  <a:gd name="f25" fmla="*/ 3160 f11 1"/>
                  <a:gd name="f26" fmla="*/ 0 f10 1"/>
                  <a:gd name="f27" fmla="*/ 10800 f11 1"/>
                  <a:gd name="f28" fmla="*/ 18440 f11 1"/>
                  <a:gd name="f29" fmla="*/ 21600 f11 1"/>
                  <a:gd name="f30" fmla="*/ 18440 f10 1"/>
                  <a:gd name="f31" fmla="*/ 21600 f10 1"/>
                  <a:gd name="f32" fmla="+- 0 0 f19"/>
                  <a:gd name="f33" fmla="+- f20 0 f1"/>
                  <a:gd name="f34" fmla="+- f21 0 f1"/>
                  <a:gd name="f35" fmla="*/ f32 f0 1"/>
                  <a:gd name="f36" fmla="+- f34 0 f33"/>
                  <a:gd name="f37" fmla="*/ f35 1 f5"/>
                  <a:gd name="f38" fmla="+- f37 0 f1"/>
                  <a:gd name="f39" fmla="cos 1 f38"/>
                  <a:gd name="f40" fmla="sin 1 f38"/>
                  <a:gd name="f41" fmla="+- 0 0 f39"/>
                  <a:gd name="f42" fmla="+- 0 0 f40"/>
                  <a:gd name="f43" fmla="*/ 10800 f41 1"/>
                  <a:gd name="f44" fmla="*/ 10800 f42 1"/>
                  <a:gd name="f45" fmla="*/ f43 f43 1"/>
                  <a:gd name="f46" fmla="*/ f44 f44 1"/>
                  <a:gd name="f47" fmla="+- f45 f46 0"/>
                  <a:gd name="f48" fmla="sqrt f47"/>
                  <a:gd name="f49" fmla="*/ f6 1 f48"/>
                  <a:gd name="f50" fmla="*/ f41 f49 1"/>
                  <a:gd name="f51" fmla="*/ f42 f49 1"/>
                  <a:gd name="f52" fmla="+- 10800 0 f50"/>
                  <a:gd name="f53" fmla="+- 10800 0 f51"/>
                </a:gdLst>
                <a:ahLst/>
                <a:cxnLst>
                  <a:cxn ang="3cd4">
                    <a:pos x="hc" y="t"/>
                  </a:cxn>
                  <a:cxn ang="0">
                    <a:pos x="r" y="vc"/>
                  </a:cxn>
                  <a:cxn ang="cd4">
                    <a:pos x="hc" y="b"/>
                  </a:cxn>
                  <a:cxn ang="cd2">
                    <a:pos x="l" y="vc"/>
                  </a:cxn>
                  <a:cxn ang="f33">
                    <a:pos x="f22" y="f23"/>
                  </a:cxn>
                  <a:cxn ang="f33">
                    <a:pos x="f24" y="f25"/>
                  </a:cxn>
                  <a:cxn ang="f33">
                    <a:pos x="f26" y="f27"/>
                  </a:cxn>
                  <a:cxn ang="f33">
                    <a:pos x="f24" y="f28"/>
                  </a:cxn>
                  <a:cxn ang="f33">
                    <a:pos x="f22" y="f29"/>
                  </a:cxn>
                  <a:cxn ang="f33">
                    <a:pos x="f30" y="f28"/>
                  </a:cxn>
                  <a:cxn ang="f33">
                    <a:pos x="f31" y="f27"/>
                  </a:cxn>
                  <a:cxn ang="f33">
                    <a:pos x="f30" y="f25"/>
                  </a:cxn>
                </a:cxnLst>
                <a:rect l="f15" t="f18" r="f16" b="f17"/>
                <a:pathLst>
                  <a:path w="21600" h="21600">
                    <a:moveTo>
                      <a:pt x="f52" y="f53"/>
                    </a:moveTo>
                    <a:arcTo wR="f9" hR="f9" stAng="f33" swAng="f36"/>
                    <a:close/>
                  </a:path>
                </a:pathLst>
              </a:custGeom>
              <a:solidFill>
                <a:srgbClr val="000000"/>
              </a:solidFill>
              <a:ln w="9360">
                <a:solidFill>
                  <a:srgbClr val="000000"/>
                </a:solidFill>
                <a:prstDash val="solid"/>
                <a:miter/>
              </a:ln>
            </p:spPr>
            <p:txBody>
              <a:bodyPr vert="horz" wrap="square" lIns="158760" tIns="82440" rIns="158760" bIns="82440" anchor="t" anchorCtr="0" compatLnSpc="0">
                <a:noAutofit/>
              </a:bodyPr>
              <a:lstStyle/>
              <a:p>
                <a:pPr marL="0" marR="0" lvl="0" indent="0" rtl="0" hangingPunct="0">
                  <a:lnSpc>
                    <a:spcPct val="100000"/>
                  </a:lnSpc>
                  <a:spcBef>
                    <a:spcPts val="0"/>
                  </a:spcBef>
                  <a:spcAft>
                    <a:spcPts val="0"/>
                  </a:spcAft>
                  <a:buNone/>
                  <a:tabLst/>
                </a:pPr>
                <a:endParaRPr lang="en-US" sz="1800" b="0" i="0" u="none" strike="noStrike">
                  <a:ln>
                    <a:noFill/>
                  </a:ln>
                  <a:latin typeface="Arial" pitchFamily="18"/>
                  <a:ea typeface="Lucida Sans Unicode" pitchFamily="2"/>
                  <a:cs typeface="Tahoma" pitchFamily="2"/>
                </a:endParaRPr>
              </a:p>
            </p:txBody>
          </p:sp>
          <p:sp>
            <p:nvSpPr>
              <p:cNvPr id="11" name="Freeform 10"/>
              <p:cNvSpPr/>
              <p:nvPr/>
            </p:nvSpPr>
            <p:spPr>
              <a:xfrm>
                <a:off x="4429080" y="4807440"/>
                <a:ext cx="82440" cy="82080"/>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200 f10 1"/>
                  <a:gd name="f16" fmla="*/ 18400 f10 1"/>
                  <a:gd name="f17" fmla="*/ 18400 f11 1"/>
                  <a:gd name="f18" fmla="*/ 3200 f11 1"/>
                  <a:gd name="f19" fmla="*/ f12 1 f2"/>
                  <a:gd name="f20" fmla="*/ f13 1 f2"/>
                  <a:gd name="f21" fmla="*/ f14 1 f2"/>
                  <a:gd name="f22" fmla="*/ 10800 f10 1"/>
                  <a:gd name="f23" fmla="*/ 0 f11 1"/>
                  <a:gd name="f24" fmla="*/ 3160 f10 1"/>
                  <a:gd name="f25" fmla="*/ 3160 f11 1"/>
                  <a:gd name="f26" fmla="*/ 0 f10 1"/>
                  <a:gd name="f27" fmla="*/ 10800 f11 1"/>
                  <a:gd name="f28" fmla="*/ 18440 f11 1"/>
                  <a:gd name="f29" fmla="*/ 21600 f11 1"/>
                  <a:gd name="f30" fmla="*/ 18440 f10 1"/>
                  <a:gd name="f31" fmla="*/ 21600 f10 1"/>
                  <a:gd name="f32" fmla="+- 0 0 f19"/>
                  <a:gd name="f33" fmla="+- f20 0 f1"/>
                  <a:gd name="f34" fmla="+- f21 0 f1"/>
                  <a:gd name="f35" fmla="*/ f32 f0 1"/>
                  <a:gd name="f36" fmla="+- f34 0 f33"/>
                  <a:gd name="f37" fmla="*/ f35 1 f5"/>
                  <a:gd name="f38" fmla="+- f37 0 f1"/>
                  <a:gd name="f39" fmla="cos 1 f38"/>
                  <a:gd name="f40" fmla="sin 1 f38"/>
                  <a:gd name="f41" fmla="+- 0 0 f39"/>
                  <a:gd name="f42" fmla="+- 0 0 f40"/>
                  <a:gd name="f43" fmla="*/ 10800 f41 1"/>
                  <a:gd name="f44" fmla="*/ 10800 f42 1"/>
                  <a:gd name="f45" fmla="*/ f43 f43 1"/>
                  <a:gd name="f46" fmla="*/ f44 f44 1"/>
                  <a:gd name="f47" fmla="+- f45 f46 0"/>
                  <a:gd name="f48" fmla="sqrt f47"/>
                  <a:gd name="f49" fmla="*/ f6 1 f48"/>
                  <a:gd name="f50" fmla="*/ f41 f49 1"/>
                  <a:gd name="f51" fmla="*/ f42 f49 1"/>
                  <a:gd name="f52" fmla="+- 10800 0 f50"/>
                  <a:gd name="f53" fmla="+- 10800 0 f51"/>
                </a:gdLst>
                <a:ahLst/>
                <a:cxnLst>
                  <a:cxn ang="3cd4">
                    <a:pos x="hc" y="t"/>
                  </a:cxn>
                  <a:cxn ang="0">
                    <a:pos x="r" y="vc"/>
                  </a:cxn>
                  <a:cxn ang="cd4">
                    <a:pos x="hc" y="b"/>
                  </a:cxn>
                  <a:cxn ang="cd2">
                    <a:pos x="l" y="vc"/>
                  </a:cxn>
                  <a:cxn ang="f33">
                    <a:pos x="f22" y="f23"/>
                  </a:cxn>
                  <a:cxn ang="f33">
                    <a:pos x="f24" y="f25"/>
                  </a:cxn>
                  <a:cxn ang="f33">
                    <a:pos x="f26" y="f27"/>
                  </a:cxn>
                  <a:cxn ang="f33">
                    <a:pos x="f24" y="f28"/>
                  </a:cxn>
                  <a:cxn ang="f33">
                    <a:pos x="f22" y="f29"/>
                  </a:cxn>
                  <a:cxn ang="f33">
                    <a:pos x="f30" y="f28"/>
                  </a:cxn>
                  <a:cxn ang="f33">
                    <a:pos x="f31" y="f27"/>
                  </a:cxn>
                  <a:cxn ang="f33">
                    <a:pos x="f30" y="f25"/>
                  </a:cxn>
                </a:cxnLst>
                <a:rect l="f15" t="f18" r="f16" b="f17"/>
                <a:pathLst>
                  <a:path w="21600" h="21600">
                    <a:moveTo>
                      <a:pt x="f52" y="f53"/>
                    </a:moveTo>
                    <a:arcTo wR="f9" hR="f9" stAng="f33" swAng="f36"/>
                    <a:close/>
                  </a:path>
                </a:pathLst>
              </a:custGeom>
              <a:solidFill>
                <a:srgbClr val="000000"/>
              </a:solidFill>
              <a:ln w="9360">
                <a:solidFill>
                  <a:srgbClr val="000000"/>
                </a:solidFill>
                <a:prstDash val="solid"/>
                <a:miter/>
              </a:ln>
            </p:spPr>
            <p:txBody>
              <a:bodyPr vert="horz" wrap="square" lIns="158760" tIns="82440" rIns="158760" bIns="82440" anchor="t" anchorCtr="0" compatLnSpc="0">
                <a:noAutofit/>
              </a:bodyPr>
              <a:lstStyle/>
              <a:p>
                <a:pPr marL="0" marR="0" lvl="0" indent="0" rtl="0" hangingPunct="0">
                  <a:lnSpc>
                    <a:spcPct val="100000"/>
                  </a:lnSpc>
                  <a:spcBef>
                    <a:spcPts val="0"/>
                  </a:spcBef>
                  <a:spcAft>
                    <a:spcPts val="0"/>
                  </a:spcAft>
                  <a:buNone/>
                  <a:tabLst/>
                </a:pPr>
                <a:endParaRPr lang="en-US" sz="1800" b="0" i="0" u="none" strike="noStrike">
                  <a:ln>
                    <a:noFill/>
                  </a:ln>
                  <a:latin typeface="Arial" pitchFamily="18"/>
                  <a:ea typeface="Lucida Sans Unicode" pitchFamily="2"/>
                  <a:cs typeface="Tahoma" pitchFamily="2"/>
                </a:endParaRPr>
              </a:p>
            </p:txBody>
          </p:sp>
          <p:sp>
            <p:nvSpPr>
              <p:cNvPr id="12" name="Freeform 11"/>
              <p:cNvSpPr/>
              <p:nvPr/>
            </p:nvSpPr>
            <p:spPr>
              <a:xfrm>
                <a:off x="3254040" y="4262400"/>
                <a:ext cx="82080" cy="82080"/>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200 f10 1"/>
                  <a:gd name="f16" fmla="*/ 18400 f10 1"/>
                  <a:gd name="f17" fmla="*/ 18400 f11 1"/>
                  <a:gd name="f18" fmla="*/ 3200 f11 1"/>
                  <a:gd name="f19" fmla="*/ f12 1 f2"/>
                  <a:gd name="f20" fmla="*/ f13 1 f2"/>
                  <a:gd name="f21" fmla="*/ f14 1 f2"/>
                  <a:gd name="f22" fmla="*/ 10800 f10 1"/>
                  <a:gd name="f23" fmla="*/ 0 f11 1"/>
                  <a:gd name="f24" fmla="*/ 3160 f10 1"/>
                  <a:gd name="f25" fmla="*/ 3160 f11 1"/>
                  <a:gd name="f26" fmla="*/ 0 f10 1"/>
                  <a:gd name="f27" fmla="*/ 10800 f11 1"/>
                  <a:gd name="f28" fmla="*/ 18440 f11 1"/>
                  <a:gd name="f29" fmla="*/ 21600 f11 1"/>
                  <a:gd name="f30" fmla="*/ 18440 f10 1"/>
                  <a:gd name="f31" fmla="*/ 21600 f10 1"/>
                  <a:gd name="f32" fmla="+- 0 0 f19"/>
                  <a:gd name="f33" fmla="+- f20 0 f1"/>
                  <a:gd name="f34" fmla="+- f21 0 f1"/>
                  <a:gd name="f35" fmla="*/ f32 f0 1"/>
                  <a:gd name="f36" fmla="+- f34 0 f33"/>
                  <a:gd name="f37" fmla="*/ f35 1 f5"/>
                  <a:gd name="f38" fmla="+- f37 0 f1"/>
                  <a:gd name="f39" fmla="cos 1 f38"/>
                  <a:gd name="f40" fmla="sin 1 f38"/>
                  <a:gd name="f41" fmla="+- 0 0 f39"/>
                  <a:gd name="f42" fmla="+- 0 0 f40"/>
                  <a:gd name="f43" fmla="*/ 10800 f41 1"/>
                  <a:gd name="f44" fmla="*/ 10800 f42 1"/>
                  <a:gd name="f45" fmla="*/ f43 f43 1"/>
                  <a:gd name="f46" fmla="*/ f44 f44 1"/>
                  <a:gd name="f47" fmla="+- f45 f46 0"/>
                  <a:gd name="f48" fmla="sqrt f47"/>
                  <a:gd name="f49" fmla="*/ f6 1 f48"/>
                  <a:gd name="f50" fmla="*/ f41 f49 1"/>
                  <a:gd name="f51" fmla="*/ f42 f49 1"/>
                  <a:gd name="f52" fmla="+- 10800 0 f50"/>
                  <a:gd name="f53" fmla="+- 10800 0 f51"/>
                </a:gdLst>
                <a:ahLst/>
                <a:cxnLst>
                  <a:cxn ang="3cd4">
                    <a:pos x="hc" y="t"/>
                  </a:cxn>
                  <a:cxn ang="0">
                    <a:pos x="r" y="vc"/>
                  </a:cxn>
                  <a:cxn ang="cd4">
                    <a:pos x="hc" y="b"/>
                  </a:cxn>
                  <a:cxn ang="cd2">
                    <a:pos x="l" y="vc"/>
                  </a:cxn>
                  <a:cxn ang="f33">
                    <a:pos x="f22" y="f23"/>
                  </a:cxn>
                  <a:cxn ang="f33">
                    <a:pos x="f24" y="f25"/>
                  </a:cxn>
                  <a:cxn ang="f33">
                    <a:pos x="f26" y="f27"/>
                  </a:cxn>
                  <a:cxn ang="f33">
                    <a:pos x="f24" y="f28"/>
                  </a:cxn>
                  <a:cxn ang="f33">
                    <a:pos x="f22" y="f29"/>
                  </a:cxn>
                  <a:cxn ang="f33">
                    <a:pos x="f30" y="f28"/>
                  </a:cxn>
                  <a:cxn ang="f33">
                    <a:pos x="f31" y="f27"/>
                  </a:cxn>
                  <a:cxn ang="f33">
                    <a:pos x="f30" y="f25"/>
                  </a:cxn>
                </a:cxnLst>
                <a:rect l="f15" t="f18" r="f16" b="f17"/>
                <a:pathLst>
                  <a:path w="21600" h="21600">
                    <a:moveTo>
                      <a:pt x="f52" y="f53"/>
                    </a:moveTo>
                    <a:arcTo wR="f9" hR="f9" stAng="f33" swAng="f36"/>
                    <a:close/>
                  </a:path>
                </a:pathLst>
              </a:custGeom>
              <a:solidFill>
                <a:srgbClr val="000000"/>
              </a:solidFill>
              <a:ln w="9360">
                <a:solidFill>
                  <a:srgbClr val="000000"/>
                </a:solidFill>
                <a:prstDash val="solid"/>
                <a:miter/>
              </a:ln>
            </p:spPr>
            <p:txBody>
              <a:bodyPr vert="horz" wrap="square" lIns="158760" tIns="82440" rIns="158760" bIns="82440" anchor="t" anchorCtr="0" compatLnSpc="0">
                <a:noAutofit/>
              </a:bodyPr>
              <a:lstStyle/>
              <a:p>
                <a:pPr marL="0" marR="0" lvl="0" indent="0" rtl="0" hangingPunct="0">
                  <a:lnSpc>
                    <a:spcPct val="100000"/>
                  </a:lnSpc>
                  <a:spcBef>
                    <a:spcPts val="0"/>
                  </a:spcBef>
                  <a:spcAft>
                    <a:spcPts val="0"/>
                  </a:spcAft>
                  <a:buNone/>
                  <a:tabLst/>
                </a:pPr>
                <a:endParaRPr lang="en-US" sz="1800" b="0" i="0" u="none" strike="noStrike">
                  <a:ln>
                    <a:noFill/>
                  </a:ln>
                  <a:latin typeface="Arial" pitchFamily="18"/>
                  <a:ea typeface="Lucida Sans Unicode" pitchFamily="2"/>
                  <a:cs typeface="Tahoma" pitchFamily="2"/>
                </a:endParaRPr>
              </a:p>
            </p:txBody>
          </p:sp>
          <p:sp>
            <p:nvSpPr>
              <p:cNvPr id="13" name="Freeform 12"/>
              <p:cNvSpPr/>
              <p:nvPr/>
            </p:nvSpPr>
            <p:spPr>
              <a:xfrm>
                <a:off x="2033999" y="4327560"/>
                <a:ext cx="82440" cy="82080"/>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200 f10 1"/>
                  <a:gd name="f16" fmla="*/ 18400 f10 1"/>
                  <a:gd name="f17" fmla="*/ 18400 f11 1"/>
                  <a:gd name="f18" fmla="*/ 3200 f11 1"/>
                  <a:gd name="f19" fmla="*/ f12 1 f2"/>
                  <a:gd name="f20" fmla="*/ f13 1 f2"/>
                  <a:gd name="f21" fmla="*/ f14 1 f2"/>
                  <a:gd name="f22" fmla="*/ 10800 f10 1"/>
                  <a:gd name="f23" fmla="*/ 0 f11 1"/>
                  <a:gd name="f24" fmla="*/ 3160 f10 1"/>
                  <a:gd name="f25" fmla="*/ 3160 f11 1"/>
                  <a:gd name="f26" fmla="*/ 0 f10 1"/>
                  <a:gd name="f27" fmla="*/ 10800 f11 1"/>
                  <a:gd name="f28" fmla="*/ 18440 f11 1"/>
                  <a:gd name="f29" fmla="*/ 21600 f11 1"/>
                  <a:gd name="f30" fmla="*/ 18440 f10 1"/>
                  <a:gd name="f31" fmla="*/ 21600 f10 1"/>
                  <a:gd name="f32" fmla="+- 0 0 f19"/>
                  <a:gd name="f33" fmla="+- f20 0 f1"/>
                  <a:gd name="f34" fmla="+- f21 0 f1"/>
                  <a:gd name="f35" fmla="*/ f32 f0 1"/>
                  <a:gd name="f36" fmla="+- f34 0 f33"/>
                  <a:gd name="f37" fmla="*/ f35 1 f5"/>
                  <a:gd name="f38" fmla="+- f37 0 f1"/>
                  <a:gd name="f39" fmla="cos 1 f38"/>
                  <a:gd name="f40" fmla="sin 1 f38"/>
                  <a:gd name="f41" fmla="+- 0 0 f39"/>
                  <a:gd name="f42" fmla="+- 0 0 f40"/>
                  <a:gd name="f43" fmla="*/ 10800 f41 1"/>
                  <a:gd name="f44" fmla="*/ 10800 f42 1"/>
                  <a:gd name="f45" fmla="*/ f43 f43 1"/>
                  <a:gd name="f46" fmla="*/ f44 f44 1"/>
                  <a:gd name="f47" fmla="+- f45 f46 0"/>
                  <a:gd name="f48" fmla="sqrt f47"/>
                  <a:gd name="f49" fmla="*/ f6 1 f48"/>
                  <a:gd name="f50" fmla="*/ f41 f49 1"/>
                  <a:gd name="f51" fmla="*/ f42 f49 1"/>
                  <a:gd name="f52" fmla="+- 10800 0 f50"/>
                  <a:gd name="f53" fmla="+- 10800 0 f51"/>
                </a:gdLst>
                <a:ahLst/>
                <a:cxnLst>
                  <a:cxn ang="3cd4">
                    <a:pos x="hc" y="t"/>
                  </a:cxn>
                  <a:cxn ang="0">
                    <a:pos x="r" y="vc"/>
                  </a:cxn>
                  <a:cxn ang="cd4">
                    <a:pos x="hc" y="b"/>
                  </a:cxn>
                  <a:cxn ang="cd2">
                    <a:pos x="l" y="vc"/>
                  </a:cxn>
                  <a:cxn ang="f33">
                    <a:pos x="f22" y="f23"/>
                  </a:cxn>
                  <a:cxn ang="f33">
                    <a:pos x="f24" y="f25"/>
                  </a:cxn>
                  <a:cxn ang="f33">
                    <a:pos x="f26" y="f27"/>
                  </a:cxn>
                  <a:cxn ang="f33">
                    <a:pos x="f24" y="f28"/>
                  </a:cxn>
                  <a:cxn ang="f33">
                    <a:pos x="f22" y="f29"/>
                  </a:cxn>
                  <a:cxn ang="f33">
                    <a:pos x="f30" y="f28"/>
                  </a:cxn>
                  <a:cxn ang="f33">
                    <a:pos x="f31" y="f27"/>
                  </a:cxn>
                  <a:cxn ang="f33">
                    <a:pos x="f30" y="f25"/>
                  </a:cxn>
                </a:cxnLst>
                <a:rect l="f15" t="f18" r="f16" b="f17"/>
                <a:pathLst>
                  <a:path w="21600" h="21600">
                    <a:moveTo>
                      <a:pt x="f52" y="f53"/>
                    </a:moveTo>
                    <a:arcTo wR="f9" hR="f9" stAng="f33" swAng="f36"/>
                    <a:close/>
                  </a:path>
                </a:pathLst>
              </a:custGeom>
              <a:solidFill>
                <a:srgbClr val="000000"/>
              </a:solidFill>
              <a:ln w="9360">
                <a:solidFill>
                  <a:srgbClr val="000000"/>
                </a:solidFill>
                <a:prstDash val="solid"/>
                <a:miter/>
              </a:ln>
            </p:spPr>
            <p:txBody>
              <a:bodyPr vert="horz" wrap="square" lIns="158760" tIns="82440" rIns="158760" bIns="82440" anchor="t" anchorCtr="0" compatLnSpc="0">
                <a:noAutofit/>
              </a:bodyPr>
              <a:lstStyle/>
              <a:p>
                <a:pPr marL="0" marR="0" lvl="0" indent="0" rtl="0" hangingPunct="0">
                  <a:lnSpc>
                    <a:spcPct val="100000"/>
                  </a:lnSpc>
                  <a:spcBef>
                    <a:spcPts val="0"/>
                  </a:spcBef>
                  <a:spcAft>
                    <a:spcPts val="0"/>
                  </a:spcAft>
                  <a:buNone/>
                  <a:tabLst/>
                </a:pPr>
                <a:endParaRPr lang="en-US" sz="1800" b="0" i="0" u="none" strike="noStrike">
                  <a:ln>
                    <a:noFill/>
                  </a:ln>
                  <a:latin typeface="Arial" pitchFamily="18"/>
                  <a:ea typeface="Lucida Sans Unicode" pitchFamily="2"/>
                  <a:cs typeface="Tahoma" pitchFamily="2"/>
                </a:endParaRPr>
              </a:p>
            </p:txBody>
          </p:sp>
          <p:sp>
            <p:nvSpPr>
              <p:cNvPr id="14" name="Freeform 13"/>
              <p:cNvSpPr/>
              <p:nvPr/>
            </p:nvSpPr>
            <p:spPr>
              <a:xfrm>
                <a:off x="5845320" y="3935520"/>
                <a:ext cx="82080" cy="82800"/>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200 f10 1"/>
                  <a:gd name="f16" fmla="*/ 18400 f10 1"/>
                  <a:gd name="f17" fmla="*/ 18400 f11 1"/>
                  <a:gd name="f18" fmla="*/ 3200 f11 1"/>
                  <a:gd name="f19" fmla="*/ f12 1 f2"/>
                  <a:gd name="f20" fmla="*/ f13 1 f2"/>
                  <a:gd name="f21" fmla="*/ f14 1 f2"/>
                  <a:gd name="f22" fmla="*/ 10800 f10 1"/>
                  <a:gd name="f23" fmla="*/ 0 f11 1"/>
                  <a:gd name="f24" fmla="*/ 3160 f10 1"/>
                  <a:gd name="f25" fmla="*/ 3160 f11 1"/>
                  <a:gd name="f26" fmla="*/ 0 f10 1"/>
                  <a:gd name="f27" fmla="*/ 10800 f11 1"/>
                  <a:gd name="f28" fmla="*/ 18440 f11 1"/>
                  <a:gd name="f29" fmla="*/ 21600 f11 1"/>
                  <a:gd name="f30" fmla="*/ 18440 f10 1"/>
                  <a:gd name="f31" fmla="*/ 21600 f10 1"/>
                  <a:gd name="f32" fmla="+- 0 0 f19"/>
                  <a:gd name="f33" fmla="+- f20 0 f1"/>
                  <a:gd name="f34" fmla="+- f21 0 f1"/>
                  <a:gd name="f35" fmla="*/ f32 f0 1"/>
                  <a:gd name="f36" fmla="+- f34 0 f33"/>
                  <a:gd name="f37" fmla="*/ f35 1 f5"/>
                  <a:gd name="f38" fmla="+- f37 0 f1"/>
                  <a:gd name="f39" fmla="cos 1 f38"/>
                  <a:gd name="f40" fmla="sin 1 f38"/>
                  <a:gd name="f41" fmla="+- 0 0 f39"/>
                  <a:gd name="f42" fmla="+- 0 0 f40"/>
                  <a:gd name="f43" fmla="*/ 10800 f41 1"/>
                  <a:gd name="f44" fmla="*/ 10800 f42 1"/>
                  <a:gd name="f45" fmla="*/ f43 f43 1"/>
                  <a:gd name="f46" fmla="*/ f44 f44 1"/>
                  <a:gd name="f47" fmla="+- f45 f46 0"/>
                  <a:gd name="f48" fmla="sqrt f47"/>
                  <a:gd name="f49" fmla="*/ f6 1 f48"/>
                  <a:gd name="f50" fmla="*/ f41 f49 1"/>
                  <a:gd name="f51" fmla="*/ f42 f49 1"/>
                  <a:gd name="f52" fmla="+- 10800 0 f50"/>
                  <a:gd name="f53" fmla="+- 10800 0 f51"/>
                </a:gdLst>
                <a:ahLst/>
                <a:cxnLst>
                  <a:cxn ang="3cd4">
                    <a:pos x="hc" y="t"/>
                  </a:cxn>
                  <a:cxn ang="0">
                    <a:pos x="r" y="vc"/>
                  </a:cxn>
                  <a:cxn ang="cd4">
                    <a:pos x="hc" y="b"/>
                  </a:cxn>
                  <a:cxn ang="cd2">
                    <a:pos x="l" y="vc"/>
                  </a:cxn>
                  <a:cxn ang="f33">
                    <a:pos x="f22" y="f23"/>
                  </a:cxn>
                  <a:cxn ang="f33">
                    <a:pos x="f24" y="f25"/>
                  </a:cxn>
                  <a:cxn ang="f33">
                    <a:pos x="f26" y="f27"/>
                  </a:cxn>
                  <a:cxn ang="f33">
                    <a:pos x="f24" y="f28"/>
                  </a:cxn>
                  <a:cxn ang="f33">
                    <a:pos x="f22" y="f29"/>
                  </a:cxn>
                  <a:cxn ang="f33">
                    <a:pos x="f30" y="f28"/>
                  </a:cxn>
                  <a:cxn ang="f33">
                    <a:pos x="f31" y="f27"/>
                  </a:cxn>
                  <a:cxn ang="f33">
                    <a:pos x="f30" y="f25"/>
                  </a:cxn>
                </a:cxnLst>
                <a:rect l="f15" t="f18" r="f16" b="f17"/>
                <a:pathLst>
                  <a:path w="21600" h="21600">
                    <a:moveTo>
                      <a:pt x="f52" y="f53"/>
                    </a:moveTo>
                    <a:arcTo wR="f9" hR="f9" stAng="f33" swAng="f36"/>
                    <a:close/>
                  </a:path>
                </a:pathLst>
              </a:custGeom>
              <a:solidFill>
                <a:srgbClr val="000000"/>
              </a:solidFill>
              <a:ln w="9360">
                <a:solidFill>
                  <a:srgbClr val="000000"/>
                </a:solidFill>
                <a:prstDash val="solid"/>
                <a:miter/>
              </a:ln>
            </p:spPr>
            <p:txBody>
              <a:bodyPr vert="horz" wrap="square" lIns="158760" tIns="82440" rIns="158760" bIns="82440" anchor="t" anchorCtr="0" compatLnSpc="0">
                <a:noAutofit/>
              </a:bodyPr>
              <a:lstStyle/>
              <a:p>
                <a:pPr marL="0" marR="0" lvl="0" indent="0" rtl="0" hangingPunct="0">
                  <a:lnSpc>
                    <a:spcPct val="100000"/>
                  </a:lnSpc>
                  <a:spcBef>
                    <a:spcPts val="0"/>
                  </a:spcBef>
                  <a:spcAft>
                    <a:spcPts val="0"/>
                  </a:spcAft>
                  <a:buNone/>
                  <a:tabLst/>
                </a:pPr>
                <a:endParaRPr lang="en-US" sz="1800" b="0" i="0" u="none" strike="noStrike">
                  <a:ln>
                    <a:noFill/>
                  </a:ln>
                  <a:latin typeface="Arial" pitchFamily="18"/>
                  <a:ea typeface="Lucida Sans Unicode" pitchFamily="2"/>
                  <a:cs typeface="Tahoma" pitchFamily="2"/>
                </a:endParaRPr>
              </a:p>
            </p:txBody>
          </p:sp>
          <p:sp>
            <p:nvSpPr>
              <p:cNvPr id="15" name="Freeform 14"/>
              <p:cNvSpPr/>
              <p:nvPr/>
            </p:nvSpPr>
            <p:spPr>
              <a:xfrm>
                <a:off x="6846840" y="3891960"/>
                <a:ext cx="82080" cy="82800"/>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200 f10 1"/>
                  <a:gd name="f16" fmla="*/ 18400 f10 1"/>
                  <a:gd name="f17" fmla="*/ 18400 f11 1"/>
                  <a:gd name="f18" fmla="*/ 3200 f11 1"/>
                  <a:gd name="f19" fmla="*/ f12 1 f2"/>
                  <a:gd name="f20" fmla="*/ f13 1 f2"/>
                  <a:gd name="f21" fmla="*/ f14 1 f2"/>
                  <a:gd name="f22" fmla="*/ 10800 f10 1"/>
                  <a:gd name="f23" fmla="*/ 0 f11 1"/>
                  <a:gd name="f24" fmla="*/ 3160 f10 1"/>
                  <a:gd name="f25" fmla="*/ 3160 f11 1"/>
                  <a:gd name="f26" fmla="*/ 0 f10 1"/>
                  <a:gd name="f27" fmla="*/ 10800 f11 1"/>
                  <a:gd name="f28" fmla="*/ 18440 f11 1"/>
                  <a:gd name="f29" fmla="*/ 21600 f11 1"/>
                  <a:gd name="f30" fmla="*/ 18440 f10 1"/>
                  <a:gd name="f31" fmla="*/ 21600 f10 1"/>
                  <a:gd name="f32" fmla="+- 0 0 f19"/>
                  <a:gd name="f33" fmla="+- f20 0 f1"/>
                  <a:gd name="f34" fmla="+- f21 0 f1"/>
                  <a:gd name="f35" fmla="*/ f32 f0 1"/>
                  <a:gd name="f36" fmla="+- f34 0 f33"/>
                  <a:gd name="f37" fmla="*/ f35 1 f5"/>
                  <a:gd name="f38" fmla="+- f37 0 f1"/>
                  <a:gd name="f39" fmla="cos 1 f38"/>
                  <a:gd name="f40" fmla="sin 1 f38"/>
                  <a:gd name="f41" fmla="+- 0 0 f39"/>
                  <a:gd name="f42" fmla="+- 0 0 f40"/>
                  <a:gd name="f43" fmla="*/ 10800 f41 1"/>
                  <a:gd name="f44" fmla="*/ 10800 f42 1"/>
                  <a:gd name="f45" fmla="*/ f43 f43 1"/>
                  <a:gd name="f46" fmla="*/ f44 f44 1"/>
                  <a:gd name="f47" fmla="+- f45 f46 0"/>
                  <a:gd name="f48" fmla="sqrt f47"/>
                  <a:gd name="f49" fmla="*/ f6 1 f48"/>
                  <a:gd name="f50" fmla="*/ f41 f49 1"/>
                  <a:gd name="f51" fmla="*/ f42 f49 1"/>
                  <a:gd name="f52" fmla="+- 10800 0 f50"/>
                  <a:gd name="f53" fmla="+- 10800 0 f51"/>
                </a:gdLst>
                <a:ahLst/>
                <a:cxnLst>
                  <a:cxn ang="3cd4">
                    <a:pos x="hc" y="t"/>
                  </a:cxn>
                  <a:cxn ang="0">
                    <a:pos x="r" y="vc"/>
                  </a:cxn>
                  <a:cxn ang="cd4">
                    <a:pos x="hc" y="b"/>
                  </a:cxn>
                  <a:cxn ang="cd2">
                    <a:pos x="l" y="vc"/>
                  </a:cxn>
                  <a:cxn ang="f33">
                    <a:pos x="f22" y="f23"/>
                  </a:cxn>
                  <a:cxn ang="f33">
                    <a:pos x="f24" y="f25"/>
                  </a:cxn>
                  <a:cxn ang="f33">
                    <a:pos x="f26" y="f27"/>
                  </a:cxn>
                  <a:cxn ang="f33">
                    <a:pos x="f24" y="f28"/>
                  </a:cxn>
                  <a:cxn ang="f33">
                    <a:pos x="f22" y="f29"/>
                  </a:cxn>
                  <a:cxn ang="f33">
                    <a:pos x="f30" y="f28"/>
                  </a:cxn>
                  <a:cxn ang="f33">
                    <a:pos x="f31" y="f27"/>
                  </a:cxn>
                  <a:cxn ang="f33">
                    <a:pos x="f30" y="f25"/>
                  </a:cxn>
                </a:cxnLst>
                <a:rect l="f15" t="f18" r="f16" b="f17"/>
                <a:pathLst>
                  <a:path w="21600" h="21600">
                    <a:moveTo>
                      <a:pt x="f52" y="f53"/>
                    </a:moveTo>
                    <a:arcTo wR="f9" hR="f9" stAng="f33" swAng="f36"/>
                    <a:close/>
                  </a:path>
                </a:pathLst>
              </a:custGeom>
              <a:solidFill>
                <a:srgbClr val="000000"/>
              </a:solidFill>
              <a:ln w="9360">
                <a:solidFill>
                  <a:srgbClr val="000000"/>
                </a:solidFill>
                <a:prstDash val="solid"/>
                <a:miter/>
              </a:ln>
            </p:spPr>
            <p:txBody>
              <a:bodyPr vert="horz" wrap="square" lIns="158760" tIns="82440" rIns="158760" bIns="82440" anchor="t" anchorCtr="0" compatLnSpc="0">
                <a:noAutofit/>
              </a:bodyPr>
              <a:lstStyle/>
              <a:p>
                <a:pPr marL="0" marR="0" lvl="0" indent="0" rtl="0" hangingPunct="0">
                  <a:lnSpc>
                    <a:spcPct val="100000"/>
                  </a:lnSpc>
                  <a:spcBef>
                    <a:spcPts val="0"/>
                  </a:spcBef>
                  <a:spcAft>
                    <a:spcPts val="0"/>
                  </a:spcAft>
                  <a:buNone/>
                  <a:tabLst/>
                </a:pPr>
                <a:endParaRPr lang="en-US" sz="1800" b="0" i="0" u="none" strike="noStrike">
                  <a:ln>
                    <a:noFill/>
                  </a:ln>
                  <a:latin typeface="Arial" pitchFamily="18"/>
                  <a:ea typeface="Lucida Sans Unicode" pitchFamily="2"/>
                  <a:cs typeface="Tahoma" pitchFamily="2"/>
                </a:endParaRPr>
              </a:p>
            </p:txBody>
          </p:sp>
          <p:sp>
            <p:nvSpPr>
              <p:cNvPr id="16" name="Freeform 15"/>
              <p:cNvSpPr/>
              <p:nvPr/>
            </p:nvSpPr>
            <p:spPr>
              <a:xfrm>
                <a:off x="4059719" y="2912759"/>
                <a:ext cx="82440" cy="82080"/>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200 f10 1"/>
                  <a:gd name="f16" fmla="*/ 18400 f10 1"/>
                  <a:gd name="f17" fmla="*/ 18400 f11 1"/>
                  <a:gd name="f18" fmla="*/ 3200 f11 1"/>
                  <a:gd name="f19" fmla="*/ f12 1 f2"/>
                  <a:gd name="f20" fmla="*/ f13 1 f2"/>
                  <a:gd name="f21" fmla="*/ f14 1 f2"/>
                  <a:gd name="f22" fmla="*/ 10800 f10 1"/>
                  <a:gd name="f23" fmla="*/ 0 f11 1"/>
                  <a:gd name="f24" fmla="*/ 3160 f10 1"/>
                  <a:gd name="f25" fmla="*/ 3160 f11 1"/>
                  <a:gd name="f26" fmla="*/ 0 f10 1"/>
                  <a:gd name="f27" fmla="*/ 10800 f11 1"/>
                  <a:gd name="f28" fmla="*/ 18440 f11 1"/>
                  <a:gd name="f29" fmla="*/ 21600 f11 1"/>
                  <a:gd name="f30" fmla="*/ 18440 f10 1"/>
                  <a:gd name="f31" fmla="*/ 21600 f10 1"/>
                  <a:gd name="f32" fmla="+- 0 0 f19"/>
                  <a:gd name="f33" fmla="+- f20 0 f1"/>
                  <a:gd name="f34" fmla="+- f21 0 f1"/>
                  <a:gd name="f35" fmla="*/ f32 f0 1"/>
                  <a:gd name="f36" fmla="+- f34 0 f33"/>
                  <a:gd name="f37" fmla="*/ f35 1 f5"/>
                  <a:gd name="f38" fmla="+- f37 0 f1"/>
                  <a:gd name="f39" fmla="cos 1 f38"/>
                  <a:gd name="f40" fmla="sin 1 f38"/>
                  <a:gd name="f41" fmla="+- 0 0 f39"/>
                  <a:gd name="f42" fmla="+- 0 0 f40"/>
                  <a:gd name="f43" fmla="*/ 10800 f41 1"/>
                  <a:gd name="f44" fmla="*/ 10800 f42 1"/>
                  <a:gd name="f45" fmla="*/ f43 f43 1"/>
                  <a:gd name="f46" fmla="*/ f44 f44 1"/>
                  <a:gd name="f47" fmla="+- f45 f46 0"/>
                  <a:gd name="f48" fmla="sqrt f47"/>
                  <a:gd name="f49" fmla="*/ f6 1 f48"/>
                  <a:gd name="f50" fmla="*/ f41 f49 1"/>
                  <a:gd name="f51" fmla="*/ f42 f49 1"/>
                  <a:gd name="f52" fmla="+- 10800 0 f50"/>
                  <a:gd name="f53" fmla="+- 10800 0 f51"/>
                </a:gdLst>
                <a:ahLst/>
                <a:cxnLst>
                  <a:cxn ang="3cd4">
                    <a:pos x="hc" y="t"/>
                  </a:cxn>
                  <a:cxn ang="0">
                    <a:pos x="r" y="vc"/>
                  </a:cxn>
                  <a:cxn ang="cd4">
                    <a:pos x="hc" y="b"/>
                  </a:cxn>
                  <a:cxn ang="cd2">
                    <a:pos x="l" y="vc"/>
                  </a:cxn>
                  <a:cxn ang="f33">
                    <a:pos x="f22" y="f23"/>
                  </a:cxn>
                  <a:cxn ang="f33">
                    <a:pos x="f24" y="f25"/>
                  </a:cxn>
                  <a:cxn ang="f33">
                    <a:pos x="f26" y="f27"/>
                  </a:cxn>
                  <a:cxn ang="f33">
                    <a:pos x="f24" y="f28"/>
                  </a:cxn>
                  <a:cxn ang="f33">
                    <a:pos x="f22" y="f29"/>
                  </a:cxn>
                  <a:cxn ang="f33">
                    <a:pos x="f30" y="f28"/>
                  </a:cxn>
                  <a:cxn ang="f33">
                    <a:pos x="f31" y="f27"/>
                  </a:cxn>
                  <a:cxn ang="f33">
                    <a:pos x="f30" y="f25"/>
                  </a:cxn>
                </a:cxnLst>
                <a:rect l="f15" t="f18" r="f16" b="f17"/>
                <a:pathLst>
                  <a:path w="21600" h="21600">
                    <a:moveTo>
                      <a:pt x="f52" y="f53"/>
                    </a:moveTo>
                    <a:arcTo wR="f9" hR="f9" stAng="f33" swAng="f36"/>
                    <a:close/>
                  </a:path>
                </a:pathLst>
              </a:custGeom>
              <a:solidFill>
                <a:srgbClr val="000000"/>
              </a:solidFill>
              <a:ln w="9360">
                <a:solidFill>
                  <a:srgbClr val="000000"/>
                </a:solidFill>
                <a:prstDash val="solid"/>
                <a:miter/>
              </a:ln>
            </p:spPr>
            <p:txBody>
              <a:bodyPr vert="horz" wrap="square" lIns="158760" tIns="82440" rIns="158760" bIns="82440" anchor="t" anchorCtr="0" compatLnSpc="0">
                <a:noAutofit/>
              </a:bodyPr>
              <a:lstStyle/>
              <a:p>
                <a:pPr marL="0" marR="0" lvl="0" indent="0" rtl="0" hangingPunct="0">
                  <a:lnSpc>
                    <a:spcPct val="100000"/>
                  </a:lnSpc>
                  <a:spcBef>
                    <a:spcPts val="0"/>
                  </a:spcBef>
                  <a:spcAft>
                    <a:spcPts val="0"/>
                  </a:spcAft>
                  <a:buNone/>
                  <a:tabLst/>
                </a:pPr>
                <a:endParaRPr lang="en-US" sz="1800" b="0" i="0" u="none" strike="noStrike">
                  <a:ln>
                    <a:noFill/>
                  </a:ln>
                  <a:latin typeface="Arial" pitchFamily="18"/>
                  <a:ea typeface="Lucida Sans Unicode" pitchFamily="2"/>
                  <a:cs typeface="Tahoma" pitchFamily="2"/>
                </a:endParaRPr>
              </a:p>
            </p:txBody>
          </p:sp>
          <p:sp>
            <p:nvSpPr>
              <p:cNvPr id="17" name="Freeform 16"/>
              <p:cNvSpPr/>
              <p:nvPr/>
            </p:nvSpPr>
            <p:spPr>
              <a:xfrm>
                <a:off x="3362400" y="3565080"/>
                <a:ext cx="82440" cy="82800"/>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200 f10 1"/>
                  <a:gd name="f16" fmla="*/ 18400 f10 1"/>
                  <a:gd name="f17" fmla="*/ 18400 f11 1"/>
                  <a:gd name="f18" fmla="*/ 3200 f11 1"/>
                  <a:gd name="f19" fmla="*/ f12 1 f2"/>
                  <a:gd name="f20" fmla="*/ f13 1 f2"/>
                  <a:gd name="f21" fmla="*/ f14 1 f2"/>
                  <a:gd name="f22" fmla="*/ 10800 f10 1"/>
                  <a:gd name="f23" fmla="*/ 0 f11 1"/>
                  <a:gd name="f24" fmla="*/ 3160 f10 1"/>
                  <a:gd name="f25" fmla="*/ 3160 f11 1"/>
                  <a:gd name="f26" fmla="*/ 0 f10 1"/>
                  <a:gd name="f27" fmla="*/ 10800 f11 1"/>
                  <a:gd name="f28" fmla="*/ 18440 f11 1"/>
                  <a:gd name="f29" fmla="*/ 21600 f11 1"/>
                  <a:gd name="f30" fmla="*/ 18440 f10 1"/>
                  <a:gd name="f31" fmla="*/ 21600 f10 1"/>
                  <a:gd name="f32" fmla="+- 0 0 f19"/>
                  <a:gd name="f33" fmla="+- f20 0 f1"/>
                  <a:gd name="f34" fmla="+- f21 0 f1"/>
                  <a:gd name="f35" fmla="*/ f32 f0 1"/>
                  <a:gd name="f36" fmla="+- f34 0 f33"/>
                  <a:gd name="f37" fmla="*/ f35 1 f5"/>
                  <a:gd name="f38" fmla="+- f37 0 f1"/>
                  <a:gd name="f39" fmla="cos 1 f38"/>
                  <a:gd name="f40" fmla="sin 1 f38"/>
                  <a:gd name="f41" fmla="+- 0 0 f39"/>
                  <a:gd name="f42" fmla="+- 0 0 f40"/>
                  <a:gd name="f43" fmla="*/ 10800 f41 1"/>
                  <a:gd name="f44" fmla="*/ 10800 f42 1"/>
                  <a:gd name="f45" fmla="*/ f43 f43 1"/>
                  <a:gd name="f46" fmla="*/ f44 f44 1"/>
                  <a:gd name="f47" fmla="+- f45 f46 0"/>
                  <a:gd name="f48" fmla="sqrt f47"/>
                  <a:gd name="f49" fmla="*/ f6 1 f48"/>
                  <a:gd name="f50" fmla="*/ f41 f49 1"/>
                  <a:gd name="f51" fmla="*/ f42 f49 1"/>
                  <a:gd name="f52" fmla="+- 10800 0 f50"/>
                  <a:gd name="f53" fmla="+- 10800 0 f51"/>
                </a:gdLst>
                <a:ahLst/>
                <a:cxnLst>
                  <a:cxn ang="3cd4">
                    <a:pos x="hc" y="t"/>
                  </a:cxn>
                  <a:cxn ang="0">
                    <a:pos x="r" y="vc"/>
                  </a:cxn>
                  <a:cxn ang="cd4">
                    <a:pos x="hc" y="b"/>
                  </a:cxn>
                  <a:cxn ang="cd2">
                    <a:pos x="l" y="vc"/>
                  </a:cxn>
                  <a:cxn ang="f33">
                    <a:pos x="f22" y="f23"/>
                  </a:cxn>
                  <a:cxn ang="f33">
                    <a:pos x="f24" y="f25"/>
                  </a:cxn>
                  <a:cxn ang="f33">
                    <a:pos x="f26" y="f27"/>
                  </a:cxn>
                  <a:cxn ang="f33">
                    <a:pos x="f24" y="f28"/>
                  </a:cxn>
                  <a:cxn ang="f33">
                    <a:pos x="f22" y="f29"/>
                  </a:cxn>
                  <a:cxn ang="f33">
                    <a:pos x="f30" y="f28"/>
                  </a:cxn>
                  <a:cxn ang="f33">
                    <a:pos x="f31" y="f27"/>
                  </a:cxn>
                  <a:cxn ang="f33">
                    <a:pos x="f30" y="f25"/>
                  </a:cxn>
                </a:cxnLst>
                <a:rect l="f15" t="f18" r="f16" b="f17"/>
                <a:pathLst>
                  <a:path w="21600" h="21600">
                    <a:moveTo>
                      <a:pt x="f52" y="f53"/>
                    </a:moveTo>
                    <a:arcTo wR="f9" hR="f9" stAng="f33" swAng="f36"/>
                    <a:close/>
                  </a:path>
                </a:pathLst>
              </a:custGeom>
              <a:solidFill>
                <a:srgbClr val="000000"/>
              </a:solidFill>
              <a:ln w="9360">
                <a:solidFill>
                  <a:srgbClr val="000000"/>
                </a:solidFill>
                <a:prstDash val="solid"/>
                <a:miter/>
              </a:ln>
            </p:spPr>
            <p:txBody>
              <a:bodyPr vert="horz" wrap="square" lIns="158760" tIns="82440" rIns="158760" bIns="82440" anchor="t" anchorCtr="0" compatLnSpc="0">
                <a:noAutofit/>
              </a:bodyPr>
              <a:lstStyle/>
              <a:p>
                <a:pPr marL="0" marR="0" lvl="0" indent="0" rtl="0" hangingPunct="0">
                  <a:lnSpc>
                    <a:spcPct val="100000"/>
                  </a:lnSpc>
                  <a:spcBef>
                    <a:spcPts val="0"/>
                  </a:spcBef>
                  <a:spcAft>
                    <a:spcPts val="0"/>
                  </a:spcAft>
                  <a:buNone/>
                  <a:tabLst/>
                </a:pPr>
                <a:endParaRPr lang="en-US" sz="1800" b="0" i="0" u="none" strike="noStrike">
                  <a:ln>
                    <a:noFill/>
                  </a:ln>
                  <a:latin typeface="Arial" pitchFamily="18"/>
                  <a:ea typeface="Lucida Sans Unicode" pitchFamily="2"/>
                  <a:cs typeface="Tahoma" pitchFamily="2"/>
                </a:endParaRPr>
              </a:p>
            </p:txBody>
          </p:sp>
          <p:sp>
            <p:nvSpPr>
              <p:cNvPr id="18" name="Freeform 17"/>
              <p:cNvSpPr/>
              <p:nvPr/>
            </p:nvSpPr>
            <p:spPr>
              <a:xfrm>
                <a:off x="1903320" y="3630960"/>
                <a:ext cx="82080" cy="82800"/>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200 f10 1"/>
                  <a:gd name="f16" fmla="*/ 18400 f10 1"/>
                  <a:gd name="f17" fmla="*/ 18400 f11 1"/>
                  <a:gd name="f18" fmla="*/ 3200 f11 1"/>
                  <a:gd name="f19" fmla="*/ f12 1 f2"/>
                  <a:gd name="f20" fmla="*/ f13 1 f2"/>
                  <a:gd name="f21" fmla="*/ f14 1 f2"/>
                  <a:gd name="f22" fmla="*/ 10800 f10 1"/>
                  <a:gd name="f23" fmla="*/ 0 f11 1"/>
                  <a:gd name="f24" fmla="*/ 3160 f10 1"/>
                  <a:gd name="f25" fmla="*/ 3160 f11 1"/>
                  <a:gd name="f26" fmla="*/ 0 f10 1"/>
                  <a:gd name="f27" fmla="*/ 10800 f11 1"/>
                  <a:gd name="f28" fmla="*/ 18440 f11 1"/>
                  <a:gd name="f29" fmla="*/ 21600 f11 1"/>
                  <a:gd name="f30" fmla="*/ 18440 f10 1"/>
                  <a:gd name="f31" fmla="*/ 21600 f10 1"/>
                  <a:gd name="f32" fmla="+- 0 0 f19"/>
                  <a:gd name="f33" fmla="+- f20 0 f1"/>
                  <a:gd name="f34" fmla="+- f21 0 f1"/>
                  <a:gd name="f35" fmla="*/ f32 f0 1"/>
                  <a:gd name="f36" fmla="+- f34 0 f33"/>
                  <a:gd name="f37" fmla="*/ f35 1 f5"/>
                  <a:gd name="f38" fmla="+- f37 0 f1"/>
                  <a:gd name="f39" fmla="cos 1 f38"/>
                  <a:gd name="f40" fmla="sin 1 f38"/>
                  <a:gd name="f41" fmla="+- 0 0 f39"/>
                  <a:gd name="f42" fmla="+- 0 0 f40"/>
                  <a:gd name="f43" fmla="*/ 10800 f41 1"/>
                  <a:gd name="f44" fmla="*/ 10800 f42 1"/>
                  <a:gd name="f45" fmla="*/ f43 f43 1"/>
                  <a:gd name="f46" fmla="*/ f44 f44 1"/>
                  <a:gd name="f47" fmla="+- f45 f46 0"/>
                  <a:gd name="f48" fmla="sqrt f47"/>
                  <a:gd name="f49" fmla="*/ f6 1 f48"/>
                  <a:gd name="f50" fmla="*/ f41 f49 1"/>
                  <a:gd name="f51" fmla="*/ f42 f49 1"/>
                  <a:gd name="f52" fmla="+- 10800 0 f50"/>
                  <a:gd name="f53" fmla="+- 10800 0 f51"/>
                </a:gdLst>
                <a:ahLst/>
                <a:cxnLst>
                  <a:cxn ang="3cd4">
                    <a:pos x="hc" y="t"/>
                  </a:cxn>
                  <a:cxn ang="0">
                    <a:pos x="r" y="vc"/>
                  </a:cxn>
                  <a:cxn ang="cd4">
                    <a:pos x="hc" y="b"/>
                  </a:cxn>
                  <a:cxn ang="cd2">
                    <a:pos x="l" y="vc"/>
                  </a:cxn>
                  <a:cxn ang="f33">
                    <a:pos x="f22" y="f23"/>
                  </a:cxn>
                  <a:cxn ang="f33">
                    <a:pos x="f24" y="f25"/>
                  </a:cxn>
                  <a:cxn ang="f33">
                    <a:pos x="f26" y="f27"/>
                  </a:cxn>
                  <a:cxn ang="f33">
                    <a:pos x="f24" y="f28"/>
                  </a:cxn>
                  <a:cxn ang="f33">
                    <a:pos x="f22" y="f29"/>
                  </a:cxn>
                  <a:cxn ang="f33">
                    <a:pos x="f30" y="f28"/>
                  </a:cxn>
                  <a:cxn ang="f33">
                    <a:pos x="f31" y="f27"/>
                  </a:cxn>
                  <a:cxn ang="f33">
                    <a:pos x="f30" y="f25"/>
                  </a:cxn>
                </a:cxnLst>
                <a:rect l="f15" t="f18" r="f16" b="f17"/>
                <a:pathLst>
                  <a:path w="21600" h="21600">
                    <a:moveTo>
                      <a:pt x="f52" y="f53"/>
                    </a:moveTo>
                    <a:arcTo wR="f9" hR="f9" stAng="f33" swAng="f36"/>
                    <a:close/>
                  </a:path>
                </a:pathLst>
              </a:custGeom>
              <a:solidFill>
                <a:srgbClr val="000000"/>
              </a:solidFill>
              <a:ln w="9360">
                <a:solidFill>
                  <a:srgbClr val="000000"/>
                </a:solidFill>
                <a:prstDash val="solid"/>
                <a:miter/>
              </a:ln>
            </p:spPr>
            <p:txBody>
              <a:bodyPr vert="horz" wrap="square" lIns="158760" tIns="82440" rIns="158760" bIns="82440" anchor="t" anchorCtr="0" compatLnSpc="0">
                <a:noAutofit/>
              </a:bodyPr>
              <a:lstStyle/>
              <a:p>
                <a:pPr marL="0" marR="0" lvl="0" indent="0" rtl="0" hangingPunct="0">
                  <a:lnSpc>
                    <a:spcPct val="100000"/>
                  </a:lnSpc>
                  <a:spcBef>
                    <a:spcPts val="0"/>
                  </a:spcBef>
                  <a:spcAft>
                    <a:spcPts val="0"/>
                  </a:spcAft>
                  <a:buNone/>
                  <a:tabLst/>
                </a:pPr>
                <a:endParaRPr lang="en-US" sz="1800" b="0" i="0" u="none" strike="noStrike">
                  <a:ln>
                    <a:noFill/>
                  </a:ln>
                  <a:latin typeface="Arial" pitchFamily="18"/>
                  <a:ea typeface="Lucida Sans Unicode" pitchFamily="2"/>
                  <a:cs typeface="Tahoma" pitchFamily="2"/>
                </a:endParaRPr>
              </a:p>
            </p:txBody>
          </p:sp>
          <p:sp>
            <p:nvSpPr>
              <p:cNvPr id="19" name="Freeform 18"/>
              <p:cNvSpPr/>
              <p:nvPr/>
            </p:nvSpPr>
            <p:spPr>
              <a:xfrm>
                <a:off x="4995360" y="3587400"/>
                <a:ext cx="82800" cy="82440"/>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200 f10 1"/>
                  <a:gd name="f16" fmla="*/ 18400 f10 1"/>
                  <a:gd name="f17" fmla="*/ 18400 f11 1"/>
                  <a:gd name="f18" fmla="*/ 3200 f11 1"/>
                  <a:gd name="f19" fmla="*/ f12 1 f2"/>
                  <a:gd name="f20" fmla="*/ f13 1 f2"/>
                  <a:gd name="f21" fmla="*/ f14 1 f2"/>
                  <a:gd name="f22" fmla="*/ 10800 f10 1"/>
                  <a:gd name="f23" fmla="*/ 0 f11 1"/>
                  <a:gd name="f24" fmla="*/ 3160 f10 1"/>
                  <a:gd name="f25" fmla="*/ 3160 f11 1"/>
                  <a:gd name="f26" fmla="*/ 0 f10 1"/>
                  <a:gd name="f27" fmla="*/ 10800 f11 1"/>
                  <a:gd name="f28" fmla="*/ 18440 f11 1"/>
                  <a:gd name="f29" fmla="*/ 21600 f11 1"/>
                  <a:gd name="f30" fmla="*/ 18440 f10 1"/>
                  <a:gd name="f31" fmla="*/ 21600 f10 1"/>
                  <a:gd name="f32" fmla="+- 0 0 f19"/>
                  <a:gd name="f33" fmla="+- f20 0 f1"/>
                  <a:gd name="f34" fmla="+- f21 0 f1"/>
                  <a:gd name="f35" fmla="*/ f32 f0 1"/>
                  <a:gd name="f36" fmla="+- f34 0 f33"/>
                  <a:gd name="f37" fmla="*/ f35 1 f5"/>
                  <a:gd name="f38" fmla="+- f37 0 f1"/>
                  <a:gd name="f39" fmla="cos 1 f38"/>
                  <a:gd name="f40" fmla="sin 1 f38"/>
                  <a:gd name="f41" fmla="+- 0 0 f39"/>
                  <a:gd name="f42" fmla="+- 0 0 f40"/>
                  <a:gd name="f43" fmla="*/ 10800 f41 1"/>
                  <a:gd name="f44" fmla="*/ 10800 f42 1"/>
                  <a:gd name="f45" fmla="*/ f43 f43 1"/>
                  <a:gd name="f46" fmla="*/ f44 f44 1"/>
                  <a:gd name="f47" fmla="+- f45 f46 0"/>
                  <a:gd name="f48" fmla="sqrt f47"/>
                  <a:gd name="f49" fmla="*/ f6 1 f48"/>
                  <a:gd name="f50" fmla="*/ f41 f49 1"/>
                  <a:gd name="f51" fmla="*/ f42 f49 1"/>
                  <a:gd name="f52" fmla="+- 10800 0 f50"/>
                  <a:gd name="f53" fmla="+- 10800 0 f51"/>
                </a:gdLst>
                <a:ahLst/>
                <a:cxnLst>
                  <a:cxn ang="3cd4">
                    <a:pos x="hc" y="t"/>
                  </a:cxn>
                  <a:cxn ang="0">
                    <a:pos x="r" y="vc"/>
                  </a:cxn>
                  <a:cxn ang="cd4">
                    <a:pos x="hc" y="b"/>
                  </a:cxn>
                  <a:cxn ang="cd2">
                    <a:pos x="l" y="vc"/>
                  </a:cxn>
                  <a:cxn ang="f33">
                    <a:pos x="f22" y="f23"/>
                  </a:cxn>
                  <a:cxn ang="f33">
                    <a:pos x="f24" y="f25"/>
                  </a:cxn>
                  <a:cxn ang="f33">
                    <a:pos x="f26" y="f27"/>
                  </a:cxn>
                  <a:cxn ang="f33">
                    <a:pos x="f24" y="f28"/>
                  </a:cxn>
                  <a:cxn ang="f33">
                    <a:pos x="f22" y="f29"/>
                  </a:cxn>
                  <a:cxn ang="f33">
                    <a:pos x="f30" y="f28"/>
                  </a:cxn>
                  <a:cxn ang="f33">
                    <a:pos x="f31" y="f27"/>
                  </a:cxn>
                  <a:cxn ang="f33">
                    <a:pos x="f30" y="f25"/>
                  </a:cxn>
                </a:cxnLst>
                <a:rect l="f15" t="f18" r="f16" b="f17"/>
                <a:pathLst>
                  <a:path w="21600" h="21600">
                    <a:moveTo>
                      <a:pt x="f52" y="f53"/>
                    </a:moveTo>
                    <a:arcTo wR="f9" hR="f9" stAng="f33" swAng="f36"/>
                    <a:close/>
                  </a:path>
                </a:pathLst>
              </a:custGeom>
              <a:solidFill>
                <a:srgbClr val="000000"/>
              </a:solidFill>
              <a:ln w="9360">
                <a:solidFill>
                  <a:srgbClr val="000000"/>
                </a:solidFill>
                <a:prstDash val="solid"/>
                <a:miter/>
              </a:ln>
            </p:spPr>
            <p:txBody>
              <a:bodyPr vert="horz" wrap="square" lIns="158760" tIns="82440" rIns="158760" bIns="82440" anchor="t" anchorCtr="0" compatLnSpc="0">
                <a:noAutofit/>
              </a:bodyPr>
              <a:lstStyle/>
              <a:p>
                <a:pPr marL="0" marR="0" lvl="0" indent="0" rtl="0" hangingPunct="0">
                  <a:lnSpc>
                    <a:spcPct val="100000"/>
                  </a:lnSpc>
                  <a:spcBef>
                    <a:spcPts val="0"/>
                  </a:spcBef>
                  <a:spcAft>
                    <a:spcPts val="0"/>
                  </a:spcAft>
                  <a:buNone/>
                  <a:tabLst/>
                </a:pPr>
                <a:endParaRPr lang="en-US" sz="1800" b="0" i="0" u="none" strike="noStrike">
                  <a:ln>
                    <a:noFill/>
                  </a:ln>
                  <a:latin typeface="Arial" pitchFamily="18"/>
                  <a:ea typeface="Lucida Sans Unicode" pitchFamily="2"/>
                  <a:cs typeface="Tahoma" pitchFamily="2"/>
                </a:endParaRPr>
              </a:p>
            </p:txBody>
          </p:sp>
          <p:sp>
            <p:nvSpPr>
              <p:cNvPr id="20" name="Freeform 19"/>
              <p:cNvSpPr/>
              <p:nvPr/>
            </p:nvSpPr>
            <p:spPr>
              <a:xfrm>
                <a:off x="2621520" y="3021480"/>
                <a:ext cx="82440" cy="82080"/>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200 f10 1"/>
                  <a:gd name="f16" fmla="*/ 18400 f10 1"/>
                  <a:gd name="f17" fmla="*/ 18400 f11 1"/>
                  <a:gd name="f18" fmla="*/ 3200 f11 1"/>
                  <a:gd name="f19" fmla="*/ f12 1 f2"/>
                  <a:gd name="f20" fmla="*/ f13 1 f2"/>
                  <a:gd name="f21" fmla="*/ f14 1 f2"/>
                  <a:gd name="f22" fmla="*/ 10800 f10 1"/>
                  <a:gd name="f23" fmla="*/ 0 f11 1"/>
                  <a:gd name="f24" fmla="*/ 3160 f10 1"/>
                  <a:gd name="f25" fmla="*/ 3160 f11 1"/>
                  <a:gd name="f26" fmla="*/ 0 f10 1"/>
                  <a:gd name="f27" fmla="*/ 10800 f11 1"/>
                  <a:gd name="f28" fmla="*/ 18440 f11 1"/>
                  <a:gd name="f29" fmla="*/ 21600 f11 1"/>
                  <a:gd name="f30" fmla="*/ 18440 f10 1"/>
                  <a:gd name="f31" fmla="*/ 21600 f10 1"/>
                  <a:gd name="f32" fmla="+- 0 0 f19"/>
                  <a:gd name="f33" fmla="+- f20 0 f1"/>
                  <a:gd name="f34" fmla="+- f21 0 f1"/>
                  <a:gd name="f35" fmla="*/ f32 f0 1"/>
                  <a:gd name="f36" fmla="+- f34 0 f33"/>
                  <a:gd name="f37" fmla="*/ f35 1 f5"/>
                  <a:gd name="f38" fmla="+- f37 0 f1"/>
                  <a:gd name="f39" fmla="cos 1 f38"/>
                  <a:gd name="f40" fmla="sin 1 f38"/>
                  <a:gd name="f41" fmla="+- 0 0 f39"/>
                  <a:gd name="f42" fmla="+- 0 0 f40"/>
                  <a:gd name="f43" fmla="*/ 10800 f41 1"/>
                  <a:gd name="f44" fmla="*/ 10800 f42 1"/>
                  <a:gd name="f45" fmla="*/ f43 f43 1"/>
                  <a:gd name="f46" fmla="*/ f44 f44 1"/>
                  <a:gd name="f47" fmla="+- f45 f46 0"/>
                  <a:gd name="f48" fmla="sqrt f47"/>
                  <a:gd name="f49" fmla="*/ f6 1 f48"/>
                  <a:gd name="f50" fmla="*/ f41 f49 1"/>
                  <a:gd name="f51" fmla="*/ f42 f49 1"/>
                  <a:gd name="f52" fmla="+- 10800 0 f50"/>
                  <a:gd name="f53" fmla="+- 10800 0 f51"/>
                </a:gdLst>
                <a:ahLst/>
                <a:cxnLst>
                  <a:cxn ang="3cd4">
                    <a:pos x="hc" y="t"/>
                  </a:cxn>
                  <a:cxn ang="0">
                    <a:pos x="r" y="vc"/>
                  </a:cxn>
                  <a:cxn ang="cd4">
                    <a:pos x="hc" y="b"/>
                  </a:cxn>
                  <a:cxn ang="cd2">
                    <a:pos x="l" y="vc"/>
                  </a:cxn>
                  <a:cxn ang="f33">
                    <a:pos x="f22" y="f23"/>
                  </a:cxn>
                  <a:cxn ang="f33">
                    <a:pos x="f24" y="f25"/>
                  </a:cxn>
                  <a:cxn ang="f33">
                    <a:pos x="f26" y="f27"/>
                  </a:cxn>
                  <a:cxn ang="f33">
                    <a:pos x="f24" y="f28"/>
                  </a:cxn>
                  <a:cxn ang="f33">
                    <a:pos x="f22" y="f29"/>
                  </a:cxn>
                  <a:cxn ang="f33">
                    <a:pos x="f30" y="f28"/>
                  </a:cxn>
                  <a:cxn ang="f33">
                    <a:pos x="f31" y="f27"/>
                  </a:cxn>
                  <a:cxn ang="f33">
                    <a:pos x="f30" y="f25"/>
                  </a:cxn>
                </a:cxnLst>
                <a:rect l="f15" t="f18" r="f16" b="f17"/>
                <a:pathLst>
                  <a:path w="21600" h="21600">
                    <a:moveTo>
                      <a:pt x="f52" y="f53"/>
                    </a:moveTo>
                    <a:arcTo wR="f9" hR="f9" stAng="f33" swAng="f36"/>
                    <a:close/>
                  </a:path>
                </a:pathLst>
              </a:custGeom>
              <a:solidFill>
                <a:srgbClr val="000000"/>
              </a:solidFill>
              <a:ln w="9360">
                <a:solidFill>
                  <a:srgbClr val="000000"/>
                </a:solidFill>
                <a:prstDash val="solid"/>
                <a:miter/>
              </a:ln>
            </p:spPr>
            <p:txBody>
              <a:bodyPr vert="horz" wrap="square" lIns="158760" tIns="82440" rIns="158760" bIns="82440" anchor="t" anchorCtr="0" compatLnSpc="0">
                <a:noAutofit/>
              </a:bodyPr>
              <a:lstStyle/>
              <a:p>
                <a:pPr marL="0" marR="0" lvl="0" indent="0" rtl="0" hangingPunct="0">
                  <a:lnSpc>
                    <a:spcPct val="100000"/>
                  </a:lnSpc>
                  <a:spcBef>
                    <a:spcPts val="0"/>
                  </a:spcBef>
                  <a:spcAft>
                    <a:spcPts val="0"/>
                  </a:spcAft>
                  <a:buNone/>
                  <a:tabLst/>
                </a:pPr>
                <a:endParaRPr lang="en-US" sz="1800" b="0" i="0" u="none" strike="noStrike">
                  <a:ln>
                    <a:noFill/>
                  </a:ln>
                  <a:latin typeface="Arial" pitchFamily="18"/>
                  <a:ea typeface="Lucida Sans Unicode" pitchFamily="2"/>
                  <a:cs typeface="Tahoma" pitchFamily="2"/>
                </a:endParaRPr>
              </a:p>
            </p:txBody>
          </p:sp>
        </p:grpSp>
        <p:grpSp>
          <p:nvGrpSpPr>
            <p:cNvPr id="37" name="Group 36"/>
            <p:cNvGrpSpPr/>
            <p:nvPr/>
          </p:nvGrpSpPr>
          <p:grpSpPr>
            <a:xfrm>
              <a:off x="1620000" y="2563560"/>
              <a:ext cx="6816960" cy="2679840"/>
              <a:chOff x="1620000" y="2563560"/>
              <a:chExt cx="6816960" cy="2679840"/>
            </a:xfrm>
          </p:grpSpPr>
          <p:sp>
            <p:nvSpPr>
              <p:cNvPr id="22" name="Straight Connector 21"/>
              <p:cNvSpPr/>
              <p:nvPr/>
            </p:nvSpPr>
            <p:spPr>
              <a:xfrm flipV="1">
                <a:off x="3297600" y="4587479"/>
                <a:ext cx="5139360" cy="631801"/>
              </a:xfrm>
              <a:prstGeom prst="line">
                <a:avLst/>
              </a:prstGeom>
              <a:noFill/>
              <a:ln w="9360">
                <a:solidFill>
                  <a:srgbClr val="000000"/>
                </a:solidFill>
                <a:prstDash val="solid"/>
                <a:miter/>
              </a:ln>
            </p:spPr>
            <p:txBody>
              <a:bodyPr vert="horz" wrap="square" lIns="158760" tIns="82440" rIns="158760" bIns="82440" anchor="t" anchorCtr="0" compatLnSpc="0">
                <a:noAutofit/>
              </a:bodyPr>
              <a:lstStyle/>
              <a:p>
                <a:pPr marL="0" marR="0" lvl="0" indent="0" rtl="0" hangingPunct="0">
                  <a:lnSpc>
                    <a:spcPct val="100000"/>
                  </a:lnSpc>
                  <a:spcBef>
                    <a:spcPts val="0"/>
                  </a:spcBef>
                  <a:spcAft>
                    <a:spcPts val="0"/>
                  </a:spcAft>
                  <a:buNone/>
                  <a:tabLst/>
                </a:pPr>
                <a:endParaRPr lang="en-US" sz="1800" b="0" i="0" u="none" strike="noStrike">
                  <a:ln>
                    <a:noFill/>
                  </a:ln>
                  <a:latin typeface="Arial" pitchFamily="18"/>
                  <a:ea typeface="Lucida Sans Unicode" pitchFamily="2"/>
                  <a:cs typeface="Tahoma" pitchFamily="2"/>
                </a:endParaRPr>
              </a:p>
            </p:txBody>
          </p:sp>
          <p:sp>
            <p:nvSpPr>
              <p:cNvPr id="23" name="Straight Connector 22"/>
              <p:cNvSpPr/>
              <p:nvPr/>
            </p:nvSpPr>
            <p:spPr>
              <a:xfrm flipV="1">
                <a:off x="6041160" y="2888639"/>
                <a:ext cx="1742400" cy="1982161"/>
              </a:xfrm>
              <a:prstGeom prst="line">
                <a:avLst/>
              </a:prstGeom>
              <a:noFill/>
              <a:ln w="9360">
                <a:solidFill>
                  <a:srgbClr val="000000"/>
                </a:solidFill>
                <a:prstDash val="solid"/>
                <a:miter/>
              </a:ln>
            </p:spPr>
            <p:txBody>
              <a:bodyPr vert="horz" wrap="square" lIns="158760" tIns="82440" rIns="158760" bIns="82440" anchor="t" anchorCtr="0" compatLnSpc="0">
                <a:noAutofit/>
              </a:bodyPr>
              <a:lstStyle/>
              <a:p>
                <a:pPr marL="0" marR="0" lvl="0" indent="0" rtl="0" hangingPunct="0">
                  <a:lnSpc>
                    <a:spcPct val="100000"/>
                  </a:lnSpc>
                  <a:spcBef>
                    <a:spcPts val="0"/>
                  </a:spcBef>
                  <a:spcAft>
                    <a:spcPts val="0"/>
                  </a:spcAft>
                  <a:buNone/>
                  <a:tabLst/>
                </a:pPr>
                <a:endParaRPr lang="en-US" sz="1800" b="0" i="0" u="none" strike="noStrike">
                  <a:ln>
                    <a:noFill/>
                  </a:ln>
                  <a:latin typeface="Arial" pitchFamily="18"/>
                  <a:ea typeface="Lucida Sans Unicode" pitchFamily="2"/>
                  <a:cs typeface="Tahoma" pitchFamily="2"/>
                </a:endParaRPr>
              </a:p>
            </p:txBody>
          </p:sp>
          <p:sp>
            <p:nvSpPr>
              <p:cNvPr id="24" name="Straight Connector 23"/>
              <p:cNvSpPr/>
              <p:nvPr/>
            </p:nvSpPr>
            <p:spPr>
              <a:xfrm flipH="1" flipV="1">
                <a:off x="4755240" y="2563560"/>
                <a:ext cx="2112120" cy="1350000"/>
              </a:xfrm>
              <a:prstGeom prst="line">
                <a:avLst/>
              </a:prstGeom>
              <a:noFill/>
              <a:ln w="9360">
                <a:solidFill>
                  <a:srgbClr val="000000"/>
                </a:solidFill>
                <a:prstDash val="solid"/>
                <a:miter/>
              </a:ln>
            </p:spPr>
            <p:txBody>
              <a:bodyPr vert="horz" wrap="square" lIns="158760" tIns="82440" rIns="158760" bIns="82440" anchor="t" anchorCtr="0" compatLnSpc="0">
                <a:noAutofit/>
              </a:bodyPr>
              <a:lstStyle/>
              <a:p>
                <a:pPr marL="0" marR="0" lvl="0" indent="0" rtl="0" hangingPunct="0">
                  <a:lnSpc>
                    <a:spcPct val="100000"/>
                  </a:lnSpc>
                  <a:spcBef>
                    <a:spcPts val="0"/>
                  </a:spcBef>
                  <a:spcAft>
                    <a:spcPts val="0"/>
                  </a:spcAft>
                  <a:buNone/>
                  <a:tabLst/>
                </a:pPr>
                <a:endParaRPr lang="en-US" sz="1800" b="0" i="0" u="none" strike="noStrike">
                  <a:ln>
                    <a:noFill/>
                  </a:ln>
                  <a:latin typeface="Arial" pitchFamily="18"/>
                  <a:ea typeface="Lucida Sans Unicode" pitchFamily="2"/>
                  <a:cs typeface="Tahoma" pitchFamily="2"/>
                </a:endParaRPr>
              </a:p>
            </p:txBody>
          </p:sp>
          <p:sp>
            <p:nvSpPr>
              <p:cNvPr id="25" name="Straight Connector 24"/>
              <p:cNvSpPr/>
              <p:nvPr/>
            </p:nvSpPr>
            <p:spPr>
              <a:xfrm flipH="1" flipV="1">
                <a:off x="1620000" y="2649240"/>
                <a:ext cx="3963240" cy="457559"/>
              </a:xfrm>
              <a:prstGeom prst="line">
                <a:avLst/>
              </a:prstGeom>
              <a:noFill/>
              <a:ln w="9360">
                <a:solidFill>
                  <a:srgbClr val="000000"/>
                </a:solidFill>
                <a:prstDash val="solid"/>
                <a:miter/>
              </a:ln>
            </p:spPr>
            <p:txBody>
              <a:bodyPr vert="horz" wrap="square" lIns="158760" tIns="82440" rIns="158760" bIns="82440" anchor="t" anchorCtr="0" compatLnSpc="0">
                <a:noAutofit/>
              </a:bodyPr>
              <a:lstStyle/>
              <a:p>
                <a:pPr marL="0" marR="0" lvl="0" indent="0" rtl="0" hangingPunct="0">
                  <a:lnSpc>
                    <a:spcPct val="100000"/>
                  </a:lnSpc>
                  <a:spcBef>
                    <a:spcPts val="0"/>
                  </a:spcBef>
                  <a:spcAft>
                    <a:spcPts val="0"/>
                  </a:spcAft>
                  <a:buNone/>
                  <a:tabLst/>
                </a:pPr>
                <a:endParaRPr lang="en-US" sz="1800" b="0" i="0" u="none" strike="noStrike">
                  <a:ln>
                    <a:noFill/>
                  </a:ln>
                  <a:latin typeface="Arial" pitchFamily="18"/>
                  <a:ea typeface="Lucida Sans Unicode" pitchFamily="2"/>
                  <a:cs typeface="Tahoma" pitchFamily="2"/>
                </a:endParaRPr>
              </a:p>
            </p:txBody>
          </p:sp>
          <p:sp>
            <p:nvSpPr>
              <p:cNvPr id="26" name="Straight Connector 25"/>
              <p:cNvSpPr/>
              <p:nvPr/>
            </p:nvSpPr>
            <p:spPr>
              <a:xfrm>
                <a:off x="3318840" y="5242680"/>
                <a:ext cx="2069280" cy="0"/>
              </a:xfrm>
              <a:prstGeom prst="line">
                <a:avLst/>
              </a:prstGeom>
              <a:noFill/>
              <a:ln w="9360">
                <a:solidFill>
                  <a:srgbClr val="000000"/>
                </a:solidFill>
                <a:custDash>
                  <a:ds d="403846" sp="100000"/>
                </a:custDash>
                <a:miter/>
              </a:ln>
            </p:spPr>
            <p:txBody>
              <a:bodyPr vert="horz" wrap="square" lIns="158760" tIns="82440" rIns="158760" bIns="82440" anchor="t" anchorCtr="0" compatLnSpc="0">
                <a:noAutofit/>
              </a:bodyPr>
              <a:lstStyle/>
              <a:p>
                <a:pPr marL="0" marR="0" lvl="0" indent="0" rtl="0" hangingPunct="0">
                  <a:lnSpc>
                    <a:spcPct val="100000"/>
                  </a:lnSpc>
                  <a:spcBef>
                    <a:spcPts val="0"/>
                  </a:spcBef>
                  <a:spcAft>
                    <a:spcPts val="0"/>
                  </a:spcAft>
                  <a:buNone/>
                  <a:tabLst/>
                </a:pPr>
                <a:endParaRPr lang="en-US" sz="1800" b="0" i="0" u="none" strike="noStrike">
                  <a:ln>
                    <a:noFill/>
                  </a:ln>
                  <a:latin typeface="Arial" pitchFamily="18"/>
                  <a:ea typeface="Lucida Sans Unicode" pitchFamily="2"/>
                  <a:cs typeface="Tahoma" pitchFamily="2"/>
                </a:endParaRPr>
              </a:p>
            </p:txBody>
          </p:sp>
          <p:sp>
            <p:nvSpPr>
              <p:cNvPr id="27" name="Freeform 26"/>
              <p:cNvSpPr/>
              <p:nvPr/>
            </p:nvSpPr>
            <p:spPr>
              <a:xfrm>
                <a:off x="5105160" y="5003640"/>
                <a:ext cx="153000" cy="239760"/>
              </a:xfrm>
              <a:custGeom>
                <a:avLst/>
                <a:gdLst>
                  <a:gd name="f0" fmla="val 360"/>
                  <a:gd name="f1" fmla="val 0"/>
                  <a:gd name="f2" fmla="val 1080"/>
                  <a:gd name="f3" fmla="val 720"/>
                  <a:gd name="f4" fmla="val 1012"/>
                  <a:gd name="f5" fmla="val 544"/>
                  <a:gd name="f6" fmla="val 945"/>
                  <a:gd name="f7" fmla="val 368"/>
                  <a:gd name="f8" fmla="val 825"/>
                  <a:gd name="f9" fmla="val 255"/>
                  <a:gd name="f10" fmla="val 705"/>
                  <a:gd name="f11" fmla="val 142"/>
                  <a:gd name="f12" fmla="val 497"/>
                  <a:gd name="f13" fmla="val 87"/>
                  <a:gd name="f14" fmla="val 45"/>
                  <a:gd name="f15" fmla="val 223"/>
                  <a:gd name="f16" fmla="val 3"/>
                  <a:gd name="f17" fmla="val 111"/>
                  <a:gd name="f18" fmla="val 1"/>
                </a:gdLst>
                <a:ahLst/>
                <a:cxnLst>
                  <a:cxn ang="3cd4">
                    <a:pos x="hc" y="t"/>
                  </a:cxn>
                  <a:cxn ang="0">
                    <a:pos x="r" y="vc"/>
                  </a:cxn>
                  <a:cxn ang="cd4">
                    <a:pos x="hc" y="b"/>
                  </a:cxn>
                  <a:cxn ang="cd2">
                    <a:pos x="l" y="vc"/>
                  </a:cxn>
                </a:cxnLst>
                <a:rect l="l" t="t" r="r" b="b"/>
                <a:pathLst>
                  <a:path w="1080" h="720">
                    <a:moveTo>
                      <a:pt x="f2" y="f3"/>
                    </a:moveTo>
                    <a:cubicBezTo>
                      <a:pt x="f4" y="f5"/>
                      <a:pt x="f6" y="f7"/>
                      <a:pt x="f8" y="f9"/>
                    </a:cubicBezTo>
                    <a:cubicBezTo>
                      <a:pt x="f10" y="f11"/>
                      <a:pt x="f12" y="f13"/>
                      <a:pt x="f0" y="f14"/>
                    </a:cubicBezTo>
                    <a:cubicBezTo>
                      <a:pt x="f15" y="f16"/>
                      <a:pt x="f17" y="f18"/>
                      <a:pt x="f1" y="f1"/>
                    </a:cubicBezTo>
                  </a:path>
                </a:pathLst>
              </a:custGeom>
              <a:noFill/>
              <a:ln w="9360">
                <a:solidFill>
                  <a:srgbClr val="000000"/>
                </a:solidFill>
                <a:prstDash val="solid"/>
                <a:round/>
                <a:tailEnd type="arrow"/>
              </a:ln>
            </p:spPr>
            <p:txBody>
              <a:bodyPr vert="horz" wrap="square" lIns="158760" tIns="82440" rIns="158760" bIns="82440" anchor="t" anchorCtr="0" compatLnSpc="0">
                <a:noAutofit/>
              </a:bodyPr>
              <a:lstStyle/>
              <a:p>
                <a:pPr marL="0" marR="0" lvl="0" indent="0" rtl="0" hangingPunct="0">
                  <a:lnSpc>
                    <a:spcPct val="100000"/>
                  </a:lnSpc>
                  <a:spcBef>
                    <a:spcPts val="0"/>
                  </a:spcBef>
                  <a:spcAft>
                    <a:spcPts val="0"/>
                  </a:spcAft>
                  <a:buNone/>
                  <a:tabLst/>
                </a:pPr>
                <a:endParaRPr lang="en-US" sz="1800" b="0" i="0" u="none" strike="noStrike">
                  <a:ln>
                    <a:noFill/>
                  </a:ln>
                  <a:latin typeface="Arial" pitchFamily="18"/>
                  <a:ea typeface="Lucida Sans Unicode" pitchFamily="2"/>
                  <a:cs typeface="Tahoma" pitchFamily="2"/>
                </a:endParaRPr>
              </a:p>
            </p:txBody>
          </p:sp>
          <p:sp>
            <p:nvSpPr>
              <p:cNvPr id="28" name="Freeform 27"/>
              <p:cNvSpPr/>
              <p:nvPr/>
            </p:nvSpPr>
            <p:spPr>
              <a:xfrm>
                <a:off x="6585840" y="4262400"/>
                <a:ext cx="457559" cy="501480"/>
              </a:xfrm>
              <a:custGeom>
                <a:avLst/>
                <a:gdLst>
                  <a:gd name="f0" fmla="val 360"/>
                  <a:gd name="f1" fmla="val 0"/>
                  <a:gd name="f2" fmla="val 1080"/>
                  <a:gd name="f3" fmla="val 720"/>
                  <a:gd name="f4" fmla="val 1012"/>
                  <a:gd name="f5" fmla="val 544"/>
                  <a:gd name="f6" fmla="val 945"/>
                  <a:gd name="f7" fmla="val 368"/>
                  <a:gd name="f8" fmla="val 825"/>
                  <a:gd name="f9" fmla="val 255"/>
                  <a:gd name="f10" fmla="val 705"/>
                  <a:gd name="f11" fmla="val 142"/>
                  <a:gd name="f12" fmla="val 497"/>
                  <a:gd name="f13" fmla="val 87"/>
                  <a:gd name="f14" fmla="val 45"/>
                  <a:gd name="f15" fmla="val 223"/>
                  <a:gd name="f16" fmla="val 3"/>
                  <a:gd name="f17" fmla="val 111"/>
                  <a:gd name="f18" fmla="val 1"/>
                </a:gdLst>
                <a:ahLst/>
                <a:cxnLst>
                  <a:cxn ang="3cd4">
                    <a:pos x="hc" y="t"/>
                  </a:cxn>
                  <a:cxn ang="0">
                    <a:pos x="r" y="vc"/>
                  </a:cxn>
                  <a:cxn ang="cd4">
                    <a:pos x="hc" y="b"/>
                  </a:cxn>
                  <a:cxn ang="cd2">
                    <a:pos x="l" y="vc"/>
                  </a:cxn>
                </a:cxnLst>
                <a:rect l="l" t="t" r="r" b="b"/>
                <a:pathLst>
                  <a:path w="1080" h="720">
                    <a:moveTo>
                      <a:pt x="f2" y="f3"/>
                    </a:moveTo>
                    <a:cubicBezTo>
                      <a:pt x="f4" y="f5"/>
                      <a:pt x="f6" y="f7"/>
                      <a:pt x="f8" y="f9"/>
                    </a:cubicBezTo>
                    <a:cubicBezTo>
                      <a:pt x="f10" y="f11"/>
                      <a:pt x="f12" y="f13"/>
                      <a:pt x="f0" y="f14"/>
                    </a:cubicBezTo>
                    <a:cubicBezTo>
                      <a:pt x="f15" y="f16"/>
                      <a:pt x="f17" y="f18"/>
                      <a:pt x="f1" y="f1"/>
                    </a:cubicBezTo>
                  </a:path>
                </a:pathLst>
              </a:custGeom>
              <a:noFill/>
              <a:ln w="9360">
                <a:solidFill>
                  <a:srgbClr val="000000"/>
                </a:solidFill>
                <a:prstDash val="solid"/>
                <a:round/>
                <a:tailEnd type="arrow"/>
              </a:ln>
            </p:spPr>
            <p:txBody>
              <a:bodyPr vert="horz" wrap="square" lIns="158760" tIns="82440" rIns="158760" bIns="82440" anchor="t" anchorCtr="0" compatLnSpc="0">
                <a:noAutofit/>
              </a:bodyPr>
              <a:lstStyle/>
              <a:p>
                <a:pPr marL="0" marR="0" lvl="0" indent="0" rtl="0" hangingPunct="0">
                  <a:lnSpc>
                    <a:spcPct val="100000"/>
                  </a:lnSpc>
                  <a:spcBef>
                    <a:spcPts val="0"/>
                  </a:spcBef>
                  <a:spcAft>
                    <a:spcPts val="0"/>
                  </a:spcAft>
                  <a:buNone/>
                  <a:tabLst/>
                </a:pPr>
                <a:endParaRPr lang="en-US" sz="1800" b="0" i="0" u="none" strike="noStrike">
                  <a:ln>
                    <a:noFill/>
                  </a:ln>
                  <a:latin typeface="Arial" pitchFamily="18"/>
                  <a:ea typeface="Lucida Sans Unicode" pitchFamily="2"/>
                  <a:cs typeface="Tahoma" pitchFamily="2"/>
                </a:endParaRPr>
              </a:p>
            </p:txBody>
          </p:sp>
          <p:sp>
            <p:nvSpPr>
              <p:cNvPr id="29" name="Freeform 28"/>
              <p:cNvSpPr/>
              <p:nvPr/>
            </p:nvSpPr>
            <p:spPr>
              <a:xfrm rot="19585293">
                <a:off x="6480838" y="3388437"/>
                <a:ext cx="597600" cy="372240"/>
              </a:xfrm>
              <a:custGeom>
                <a:avLst/>
                <a:gdLst>
                  <a:gd name="f0" fmla="val 360"/>
                  <a:gd name="f1" fmla="val 0"/>
                  <a:gd name="f2" fmla="val 1080"/>
                  <a:gd name="f3" fmla="val 720"/>
                  <a:gd name="f4" fmla="val 1012"/>
                  <a:gd name="f5" fmla="val 544"/>
                  <a:gd name="f6" fmla="val 945"/>
                  <a:gd name="f7" fmla="val 368"/>
                  <a:gd name="f8" fmla="val 825"/>
                  <a:gd name="f9" fmla="val 255"/>
                  <a:gd name="f10" fmla="val 705"/>
                  <a:gd name="f11" fmla="val 142"/>
                  <a:gd name="f12" fmla="val 497"/>
                  <a:gd name="f13" fmla="val 87"/>
                  <a:gd name="f14" fmla="val 45"/>
                  <a:gd name="f15" fmla="val 223"/>
                  <a:gd name="f16" fmla="val 3"/>
                  <a:gd name="f17" fmla="val 111"/>
                  <a:gd name="f18" fmla="val 1"/>
                </a:gdLst>
                <a:ahLst/>
                <a:cxnLst>
                  <a:cxn ang="3cd4">
                    <a:pos x="hc" y="t"/>
                  </a:cxn>
                  <a:cxn ang="0">
                    <a:pos x="r" y="vc"/>
                  </a:cxn>
                  <a:cxn ang="cd4">
                    <a:pos x="hc" y="b"/>
                  </a:cxn>
                  <a:cxn ang="cd2">
                    <a:pos x="l" y="vc"/>
                  </a:cxn>
                </a:cxnLst>
                <a:rect l="l" t="t" r="r" b="b"/>
                <a:pathLst>
                  <a:path w="1080" h="720">
                    <a:moveTo>
                      <a:pt x="f2" y="f3"/>
                    </a:moveTo>
                    <a:cubicBezTo>
                      <a:pt x="f4" y="f5"/>
                      <a:pt x="f6" y="f7"/>
                      <a:pt x="f8" y="f9"/>
                    </a:cubicBezTo>
                    <a:cubicBezTo>
                      <a:pt x="f10" y="f11"/>
                      <a:pt x="f12" y="f13"/>
                      <a:pt x="f0" y="f14"/>
                    </a:cubicBezTo>
                    <a:cubicBezTo>
                      <a:pt x="f15" y="f16"/>
                      <a:pt x="f17" y="f18"/>
                      <a:pt x="f1" y="f1"/>
                    </a:cubicBezTo>
                  </a:path>
                </a:pathLst>
              </a:custGeom>
              <a:noFill/>
              <a:ln w="9360">
                <a:solidFill>
                  <a:srgbClr val="000000"/>
                </a:solidFill>
                <a:prstDash val="solid"/>
                <a:round/>
                <a:tailEnd type="arrow"/>
              </a:ln>
            </p:spPr>
            <p:txBody>
              <a:bodyPr vert="horz" wrap="square" lIns="158760" tIns="82440" rIns="158760" bIns="82440" anchor="t" anchorCtr="0" compatLnSpc="0">
                <a:noAutofit/>
              </a:bodyPr>
              <a:lstStyle/>
              <a:p>
                <a:pPr marL="0" marR="0" lvl="0" indent="0" rtl="0" hangingPunct="0">
                  <a:lnSpc>
                    <a:spcPct val="100000"/>
                  </a:lnSpc>
                  <a:spcBef>
                    <a:spcPts val="0"/>
                  </a:spcBef>
                  <a:spcAft>
                    <a:spcPts val="0"/>
                  </a:spcAft>
                  <a:buNone/>
                  <a:tabLst/>
                </a:pPr>
                <a:endParaRPr lang="en-US" sz="1800" b="0" i="0" u="none" strike="noStrike">
                  <a:ln>
                    <a:noFill/>
                  </a:ln>
                  <a:latin typeface="Arial" pitchFamily="18"/>
                  <a:ea typeface="Lucida Sans Unicode" pitchFamily="2"/>
                  <a:cs typeface="Tahoma" pitchFamily="2"/>
                </a:endParaRPr>
              </a:p>
            </p:txBody>
          </p:sp>
          <p:sp>
            <p:nvSpPr>
              <p:cNvPr id="30" name="Freeform 29"/>
              <p:cNvSpPr/>
              <p:nvPr/>
            </p:nvSpPr>
            <p:spPr>
              <a:xfrm rot="16407925">
                <a:off x="4547596" y="2655486"/>
                <a:ext cx="388440" cy="331560"/>
              </a:xfrm>
              <a:custGeom>
                <a:avLst/>
                <a:gdLst>
                  <a:gd name="f0" fmla="val 360"/>
                  <a:gd name="f1" fmla="val 0"/>
                  <a:gd name="f2" fmla="val 1080"/>
                  <a:gd name="f3" fmla="val 720"/>
                  <a:gd name="f4" fmla="val 1012"/>
                  <a:gd name="f5" fmla="val 544"/>
                  <a:gd name="f6" fmla="val 945"/>
                  <a:gd name="f7" fmla="val 368"/>
                  <a:gd name="f8" fmla="val 825"/>
                  <a:gd name="f9" fmla="val 255"/>
                  <a:gd name="f10" fmla="val 705"/>
                  <a:gd name="f11" fmla="val 142"/>
                  <a:gd name="f12" fmla="val 497"/>
                  <a:gd name="f13" fmla="val 87"/>
                  <a:gd name="f14" fmla="val 45"/>
                  <a:gd name="f15" fmla="val 223"/>
                  <a:gd name="f16" fmla="val 3"/>
                  <a:gd name="f17" fmla="val 111"/>
                  <a:gd name="f18" fmla="val 1"/>
                </a:gdLst>
                <a:ahLst/>
                <a:cxnLst>
                  <a:cxn ang="3cd4">
                    <a:pos x="hc" y="t"/>
                  </a:cxn>
                  <a:cxn ang="0">
                    <a:pos x="r" y="vc"/>
                  </a:cxn>
                  <a:cxn ang="cd4">
                    <a:pos x="hc" y="b"/>
                  </a:cxn>
                  <a:cxn ang="cd2">
                    <a:pos x="l" y="vc"/>
                  </a:cxn>
                </a:cxnLst>
                <a:rect l="l" t="t" r="r" b="b"/>
                <a:pathLst>
                  <a:path w="1080" h="720">
                    <a:moveTo>
                      <a:pt x="f2" y="f3"/>
                    </a:moveTo>
                    <a:cubicBezTo>
                      <a:pt x="f4" y="f5"/>
                      <a:pt x="f6" y="f7"/>
                      <a:pt x="f8" y="f9"/>
                    </a:cubicBezTo>
                    <a:cubicBezTo>
                      <a:pt x="f10" y="f11"/>
                      <a:pt x="f12" y="f13"/>
                      <a:pt x="f0" y="f14"/>
                    </a:cubicBezTo>
                    <a:cubicBezTo>
                      <a:pt x="f15" y="f16"/>
                      <a:pt x="f17" y="f18"/>
                      <a:pt x="f1" y="f1"/>
                    </a:cubicBezTo>
                  </a:path>
                </a:pathLst>
              </a:custGeom>
              <a:noFill/>
              <a:ln w="9360">
                <a:solidFill>
                  <a:srgbClr val="000000"/>
                </a:solidFill>
                <a:prstDash val="solid"/>
                <a:round/>
                <a:tailEnd type="arrow"/>
              </a:ln>
            </p:spPr>
            <p:txBody>
              <a:bodyPr vert="horz" wrap="square" lIns="158760" tIns="82440" rIns="158760" bIns="82440" anchor="t" anchorCtr="0" compatLnSpc="0">
                <a:noAutofit/>
              </a:bodyPr>
              <a:lstStyle/>
              <a:p>
                <a:pPr marL="0" marR="0" lvl="0" indent="0" rtl="0" hangingPunct="0">
                  <a:lnSpc>
                    <a:spcPct val="100000"/>
                  </a:lnSpc>
                  <a:spcBef>
                    <a:spcPts val="0"/>
                  </a:spcBef>
                  <a:spcAft>
                    <a:spcPts val="0"/>
                  </a:spcAft>
                  <a:buNone/>
                  <a:tabLst/>
                </a:pPr>
                <a:endParaRPr lang="en-US" sz="1800" b="0" i="0" u="none" strike="noStrike">
                  <a:ln>
                    <a:noFill/>
                  </a:ln>
                  <a:latin typeface="Arial" pitchFamily="18"/>
                  <a:ea typeface="Lucida Sans Unicode" pitchFamily="2"/>
                  <a:cs typeface="Tahoma" pitchFamily="2"/>
                </a:endParaRPr>
              </a:p>
            </p:txBody>
          </p:sp>
          <p:sp>
            <p:nvSpPr>
              <p:cNvPr id="31" name="Freeform 30"/>
              <p:cNvSpPr/>
              <p:nvPr/>
            </p:nvSpPr>
            <p:spPr>
              <a:xfrm>
                <a:off x="1946880" y="2956320"/>
                <a:ext cx="2156760" cy="2287080"/>
              </a:xfrm>
              <a:custGeom>
                <a:avLst/>
                <a:gdLst>
                  <a:gd name="f0" fmla="val 0"/>
                  <a:gd name="f1" fmla="val 1485"/>
                  <a:gd name="f2" fmla="val 1575"/>
                  <a:gd name="f3" fmla="val 495"/>
                  <a:gd name="f4" fmla="val 75"/>
                  <a:gd name="f5" fmla="val 90"/>
                  <a:gd name="f6" fmla="val 975"/>
                  <a:gd name="f7" fmla="val 945"/>
                </a:gdLst>
                <a:ahLst/>
                <a:cxnLst>
                  <a:cxn ang="3cd4">
                    <a:pos x="hc" y="t"/>
                  </a:cxn>
                  <a:cxn ang="0">
                    <a:pos x="r" y="vc"/>
                  </a:cxn>
                  <a:cxn ang="cd4">
                    <a:pos x="hc" y="b"/>
                  </a:cxn>
                  <a:cxn ang="cd2">
                    <a:pos x="l" y="vc"/>
                  </a:cxn>
                </a:cxnLst>
                <a:rect l="l" t="t" r="r" b="b"/>
                <a:pathLst>
                  <a:path w="1485" h="1575">
                    <a:moveTo>
                      <a:pt x="f1" y="f0"/>
                    </a:moveTo>
                    <a:lnTo>
                      <a:pt x="f3" y="f4"/>
                    </a:lnTo>
                    <a:lnTo>
                      <a:pt x="f0" y="f3"/>
                    </a:lnTo>
                    <a:lnTo>
                      <a:pt x="f5" y="f6"/>
                    </a:lnTo>
                    <a:lnTo>
                      <a:pt x="f7" y="f2"/>
                    </a:lnTo>
                  </a:path>
                </a:pathLst>
              </a:custGeom>
              <a:noFill/>
              <a:ln w="9360">
                <a:solidFill>
                  <a:srgbClr val="000000"/>
                </a:solidFill>
                <a:custDash>
                  <a:ds d="100000" sp="100000"/>
                </a:custDash>
                <a:round/>
              </a:ln>
            </p:spPr>
            <p:txBody>
              <a:bodyPr vert="horz" wrap="square" lIns="158760" tIns="82440" rIns="158760" bIns="82440" anchor="t" anchorCtr="0" compatLnSpc="0">
                <a:noAutofit/>
              </a:bodyPr>
              <a:lstStyle/>
              <a:p>
                <a:pPr marL="0" marR="0" lvl="0" indent="0" rtl="0" hangingPunct="0">
                  <a:lnSpc>
                    <a:spcPct val="100000"/>
                  </a:lnSpc>
                  <a:spcBef>
                    <a:spcPts val="0"/>
                  </a:spcBef>
                  <a:spcAft>
                    <a:spcPts val="0"/>
                  </a:spcAft>
                  <a:buNone/>
                  <a:tabLst/>
                </a:pPr>
                <a:endParaRPr lang="en-US" sz="1800" b="0" i="0" u="none" strike="noStrike">
                  <a:ln>
                    <a:noFill/>
                  </a:ln>
                  <a:latin typeface="Arial" pitchFamily="18"/>
                  <a:ea typeface="Lucida Sans Unicode" pitchFamily="2"/>
                  <a:cs typeface="Tahoma" pitchFamily="2"/>
                </a:endParaRPr>
              </a:p>
            </p:txBody>
          </p:sp>
        </p:grpSp>
        <p:grpSp>
          <p:nvGrpSpPr>
            <p:cNvPr id="32" name="Group 31"/>
            <p:cNvGrpSpPr/>
            <p:nvPr/>
          </p:nvGrpSpPr>
          <p:grpSpPr>
            <a:xfrm>
              <a:off x="3016800" y="2520000"/>
              <a:ext cx="4726080" cy="3420000"/>
              <a:chOff x="3016800" y="2520000"/>
              <a:chExt cx="4726080" cy="3420000"/>
            </a:xfrm>
          </p:grpSpPr>
          <p:sp>
            <p:nvSpPr>
              <p:cNvPr id="33" name="TextBox 32"/>
              <p:cNvSpPr txBox="1"/>
              <p:nvPr/>
            </p:nvSpPr>
            <p:spPr>
              <a:xfrm>
                <a:off x="3016800" y="5155200"/>
                <a:ext cx="936720" cy="784800"/>
              </a:xfrm>
              <a:prstGeom prst="rect">
                <a:avLst/>
              </a:prstGeom>
              <a:noFill/>
              <a:ln>
                <a:noFill/>
              </a:ln>
            </p:spPr>
            <p:txBody>
              <a:bodyPr vert="horz" wrap="square" lIns="91440" tIns="45720" rIns="91440" bIns="45720" anchor="ctr" anchorCtr="0" compatLnSpc="0">
                <a:noAutofit/>
              </a:bodyPr>
              <a:lstStyle/>
              <a:p>
                <a:pPr marL="0" marR="0" lvl="0" indent="0" rtl="0" hangingPunct="0">
                  <a:lnSpc>
                    <a:spcPct val="100000"/>
                  </a:lnSpc>
                  <a:spcBef>
                    <a:spcPts val="0"/>
                  </a:spcBef>
                  <a:spcAft>
                    <a:spcPts val="0"/>
                  </a:spcAft>
                  <a:buNone/>
                  <a:tabLst/>
                </a:pPr>
                <a:r>
                  <a:rPr lang="en-US" sz="1400" b="1" i="1" u="none" strike="noStrike">
                    <a:ln>
                      <a:noFill/>
                    </a:ln>
                    <a:latin typeface="Times New Roman" pitchFamily="18"/>
                    <a:ea typeface="Times New Roman" pitchFamily="18"/>
                    <a:cs typeface="Times New Roman" pitchFamily="18"/>
                  </a:rPr>
                  <a:t>p</a:t>
                </a:r>
                <a:r>
                  <a:rPr lang="en-US" sz="1400" b="1" i="1" u="none" strike="noStrike" baseline="-25000">
                    <a:ln>
                      <a:noFill/>
                    </a:ln>
                    <a:latin typeface="Times New Roman" pitchFamily="18"/>
                    <a:ea typeface="Times New Roman" pitchFamily="18"/>
                    <a:cs typeface="Times New Roman" pitchFamily="18"/>
                  </a:rPr>
                  <a:t>1</a:t>
                </a:r>
              </a:p>
            </p:txBody>
          </p:sp>
          <p:sp>
            <p:nvSpPr>
              <p:cNvPr id="34" name="TextBox 33"/>
              <p:cNvSpPr txBox="1"/>
              <p:nvPr/>
            </p:nvSpPr>
            <p:spPr>
              <a:xfrm>
                <a:off x="5869440" y="4741560"/>
                <a:ext cx="937080" cy="784439"/>
              </a:xfrm>
              <a:prstGeom prst="rect">
                <a:avLst/>
              </a:prstGeom>
              <a:noFill/>
              <a:ln>
                <a:noFill/>
              </a:ln>
            </p:spPr>
            <p:txBody>
              <a:bodyPr vert="horz" wrap="square" lIns="91440" tIns="45720" rIns="91440" bIns="45720" anchor="ctr" anchorCtr="0" compatLnSpc="0">
                <a:noAutofit/>
              </a:bodyPr>
              <a:lstStyle/>
              <a:p>
                <a:pPr marL="0" marR="0" lvl="0" indent="0" rtl="0" hangingPunct="0">
                  <a:lnSpc>
                    <a:spcPct val="100000"/>
                  </a:lnSpc>
                  <a:spcBef>
                    <a:spcPts val="0"/>
                  </a:spcBef>
                  <a:spcAft>
                    <a:spcPts val="0"/>
                  </a:spcAft>
                  <a:buNone/>
                  <a:tabLst/>
                </a:pPr>
                <a:r>
                  <a:rPr lang="en-US" sz="1400" b="1" i="1" u="none" strike="noStrike">
                    <a:ln>
                      <a:noFill/>
                    </a:ln>
                    <a:latin typeface="Times New Roman" pitchFamily="18"/>
                    <a:ea typeface="Times New Roman" pitchFamily="18"/>
                    <a:cs typeface="Times New Roman" pitchFamily="18"/>
                  </a:rPr>
                  <a:t>p</a:t>
                </a:r>
                <a:r>
                  <a:rPr lang="en-US" sz="1400" b="1" i="1" u="none" strike="noStrike" baseline="-25000">
                    <a:ln>
                      <a:noFill/>
                    </a:ln>
                    <a:latin typeface="Times New Roman" pitchFamily="18"/>
                    <a:ea typeface="Times New Roman" pitchFamily="18"/>
                    <a:cs typeface="Times New Roman" pitchFamily="18"/>
                  </a:rPr>
                  <a:t>2</a:t>
                </a:r>
              </a:p>
            </p:txBody>
          </p:sp>
          <p:sp>
            <p:nvSpPr>
              <p:cNvPr id="35" name="TextBox 34"/>
              <p:cNvSpPr txBox="1"/>
              <p:nvPr/>
            </p:nvSpPr>
            <p:spPr>
              <a:xfrm>
                <a:off x="6806520" y="3652559"/>
                <a:ext cx="936360" cy="784439"/>
              </a:xfrm>
              <a:prstGeom prst="rect">
                <a:avLst/>
              </a:prstGeom>
              <a:noFill/>
              <a:ln>
                <a:noFill/>
              </a:ln>
            </p:spPr>
            <p:txBody>
              <a:bodyPr vert="horz" wrap="square" lIns="91440" tIns="45720" rIns="91440" bIns="45720" anchor="ctr" anchorCtr="0" compatLnSpc="0">
                <a:noAutofit/>
              </a:bodyPr>
              <a:lstStyle/>
              <a:p>
                <a:pPr marL="0" marR="0" lvl="0" indent="0" rtl="0" hangingPunct="0">
                  <a:lnSpc>
                    <a:spcPct val="100000"/>
                  </a:lnSpc>
                  <a:spcBef>
                    <a:spcPts val="0"/>
                  </a:spcBef>
                  <a:spcAft>
                    <a:spcPts val="0"/>
                  </a:spcAft>
                  <a:buNone/>
                  <a:tabLst/>
                </a:pPr>
                <a:r>
                  <a:rPr lang="en-US" sz="1400" b="1" i="1" u="none" strike="noStrike">
                    <a:ln>
                      <a:noFill/>
                    </a:ln>
                    <a:latin typeface="Times New Roman" pitchFamily="18"/>
                    <a:ea typeface="Times New Roman" pitchFamily="18"/>
                    <a:cs typeface="Times New Roman" pitchFamily="18"/>
                  </a:rPr>
                  <a:t>p</a:t>
                </a:r>
                <a:r>
                  <a:rPr lang="en-US" sz="1400" b="1" i="1" u="none" strike="noStrike" baseline="-25000">
                    <a:ln>
                      <a:noFill/>
                    </a:ln>
                    <a:latin typeface="Times New Roman" pitchFamily="18"/>
                    <a:ea typeface="Times New Roman" pitchFamily="18"/>
                    <a:cs typeface="Times New Roman" pitchFamily="18"/>
                  </a:rPr>
                  <a:t>3</a:t>
                </a:r>
              </a:p>
            </p:txBody>
          </p:sp>
          <p:sp>
            <p:nvSpPr>
              <p:cNvPr id="36" name="TextBox 35"/>
              <p:cNvSpPr txBox="1"/>
              <p:nvPr/>
            </p:nvSpPr>
            <p:spPr>
              <a:xfrm>
                <a:off x="5478120" y="2520000"/>
                <a:ext cx="936360" cy="784800"/>
              </a:xfrm>
              <a:prstGeom prst="rect">
                <a:avLst/>
              </a:prstGeom>
              <a:noFill/>
              <a:ln>
                <a:noFill/>
              </a:ln>
            </p:spPr>
            <p:txBody>
              <a:bodyPr vert="horz" wrap="square" lIns="91440" tIns="45720" rIns="91440" bIns="45720" anchor="ctr" anchorCtr="0" compatLnSpc="0">
                <a:noAutofit/>
              </a:bodyPr>
              <a:lstStyle/>
              <a:p>
                <a:pPr marL="0" marR="0" lvl="0" indent="0" rtl="0" hangingPunct="0">
                  <a:lnSpc>
                    <a:spcPct val="100000"/>
                  </a:lnSpc>
                  <a:spcBef>
                    <a:spcPts val="0"/>
                  </a:spcBef>
                  <a:spcAft>
                    <a:spcPts val="0"/>
                  </a:spcAft>
                  <a:buNone/>
                  <a:tabLst/>
                </a:pPr>
                <a:r>
                  <a:rPr lang="en-US" sz="1400" b="1" i="1" u="none" strike="noStrike">
                    <a:ln>
                      <a:noFill/>
                    </a:ln>
                    <a:latin typeface="Times New Roman" pitchFamily="18"/>
                    <a:ea typeface="Times New Roman" pitchFamily="18"/>
                    <a:cs typeface="Times New Roman" pitchFamily="18"/>
                  </a:rPr>
                  <a:t>p</a:t>
                </a:r>
                <a:r>
                  <a:rPr lang="en-US" sz="1400" b="1" i="1" u="none" strike="noStrike" baseline="-25000">
                    <a:ln>
                      <a:noFill/>
                    </a:ln>
                    <a:latin typeface="Times New Roman" pitchFamily="18"/>
                    <a:ea typeface="Times New Roman" pitchFamily="18"/>
                    <a:cs typeface="Times New Roman" pitchFamily="18"/>
                  </a:rPr>
                  <a:t>4</a:t>
                </a:r>
              </a:p>
            </p:txBody>
          </p:sp>
        </p:grpSp>
      </p:grpSp>
    </p:spTree>
    <p:extLst>
      <p:ext uri="{BB962C8B-B14F-4D97-AF65-F5344CB8AC3E}">
        <p14:creationId xmlns:p14="http://schemas.microsoft.com/office/powerpoint/2010/main" val="11693569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name="page17">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503999" y="301320"/>
            <a:ext cx="9071640" cy="1262520"/>
          </a:xfrm>
        </p:spPr>
        <p:txBody>
          <a:bodyPr>
            <a:spAutoFit/>
          </a:bodyPr>
          <a:lstStyle/>
          <a:p>
            <a:pPr lvl="0"/>
            <a:r>
              <a:rPr lang="x-none" sz="3200" b="1" i="1">
                <a:latin typeface="Arial" pitchFamily="34"/>
                <a:cs typeface="Arial" pitchFamily="34"/>
              </a:rPr>
              <a:t>Основні поняття обчислювальної геометрії (4)</a:t>
            </a:r>
          </a:p>
        </p:txBody>
      </p:sp>
      <p:sp>
        <p:nvSpPr>
          <p:cNvPr id="3" name="Subtitle 2"/>
          <p:cNvSpPr txBox="1">
            <a:spLocks noGrp="1"/>
          </p:cNvSpPr>
          <p:nvPr>
            <p:ph type="subTitle" idx="4294967295"/>
          </p:nvPr>
        </p:nvSpPr>
        <p:spPr>
          <a:xfrm>
            <a:off x="503999" y="1286281"/>
            <a:ext cx="9071640" cy="5955476"/>
          </a:xfrm>
        </p:spPr>
        <p:txBody>
          <a:bodyPr anchor="ctr">
            <a:spAutoFit/>
          </a:bodyPr>
          <a:lstStyle/>
          <a:p>
            <a:pPr lvl="0" algn="l"/>
            <a:r>
              <a:rPr lang="en-US" dirty="0" err="1">
                <a:latin typeface="Times New Roman" pitchFamily="18"/>
              </a:rPr>
              <a:t>Основними</a:t>
            </a:r>
            <a:r>
              <a:rPr lang="en-US" dirty="0">
                <a:latin typeface="Times New Roman" pitchFamily="18"/>
              </a:rPr>
              <a:t> </a:t>
            </a:r>
            <a:r>
              <a:rPr lang="en-US" dirty="0" err="1">
                <a:latin typeface="Times New Roman" pitchFamily="18"/>
              </a:rPr>
              <a:t>характеристиками</a:t>
            </a:r>
            <a:r>
              <a:rPr lang="en-US" dirty="0">
                <a:latin typeface="Times New Roman" pitchFamily="18"/>
              </a:rPr>
              <a:t>, </a:t>
            </a:r>
            <a:r>
              <a:rPr lang="en-US" dirty="0" err="1">
                <a:latin typeface="Times New Roman" pitchFamily="18"/>
              </a:rPr>
              <a:t>використовуваними</a:t>
            </a:r>
            <a:r>
              <a:rPr lang="en-US" dirty="0">
                <a:latin typeface="Times New Roman" pitchFamily="18"/>
              </a:rPr>
              <a:t> </a:t>
            </a:r>
            <a:r>
              <a:rPr lang="en-US" dirty="0" err="1">
                <a:latin typeface="Times New Roman" pitchFamily="18"/>
              </a:rPr>
              <a:t>при</a:t>
            </a:r>
            <a:r>
              <a:rPr lang="en-US" dirty="0">
                <a:latin typeface="Times New Roman" pitchFamily="18"/>
              </a:rPr>
              <a:t> </a:t>
            </a:r>
            <a:r>
              <a:rPr lang="en-US" dirty="0" err="1">
                <a:latin typeface="Times New Roman" pitchFamily="18"/>
              </a:rPr>
              <a:t>аналізі</a:t>
            </a:r>
            <a:r>
              <a:rPr lang="en-US" dirty="0">
                <a:latin typeface="Times New Roman" pitchFamily="18"/>
              </a:rPr>
              <a:t> </a:t>
            </a:r>
            <a:r>
              <a:rPr lang="en-US" dirty="0" err="1" smtClean="0">
                <a:latin typeface="Times New Roman" pitchFamily="18"/>
              </a:rPr>
              <a:t>алгоритмів</a:t>
            </a:r>
            <a:r>
              <a:rPr lang="en-US" dirty="0">
                <a:latin typeface="Times New Roman" pitchFamily="18"/>
              </a:rPr>
              <a:t>,</a:t>
            </a:r>
            <a:r>
              <a:rPr lang="en-US" dirty="0" smtClean="0">
                <a:latin typeface="Times New Roman" pitchFamily="18"/>
              </a:rPr>
              <a:t> </a:t>
            </a:r>
            <a:r>
              <a:rPr lang="en-US" dirty="0">
                <a:latin typeface="Times New Roman" pitchFamily="18"/>
              </a:rPr>
              <a:t>є </a:t>
            </a:r>
            <a:r>
              <a:rPr lang="en-US" i="1" dirty="0" err="1">
                <a:latin typeface="Times New Roman" pitchFamily="18"/>
              </a:rPr>
              <a:t>витрати</a:t>
            </a:r>
            <a:r>
              <a:rPr lang="en-US" i="1" dirty="0">
                <a:latin typeface="Times New Roman" pitchFamily="18"/>
              </a:rPr>
              <a:t> </a:t>
            </a:r>
            <a:r>
              <a:rPr lang="en-US" i="1" dirty="0" err="1">
                <a:latin typeface="Times New Roman" pitchFamily="18"/>
              </a:rPr>
              <a:t>часу</a:t>
            </a:r>
            <a:r>
              <a:rPr lang="en-US" dirty="0">
                <a:latin typeface="Times New Roman" pitchFamily="18"/>
              </a:rPr>
              <a:t> і </a:t>
            </a:r>
            <a:r>
              <a:rPr lang="en-US" i="1" dirty="0" err="1">
                <a:latin typeface="Times New Roman" pitchFamily="18"/>
              </a:rPr>
              <a:t>об'єм</a:t>
            </a:r>
            <a:r>
              <a:rPr lang="en-US" i="1" dirty="0">
                <a:latin typeface="Times New Roman" pitchFamily="18"/>
              </a:rPr>
              <a:t> </a:t>
            </a:r>
            <a:r>
              <a:rPr lang="en-US" i="1" dirty="0" err="1">
                <a:latin typeface="Times New Roman" pitchFamily="18"/>
              </a:rPr>
              <a:t>пам'яті</a:t>
            </a:r>
            <a:r>
              <a:rPr lang="en-US" dirty="0">
                <a:latin typeface="Times New Roman" pitchFamily="18"/>
              </a:rPr>
              <a:t> </a:t>
            </a:r>
            <a:r>
              <a:rPr lang="en-US" dirty="0" err="1">
                <a:latin typeface="Times New Roman" pitchFamily="18"/>
              </a:rPr>
              <a:t>для</a:t>
            </a:r>
            <a:r>
              <a:rPr lang="en-US" dirty="0">
                <a:latin typeface="Times New Roman" pitchFamily="18"/>
              </a:rPr>
              <a:t> </a:t>
            </a:r>
            <a:r>
              <a:rPr lang="en-US" dirty="0" err="1">
                <a:latin typeface="Times New Roman" pitchFamily="18"/>
              </a:rPr>
              <a:t>виконання</a:t>
            </a:r>
            <a:r>
              <a:rPr lang="en-US" dirty="0">
                <a:latin typeface="Times New Roman" pitchFamily="18"/>
              </a:rPr>
              <a:t> </a:t>
            </a:r>
            <a:r>
              <a:rPr lang="en-US" dirty="0" err="1">
                <a:latin typeface="Times New Roman" pitchFamily="18"/>
              </a:rPr>
              <a:t>алгоритму</a:t>
            </a:r>
            <a:r>
              <a:rPr lang="en-US" dirty="0">
                <a:latin typeface="Times New Roman" pitchFamily="18"/>
              </a:rPr>
              <a:t>. </a:t>
            </a:r>
            <a:r>
              <a:rPr lang="en-US" dirty="0" err="1">
                <a:latin typeface="Times New Roman" pitchFamily="18"/>
              </a:rPr>
              <a:t>Існують</a:t>
            </a:r>
            <a:r>
              <a:rPr lang="en-US" dirty="0">
                <a:latin typeface="Times New Roman" pitchFamily="18"/>
              </a:rPr>
              <a:t> </a:t>
            </a:r>
            <a:r>
              <a:rPr lang="en-US" dirty="0" err="1">
                <a:latin typeface="Times New Roman" pitchFamily="18"/>
              </a:rPr>
              <a:t>три</a:t>
            </a:r>
            <a:r>
              <a:rPr lang="en-US" dirty="0">
                <a:latin typeface="Times New Roman" pitchFamily="18"/>
              </a:rPr>
              <a:t> </a:t>
            </a:r>
            <a:r>
              <a:rPr lang="en-US" dirty="0" err="1">
                <a:latin typeface="Times New Roman" pitchFamily="18"/>
              </a:rPr>
              <a:t>підходи</a:t>
            </a:r>
            <a:r>
              <a:rPr lang="en-US" dirty="0">
                <a:latin typeface="Times New Roman" pitchFamily="18"/>
              </a:rPr>
              <a:t>, </a:t>
            </a:r>
            <a:r>
              <a:rPr lang="en-US" dirty="0" err="1">
                <a:latin typeface="Times New Roman" pitchFamily="18"/>
              </a:rPr>
              <a:t>що</a:t>
            </a:r>
            <a:r>
              <a:rPr lang="en-US" dirty="0">
                <a:latin typeface="Times New Roman" pitchFamily="18"/>
              </a:rPr>
              <a:t> </a:t>
            </a:r>
            <a:r>
              <a:rPr lang="en-US" dirty="0" err="1">
                <a:latin typeface="Times New Roman" pitchFamily="18"/>
              </a:rPr>
              <a:t>спрощують</a:t>
            </a:r>
            <a:r>
              <a:rPr lang="en-US" dirty="0">
                <a:latin typeface="Times New Roman" pitchFamily="18"/>
              </a:rPr>
              <a:t> </a:t>
            </a:r>
            <a:r>
              <a:rPr lang="en-US" dirty="0" err="1">
                <a:latin typeface="Times New Roman" pitchFamily="18"/>
              </a:rPr>
              <a:t>задачу</a:t>
            </a:r>
            <a:r>
              <a:rPr lang="en-US" dirty="0">
                <a:latin typeface="Times New Roman" pitchFamily="18"/>
              </a:rPr>
              <a:t> </a:t>
            </a:r>
            <a:r>
              <a:rPr lang="en-US" dirty="0" err="1">
                <a:latin typeface="Times New Roman" pitchFamily="18"/>
              </a:rPr>
              <a:t>аналізу</a:t>
            </a:r>
            <a:r>
              <a:rPr lang="en-US" dirty="0">
                <a:latin typeface="Times New Roman" pitchFamily="18"/>
              </a:rPr>
              <a:t> </a:t>
            </a:r>
            <a:r>
              <a:rPr lang="en-US" dirty="0" err="1">
                <a:latin typeface="Times New Roman" pitchFamily="18"/>
              </a:rPr>
              <a:t>алгоритмів</a:t>
            </a:r>
            <a:r>
              <a:rPr lang="en-US" dirty="0">
                <a:latin typeface="Times New Roman" pitchFamily="18"/>
              </a:rPr>
              <a:t> </a:t>
            </a:r>
            <a:r>
              <a:rPr lang="en-US" dirty="0" err="1">
                <a:latin typeface="Times New Roman" pitchFamily="18"/>
              </a:rPr>
              <a:t>без</a:t>
            </a:r>
            <a:r>
              <a:rPr lang="en-US" dirty="0">
                <a:latin typeface="Times New Roman" pitchFamily="18"/>
              </a:rPr>
              <a:t> </a:t>
            </a:r>
            <a:r>
              <a:rPr lang="en-US" dirty="0" err="1">
                <a:latin typeface="Times New Roman" pitchFamily="18"/>
              </a:rPr>
              <a:t>зниження</a:t>
            </a:r>
            <a:r>
              <a:rPr lang="en-US" dirty="0">
                <a:latin typeface="Times New Roman" pitchFamily="18"/>
              </a:rPr>
              <a:t> </a:t>
            </a:r>
            <a:r>
              <a:rPr lang="en-US" dirty="0" err="1">
                <a:latin typeface="Times New Roman" pitchFamily="18"/>
              </a:rPr>
              <a:t>користі</a:t>
            </a:r>
            <a:r>
              <a:rPr lang="en-US" dirty="0">
                <a:latin typeface="Times New Roman" pitchFamily="18"/>
              </a:rPr>
              <a:t> </a:t>
            </a:r>
            <a:r>
              <a:rPr lang="en-US" dirty="0" err="1">
                <a:latin typeface="Times New Roman" pitchFamily="18"/>
              </a:rPr>
              <a:t>результату</a:t>
            </a:r>
            <a:r>
              <a:rPr lang="en-US" dirty="0">
                <a:latin typeface="Times New Roman" pitchFamily="18"/>
              </a:rPr>
              <a:t>.</a:t>
            </a:r>
          </a:p>
          <a:p>
            <a:pPr lvl="0" algn="l"/>
            <a:r>
              <a:rPr lang="en-US" i="1" dirty="0" err="1" smtClean="0">
                <a:latin typeface="Times New Roman" pitchFamily="18"/>
              </a:rPr>
              <a:t>Перший</a:t>
            </a:r>
            <a:r>
              <a:rPr lang="en-US" i="1" dirty="0" smtClean="0">
                <a:latin typeface="Times New Roman" pitchFamily="18"/>
              </a:rPr>
              <a:t> </a:t>
            </a:r>
            <a:r>
              <a:rPr lang="en-US" dirty="0" err="1">
                <a:latin typeface="Times New Roman" pitchFamily="18"/>
              </a:rPr>
              <a:t>полягає</a:t>
            </a:r>
            <a:r>
              <a:rPr lang="en-US" dirty="0">
                <a:latin typeface="Times New Roman" pitchFamily="18"/>
              </a:rPr>
              <a:t> у </a:t>
            </a:r>
            <a:r>
              <a:rPr lang="en-US" dirty="0" err="1">
                <a:latin typeface="Times New Roman" pitchFamily="18"/>
              </a:rPr>
              <a:t>використанні</a:t>
            </a:r>
            <a:r>
              <a:rPr lang="en-US" dirty="0">
                <a:latin typeface="Times New Roman" pitchFamily="18"/>
              </a:rPr>
              <a:t> </a:t>
            </a:r>
            <a:r>
              <a:rPr lang="en-US" dirty="0" err="1">
                <a:latin typeface="Times New Roman" pitchFamily="18"/>
              </a:rPr>
              <a:t>абстрактної</a:t>
            </a:r>
            <a:r>
              <a:rPr lang="en-US" dirty="0">
                <a:latin typeface="Times New Roman" pitchFamily="18"/>
              </a:rPr>
              <a:t> </a:t>
            </a:r>
            <a:r>
              <a:rPr lang="en-US" dirty="0" err="1">
                <a:latin typeface="Times New Roman" pitchFamily="18"/>
              </a:rPr>
              <a:t>моделі</a:t>
            </a:r>
            <a:r>
              <a:rPr lang="en-US" dirty="0">
                <a:latin typeface="Times New Roman" pitchFamily="18"/>
              </a:rPr>
              <a:t> </a:t>
            </a:r>
            <a:r>
              <a:rPr lang="en-US" dirty="0" err="1">
                <a:latin typeface="Times New Roman" pitchFamily="18"/>
              </a:rPr>
              <a:t>обчислень</a:t>
            </a:r>
            <a:r>
              <a:rPr lang="en-US" dirty="0">
                <a:latin typeface="Times New Roman" pitchFamily="18"/>
              </a:rPr>
              <a:t>,</a:t>
            </a:r>
          </a:p>
          <a:p>
            <a:pPr lvl="0" algn="l"/>
            <a:r>
              <a:rPr lang="en-US" i="1" dirty="0" err="1">
                <a:latin typeface="Times New Roman" pitchFamily="18"/>
              </a:rPr>
              <a:t>другий</a:t>
            </a:r>
            <a:r>
              <a:rPr lang="en-US" dirty="0">
                <a:latin typeface="Times New Roman" pitchFamily="18"/>
              </a:rPr>
              <a:t> - у </a:t>
            </a:r>
            <a:r>
              <a:rPr lang="en-US" dirty="0" err="1">
                <a:latin typeface="Times New Roman" pitchFamily="18"/>
              </a:rPr>
              <a:t>визначенні</a:t>
            </a:r>
            <a:r>
              <a:rPr lang="en-US" dirty="0">
                <a:latin typeface="Times New Roman" pitchFamily="18"/>
              </a:rPr>
              <a:t> </a:t>
            </a:r>
            <a:r>
              <a:rPr lang="en-US" dirty="0" err="1">
                <a:latin typeface="Times New Roman" pitchFamily="18"/>
              </a:rPr>
              <a:t>залежності</a:t>
            </a:r>
            <a:r>
              <a:rPr lang="en-US" dirty="0">
                <a:latin typeface="Times New Roman" pitchFamily="18"/>
              </a:rPr>
              <a:t> </a:t>
            </a:r>
            <a:r>
              <a:rPr lang="en-US" dirty="0" err="1">
                <a:latin typeface="Times New Roman" pitchFamily="18"/>
              </a:rPr>
              <a:t>часу</a:t>
            </a:r>
            <a:r>
              <a:rPr lang="en-US" dirty="0">
                <a:latin typeface="Times New Roman" pitchFamily="18"/>
              </a:rPr>
              <a:t> </a:t>
            </a:r>
            <a:r>
              <a:rPr lang="en-US" dirty="0" err="1">
                <a:latin typeface="Times New Roman" pitchFamily="18"/>
              </a:rPr>
              <a:t>роботи</a:t>
            </a:r>
            <a:r>
              <a:rPr lang="en-US" dirty="0">
                <a:latin typeface="Times New Roman" pitchFamily="18"/>
              </a:rPr>
              <a:t> </a:t>
            </a:r>
            <a:r>
              <a:rPr lang="en-US" dirty="0" err="1">
                <a:latin typeface="Times New Roman" pitchFamily="18"/>
              </a:rPr>
              <a:t>від</a:t>
            </a:r>
            <a:r>
              <a:rPr lang="en-US" dirty="0">
                <a:latin typeface="Times New Roman" pitchFamily="18"/>
              </a:rPr>
              <a:t> </a:t>
            </a:r>
            <a:r>
              <a:rPr lang="en-US" dirty="0" err="1">
                <a:latin typeface="Times New Roman" pitchFamily="18"/>
              </a:rPr>
              <a:t>обсягу</a:t>
            </a:r>
            <a:r>
              <a:rPr lang="en-US" dirty="0">
                <a:latin typeface="Times New Roman" pitchFamily="18"/>
              </a:rPr>
              <a:t> </a:t>
            </a:r>
            <a:r>
              <a:rPr lang="en-US" dirty="0" err="1">
                <a:latin typeface="Times New Roman" pitchFamily="18"/>
              </a:rPr>
              <a:t>вхідних</a:t>
            </a:r>
            <a:r>
              <a:rPr lang="en-US" dirty="0">
                <a:latin typeface="Times New Roman" pitchFamily="18"/>
              </a:rPr>
              <a:t> </a:t>
            </a:r>
            <a:r>
              <a:rPr lang="en-US" dirty="0" err="1">
                <a:latin typeface="Times New Roman" pitchFamily="18"/>
              </a:rPr>
              <a:t>даних</a:t>
            </a:r>
            <a:r>
              <a:rPr lang="en-US" dirty="0">
                <a:latin typeface="Times New Roman" pitchFamily="18"/>
              </a:rPr>
              <a:t>,</a:t>
            </a:r>
          </a:p>
          <a:p>
            <a:pPr lvl="0" algn="l"/>
            <a:r>
              <a:rPr lang="en-US" i="1" dirty="0" err="1">
                <a:latin typeface="Times New Roman" pitchFamily="18"/>
              </a:rPr>
              <a:t>третій</a:t>
            </a:r>
            <a:r>
              <a:rPr lang="en-US" i="1" dirty="0">
                <a:latin typeface="Times New Roman" pitchFamily="18"/>
              </a:rPr>
              <a:t> </a:t>
            </a:r>
            <a:r>
              <a:rPr lang="en-US" dirty="0">
                <a:latin typeface="Times New Roman" pitchFamily="18"/>
              </a:rPr>
              <a:t>- у </a:t>
            </a:r>
            <a:r>
              <a:rPr lang="en-US" dirty="0" err="1">
                <a:latin typeface="Times New Roman" pitchFamily="18"/>
              </a:rPr>
              <a:t>вираженні</a:t>
            </a:r>
            <a:r>
              <a:rPr lang="en-US" dirty="0">
                <a:latin typeface="Times New Roman" pitchFamily="18"/>
              </a:rPr>
              <a:t> </a:t>
            </a:r>
            <a:r>
              <a:rPr lang="en-US" dirty="0" err="1">
                <a:latin typeface="Times New Roman" pitchFamily="18"/>
              </a:rPr>
              <a:t>часу</a:t>
            </a:r>
            <a:r>
              <a:rPr lang="en-US" dirty="0">
                <a:latin typeface="Times New Roman" pitchFamily="18"/>
              </a:rPr>
              <a:t> </a:t>
            </a:r>
            <a:r>
              <a:rPr lang="en-US" dirty="0" err="1">
                <a:latin typeface="Times New Roman" pitchFamily="18"/>
              </a:rPr>
              <a:t>роботи</a:t>
            </a:r>
            <a:r>
              <a:rPr lang="en-US" dirty="0">
                <a:latin typeface="Times New Roman" pitchFamily="18"/>
              </a:rPr>
              <a:t> у </a:t>
            </a:r>
            <a:r>
              <a:rPr lang="en-US" dirty="0" err="1">
                <a:latin typeface="Times New Roman" pitchFamily="18"/>
              </a:rPr>
              <a:t>вигляді</a:t>
            </a:r>
            <a:r>
              <a:rPr lang="en-US" dirty="0">
                <a:latin typeface="Times New Roman" pitchFamily="18"/>
              </a:rPr>
              <a:t> </a:t>
            </a:r>
            <a:r>
              <a:rPr lang="en-US" dirty="0" err="1">
                <a:latin typeface="Times New Roman" pitchFamily="18"/>
              </a:rPr>
              <a:t>простої</a:t>
            </a:r>
            <a:r>
              <a:rPr lang="en-US" dirty="0">
                <a:latin typeface="Times New Roman" pitchFamily="18"/>
              </a:rPr>
              <a:t> </a:t>
            </a:r>
            <a:r>
              <a:rPr lang="en-US" dirty="0" err="1">
                <a:latin typeface="Times New Roman" pitchFamily="18"/>
              </a:rPr>
              <a:t>функції</a:t>
            </a:r>
            <a:r>
              <a:rPr lang="en-US" dirty="0">
                <a:latin typeface="Times New Roman" pitchFamily="18"/>
              </a:rPr>
              <a:t> </a:t>
            </a:r>
            <a:r>
              <a:rPr lang="en-US" dirty="0" err="1" smtClean="0">
                <a:latin typeface="Times New Roman" pitchFamily="18"/>
              </a:rPr>
              <a:t>відно</a:t>
            </a:r>
            <a:r>
              <a:rPr lang="uk-UA" dirty="0" err="1" smtClean="0">
                <a:latin typeface="Times New Roman" pitchFamily="18"/>
              </a:rPr>
              <a:t>шення</a:t>
            </a:r>
            <a:r>
              <a:rPr lang="en-US" dirty="0" smtClean="0">
                <a:latin typeface="Times New Roman" pitchFamily="18"/>
              </a:rPr>
              <a:t> </a:t>
            </a:r>
            <a:r>
              <a:rPr lang="en-US" dirty="0" err="1">
                <a:latin typeface="Times New Roman" pitchFamily="18"/>
              </a:rPr>
              <a:t>пам'ять</a:t>
            </a:r>
            <a:r>
              <a:rPr lang="en-US" dirty="0">
                <a:latin typeface="Times New Roman" pitchFamily="18"/>
              </a:rPr>
              <a:t> / </a:t>
            </a:r>
            <a:r>
              <a:rPr lang="en-US" dirty="0" err="1">
                <a:latin typeface="Times New Roman" pitchFamily="18"/>
              </a:rPr>
              <a:t>час</a:t>
            </a:r>
            <a:r>
              <a:rPr lang="en-US" dirty="0">
                <a:latin typeface="Times New Roman" pitchFamily="18"/>
              </a:rPr>
              <a:t>.</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503999" y="301320"/>
            <a:ext cx="9071640" cy="1262520"/>
          </a:xfrm>
        </p:spPr>
        <p:txBody>
          <a:bodyPr>
            <a:spAutoFit/>
          </a:bodyPr>
          <a:lstStyle/>
          <a:p>
            <a:pPr marL="727560" lvl="0" indent="-228600"/>
            <a:r>
              <a:rPr lang="en-US" sz="3200" b="1">
                <a:latin typeface="Arial" pitchFamily="34"/>
              </a:rPr>
              <a:t>Метод Джарвіса</a:t>
            </a:r>
          </a:p>
        </p:txBody>
      </p:sp>
      <p:sp>
        <p:nvSpPr>
          <p:cNvPr id="3" name="Subtitle 2"/>
          <p:cNvSpPr txBox="1">
            <a:spLocks noGrp="1"/>
          </p:cNvSpPr>
          <p:nvPr>
            <p:ph type="subTitle" idx="4294967295"/>
          </p:nvPr>
        </p:nvSpPr>
        <p:spPr>
          <a:xfrm>
            <a:off x="540000" y="1653051"/>
            <a:ext cx="9071640" cy="5283498"/>
          </a:xfrm>
        </p:spPr>
        <p:txBody>
          <a:bodyPr anchor="ctr">
            <a:spAutoFit/>
          </a:bodyPr>
          <a:lstStyle/>
          <a:p>
            <a:pPr lvl="0" algn="l"/>
            <a:r>
              <a:rPr lang="en-US" dirty="0" err="1">
                <a:latin typeface="Times New Roman" pitchFamily="18"/>
              </a:rPr>
              <a:t>Оскільки</a:t>
            </a:r>
            <a:r>
              <a:rPr lang="en-US" dirty="0">
                <a:latin typeface="Times New Roman" pitchFamily="18"/>
              </a:rPr>
              <a:t> </a:t>
            </a:r>
            <a:r>
              <a:rPr lang="en-US" dirty="0" err="1">
                <a:latin typeface="Times New Roman" pitchFamily="18"/>
              </a:rPr>
              <a:t>усі</a:t>
            </a:r>
            <a:r>
              <a:rPr lang="en-US" dirty="0">
                <a:latin typeface="Times New Roman" pitchFamily="18"/>
              </a:rPr>
              <a:t> </a:t>
            </a:r>
            <a:r>
              <a:rPr lang="en-US" dirty="0" err="1">
                <a:latin typeface="Times New Roman" pitchFamily="18"/>
              </a:rPr>
              <a:t>точки</a:t>
            </a:r>
            <a:r>
              <a:rPr lang="en-US" dirty="0">
                <a:latin typeface="Times New Roman" pitchFamily="18"/>
              </a:rPr>
              <a:t> з </a:t>
            </a:r>
            <a:r>
              <a:rPr lang="en-US" i="1" dirty="0">
                <a:latin typeface="Times New Roman" pitchFamily="18"/>
              </a:rPr>
              <a:t>L</a:t>
            </a:r>
            <a:r>
              <a:rPr lang="en-US" dirty="0">
                <a:latin typeface="Times New Roman" pitchFamily="18"/>
              </a:rPr>
              <a:t> </a:t>
            </a:r>
            <a:r>
              <a:rPr lang="en-US" dirty="0" err="1">
                <a:latin typeface="Times New Roman" pitchFamily="18"/>
              </a:rPr>
              <a:t>можуть</a:t>
            </a:r>
            <a:r>
              <a:rPr lang="en-US" dirty="0">
                <a:latin typeface="Times New Roman" pitchFamily="18"/>
              </a:rPr>
              <a:t> </a:t>
            </a:r>
            <a:r>
              <a:rPr lang="en-US" dirty="0" err="1">
                <a:latin typeface="Times New Roman" pitchFamily="18"/>
              </a:rPr>
              <a:t>виявитися</a:t>
            </a:r>
            <a:r>
              <a:rPr lang="en-US" dirty="0">
                <a:latin typeface="Times New Roman" pitchFamily="18"/>
              </a:rPr>
              <a:t> </a:t>
            </a:r>
            <a:r>
              <a:rPr lang="en-US" dirty="0" err="1">
                <a:latin typeface="Times New Roman" pitchFamily="18"/>
              </a:rPr>
              <a:t>граничними</a:t>
            </a:r>
            <a:r>
              <a:rPr lang="en-US" dirty="0">
                <a:latin typeface="Times New Roman" pitchFamily="18"/>
              </a:rPr>
              <a:t>, а </a:t>
            </a:r>
            <a:r>
              <a:rPr lang="en-US" dirty="0" err="1">
                <a:latin typeface="Times New Roman" pitchFamily="18"/>
              </a:rPr>
              <a:t>алгоритм</a:t>
            </a:r>
            <a:r>
              <a:rPr lang="en-US" dirty="0">
                <a:latin typeface="Times New Roman" pitchFamily="18"/>
              </a:rPr>
              <a:t> </a:t>
            </a:r>
            <a:r>
              <a:rPr lang="en-US" dirty="0" err="1">
                <a:latin typeface="Times New Roman" pitchFamily="18"/>
              </a:rPr>
              <a:t>Джарвіса</a:t>
            </a:r>
            <a:r>
              <a:rPr lang="en-US" dirty="0">
                <a:latin typeface="Times New Roman" pitchFamily="18"/>
              </a:rPr>
              <a:t> </a:t>
            </a:r>
            <a:r>
              <a:rPr lang="en-US" dirty="0" err="1">
                <a:latin typeface="Times New Roman" pitchFamily="18"/>
              </a:rPr>
              <a:t>витрачає</a:t>
            </a:r>
            <a:r>
              <a:rPr lang="en-US" dirty="0">
                <a:latin typeface="Times New Roman" pitchFamily="18"/>
              </a:rPr>
              <a:t> </a:t>
            </a:r>
            <a:r>
              <a:rPr lang="en-US" dirty="0" err="1">
                <a:latin typeface="Times New Roman" pitchFamily="18"/>
              </a:rPr>
              <a:t>на</a:t>
            </a:r>
            <a:r>
              <a:rPr lang="en-US" dirty="0">
                <a:latin typeface="Times New Roman" pitchFamily="18"/>
              </a:rPr>
              <a:t> </a:t>
            </a:r>
            <a:r>
              <a:rPr lang="en-US" dirty="0" err="1">
                <a:latin typeface="Times New Roman" pitchFamily="18"/>
              </a:rPr>
              <a:t>знаходження</a:t>
            </a:r>
            <a:r>
              <a:rPr lang="en-US" dirty="0">
                <a:latin typeface="Times New Roman" pitchFamily="18"/>
              </a:rPr>
              <a:t> </a:t>
            </a:r>
            <a:r>
              <a:rPr lang="en-US" dirty="0" err="1">
                <a:latin typeface="Times New Roman" pitchFamily="18"/>
              </a:rPr>
              <a:t>однієї</a:t>
            </a:r>
            <a:r>
              <a:rPr lang="en-US" dirty="0">
                <a:latin typeface="Times New Roman" pitchFamily="18"/>
              </a:rPr>
              <a:t> </a:t>
            </a:r>
            <a:r>
              <a:rPr lang="en-US" dirty="0" err="1">
                <a:latin typeface="Times New Roman" pitchFamily="18"/>
              </a:rPr>
              <a:t>граничної</a:t>
            </a:r>
            <a:r>
              <a:rPr lang="en-US" dirty="0">
                <a:latin typeface="Times New Roman" pitchFamily="18"/>
              </a:rPr>
              <a:t> </a:t>
            </a:r>
            <a:r>
              <a:rPr lang="en-US" dirty="0" err="1">
                <a:latin typeface="Times New Roman" pitchFamily="18"/>
              </a:rPr>
              <a:t>точки</a:t>
            </a:r>
            <a:r>
              <a:rPr lang="en-US" dirty="0">
                <a:latin typeface="Times New Roman" pitchFamily="18"/>
              </a:rPr>
              <a:t> </a:t>
            </a:r>
            <a:r>
              <a:rPr lang="en-US" dirty="0" err="1">
                <a:latin typeface="Times New Roman" pitchFamily="18"/>
              </a:rPr>
              <a:t>лінійний</a:t>
            </a:r>
            <a:r>
              <a:rPr lang="en-US" dirty="0">
                <a:latin typeface="Times New Roman" pitchFamily="18"/>
              </a:rPr>
              <a:t> </a:t>
            </a:r>
            <a:r>
              <a:rPr lang="en-US" dirty="0" err="1">
                <a:latin typeface="Times New Roman" pitchFamily="18"/>
              </a:rPr>
              <a:t>час</a:t>
            </a:r>
            <a:r>
              <a:rPr lang="en-US" dirty="0">
                <a:latin typeface="Times New Roman" pitchFamily="18"/>
              </a:rPr>
              <a:t>, </a:t>
            </a:r>
            <a:r>
              <a:rPr lang="en-US" dirty="0" err="1" smtClean="0">
                <a:latin typeface="Times New Roman" pitchFamily="18"/>
              </a:rPr>
              <a:t>то</a:t>
            </a:r>
            <a:r>
              <a:rPr lang="ru-RU" dirty="0">
                <a:latin typeface="Times New Roman" pitchFamily="18"/>
              </a:rPr>
              <a:t>ж</a:t>
            </a:r>
            <a:r>
              <a:rPr lang="en-US" dirty="0" smtClean="0">
                <a:latin typeface="Times New Roman" pitchFamily="18"/>
              </a:rPr>
              <a:t> </a:t>
            </a:r>
            <a:r>
              <a:rPr lang="en-US" dirty="0" err="1">
                <a:latin typeface="Times New Roman" pitchFamily="18"/>
              </a:rPr>
              <a:t>загальний</a:t>
            </a:r>
            <a:r>
              <a:rPr lang="en-US" dirty="0">
                <a:latin typeface="Times New Roman" pitchFamily="18"/>
              </a:rPr>
              <a:t> </a:t>
            </a:r>
            <a:r>
              <a:rPr lang="en-US" dirty="0" err="1">
                <a:latin typeface="Times New Roman" pitchFamily="18"/>
              </a:rPr>
              <a:t>час</a:t>
            </a:r>
            <a:r>
              <a:rPr lang="en-US" dirty="0">
                <a:latin typeface="Times New Roman" pitchFamily="18"/>
              </a:rPr>
              <a:t> </a:t>
            </a:r>
            <a:r>
              <a:rPr lang="en-US" dirty="0" err="1">
                <a:latin typeface="Times New Roman" pitchFamily="18"/>
              </a:rPr>
              <a:t>виконання</a:t>
            </a:r>
            <a:r>
              <a:rPr lang="en-US" dirty="0">
                <a:latin typeface="Times New Roman" pitchFamily="18"/>
              </a:rPr>
              <a:t> </a:t>
            </a:r>
            <a:r>
              <a:rPr lang="en-US" dirty="0" err="1">
                <a:latin typeface="Times New Roman" pitchFamily="18"/>
              </a:rPr>
              <a:t>алгоритму</a:t>
            </a:r>
            <a:r>
              <a:rPr lang="en-US" dirty="0">
                <a:latin typeface="Times New Roman" pitchFamily="18"/>
              </a:rPr>
              <a:t> у </a:t>
            </a:r>
            <a:r>
              <a:rPr lang="en-US" dirty="0" err="1">
                <a:latin typeface="Times New Roman" pitchFamily="18"/>
              </a:rPr>
              <a:t>гіршому</a:t>
            </a:r>
            <a:r>
              <a:rPr lang="en-US" dirty="0">
                <a:latin typeface="Times New Roman" pitchFamily="18"/>
              </a:rPr>
              <a:t> </a:t>
            </a:r>
            <a:r>
              <a:rPr lang="ru-RU" dirty="0" err="1" smtClean="0">
                <a:latin typeface="Times New Roman" pitchFamily="18"/>
              </a:rPr>
              <a:t>випадку</a:t>
            </a:r>
            <a:r>
              <a:rPr lang="ru-RU" dirty="0" smtClean="0">
                <a:latin typeface="Times New Roman" pitchFamily="18"/>
              </a:rPr>
              <a:t> </a:t>
            </a:r>
            <a:r>
              <a:rPr lang="en-US" dirty="0" err="1" smtClean="0">
                <a:latin typeface="Times New Roman" pitchFamily="18"/>
              </a:rPr>
              <a:t>складає</a:t>
            </a:r>
            <a:r>
              <a:rPr lang="en-US" dirty="0" smtClean="0">
                <a:latin typeface="Times New Roman" pitchFamily="18"/>
              </a:rPr>
              <a:t> </a:t>
            </a:r>
            <a:r>
              <a:rPr lang="en-US" b="1" i="1" dirty="0">
                <a:latin typeface="Times New Roman" pitchFamily="18"/>
              </a:rPr>
              <a:t>O(n</a:t>
            </a:r>
            <a:r>
              <a:rPr lang="en-US" b="1" i="1" baseline="24000" dirty="0">
                <a:latin typeface="Times New Roman" pitchFamily="18"/>
              </a:rPr>
              <a:t>2</a:t>
            </a:r>
            <a:r>
              <a:rPr lang="en-US" b="1" i="1" dirty="0">
                <a:latin typeface="Times New Roman" pitchFamily="18"/>
              </a:rPr>
              <a:t>)</a:t>
            </a:r>
            <a:r>
              <a:rPr lang="en-US" dirty="0">
                <a:latin typeface="Times New Roman" pitchFamily="18"/>
              </a:rPr>
              <a:t>.</a:t>
            </a:r>
          </a:p>
          <a:p>
            <a:pPr lvl="0" algn="l"/>
            <a:endParaRPr lang="en-US" dirty="0">
              <a:latin typeface="Times New Roman" pitchFamily="18"/>
            </a:endParaRPr>
          </a:p>
          <a:p>
            <a:pPr lvl="0" algn="l"/>
            <a:r>
              <a:rPr lang="en-US" dirty="0" err="1">
                <a:latin typeface="Times New Roman" pitchFamily="18"/>
              </a:rPr>
              <a:t>Проте</a:t>
            </a:r>
            <a:r>
              <a:rPr lang="en-US" dirty="0">
                <a:latin typeface="Times New Roman" pitchFamily="18"/>
              </a:rPr>
              <a:t>, </a:t>
            </a:r>
            <a:r>
              <a:rPr lang="en-US" dirty="0" err="1">
                <a:latin typeface="Times New Roman" pitchFamily="18"/>
              </a:rPr>
              <a:t>якщо</a:t>
            </a:r>
            <a:r>
              <a:rPr lang="en-US" dirty="0">
                <a:latin typeface="Times New Roman" pitchFamily="18"/>
              </a:rPr>
              <a:t> </a:t>
            </a:r>
            <a:r>
              <a:rPr lang="en-US" dirty="0" err="1">
                <a:latin typeface="Times New Roman" pitchFamily="18"/>
              </a:rPr>
              <a:t>насправді</a:t>
            </a:r>
            <a:r>
              <a:rPr lang="en-US" dirty="0">
                <a:latin typeface="Times New Roman" pitchFamily="18"/>
              </a:rPr>
              <a:t> </a:t>
            </a:r>
            <a:r>
              <a:rPr lang="en-US" dirty="0" err="1">
                <a:latin typeface="Times New Roman" pitchFamily="18"/>
              </a:rPr>
              <a:t>число</a:t>
            </a:r>
            <a:r>
              <a:rPr lang="en-US" dirty="0">
                <a:latin typeface="Times New Roman" pitchFamily="18"/>
              </a:rPr>
              <a:t> </a:t>
            </a:r>
            <a:r>
              <a:rPr lang="en-US" dirty="0" err="1">
                <a:latin typeface="Times New Roman" pitchFamily="18"/>
              </a:rPr>
              <a:t>вершин</a:t>
            </a:r>
            <a:r>
              <a:rPr lang="en-US" dirty="0">
                <a:latin typeface="Times New Roman" pitchFamily="18"/>
              </a:rPr>
              <a:t> </a:t>
            </a:r>
            <a:r>
              <a:rPr lang="en-US" dirty="0" err="1">
                <a:latin typeface="Times New Roman" pitchFamily="18"/>
              </a:rPr>
              <a:t>опуклої</a:t>
            </a:r>
            <a:r>
              <a:rPr lang="en-US" dirty="0">
                <a:latin typeface="Times New Roman" pitchFamily="18"/>
              </a:rPr>
              <a:t> </a:t>
            </a:r>
            <a:r>
              <a:rPr lang="en-US" dirty="0" err="1">
                <a:latin typeface="Times New Roman" pitchFamily="18"/>
              </a:rPr>
              <a:t>оболонки</a:t>
            </a:r>
            <a:r>
              <a:rPr lang="en-US" dirty="0">
                <a:latin typeface="Times New Roman" pitchFamily="18"/>
              </a:rPr>
              <a:t> </a:t>
            </a:r>
            <a:r>
              <a:rPr lang="en-US" dirty="0" err="1">
                <a:latin typeface="Times New Roman" pitchFamily="18"/>
              </a:rPr>
              <a:t>рівне</a:t>
            </a:r>
            <a:r>
              <a:rPr lang="en-US" dirty="0">
                <a:latin typeface="Times New Roman" pitchFamily="18"/>
              </a:rPr>
              <a:t> </a:t>
            </a:r>
            <a:r>
              <a:rPr lang="en-US" b="1" i="1" dirty="0">
                <a:latin typeface="Times New Roman" pitchFamily="18"/>
              </a:rPr>
              <a:t>h</a:t>
            </a:r>
            <a:r>
              <a:rPr lang="en-US" dirty="0">
                <a:latin typeface="Times New Roman" pitchFamily="18"/>
              </a:rPr>
              <a:t>, </a:t>
            </a:r>
            <a:r>
              <a:rPr lang="en-US" dirty="0" err="1">
                <a:latin typeface="Times New Roman" pitchFamily="18"/>
              </a:rPr>
              <a:t>то</a:t>
            </a:r>
            <a:r>
              <a:rPr lang="en-US" dirty="0">
                <a:latin typeface="Times New Roman" pitchFamily="18"/>
              </a:rPr>
              <a:t> </a:t>
            </a:r>
            <a:r>
              <a:rPr lang="en-US" dirty="0" err="1">
                <a:latin typeface="Times New Roman" pitchFamily="18"/>
              </a:rPr>
              <a:t>час</a:t>
            </a:r>
            <a:r>
              <a:rPr lang="en-US" dirty="0">
                <a:latin typeface="Times New Roman" pitchFamily="18"/>
              </a:rPr>
              <a:t> </a:t>
            </a:r>
            <a:r>
              <a:rPr lang="en-US" dirty="0" err="1">
                <a:latin typeface="Times New Roman" pitchFamily="18"/>
              </a:rPr>
              <a:t>виконання</a:t>
            </a:r>
            <a:r>
              <a:rPr lang="en-US" dirty="0">
                <a:latin typeface="Times New Roman" pitchFamily="18"/>
              </a:rPr>
              <a:t> </a:t>
            </a:r>
            <a:r>
              <a:rPr lang="en-US" dirty="0" err="1">
                <a:latin typeface="Times New Roman" pitchFamily="18"/>
              </a:rPr>
              <a:t>алгоритму</a:t>
            </a:r>
            <a:r>
              <a:rPr lang="en-US" dirty="0">
                <a:latin typeface="Times New Roman" pitchFamily="18"/>
              </a:rPr>
              <a:t> </a:t>
            </a:r>
            <a:r>
              <a:rPr lang="en-US" dirty="0" err="1">
                <a:latin typeface="Times New Roman" pitchFamily="18"/>
              </a:rPr>
              <a:t>Джарвіса</a:t>
            </a:r>
            <a:r>
              <a:rPr lang="en-US" dirty="0">
                <a:latin typeface="Times New Roman" pitchFamily="18"/>
              </a:rPr>
              <a:t> </a:t>
            </a:r>
            <a:r>
              <a:rPr lang="en-US" dirty="0" err="1">
                <a:latin typeface="Times New Roman" pitchFamily="18"/>
              </a:rPr>
              <a:t>буде</a:t>
            </a:r>
            <a:r>
              <a:rPr lang="en-US" dirty="0">
                <a:latin typeface="Times New Roman" pitchFamily="18"/>
              </a:rPr>
              <a:t> </a:t>
            </a:r>
            <a:r>
              <a:rPr lang="en-US" b="1" i="1" dirty="0">
                <a:latin typeface="Times New Roman" pitchFamily="18"/>
              </a:rPr>
              <a:t>O(</a:t>
            </a:r>
            <a:r>
              <a:rPr lang="en-US" b="1" i="1" dirty="0" err="1">
                <a:latin typeface="Times New Roman" pitchFamily="18"/>
              </a:rPr>
              <a:t>nh</a:t>
            </a:r>
            <a:r>
              <a:rPr lang="en-US" b="1" i="1" dirty="0">
                <a:latin typeface="Times New Roman" pitchFamily="18"/>
              </a:rPr>
              <a:t>) </a:t>
            </a:r>
            <a:r>
              <a:rPr lang="ru-RU" i="1" dirty="0" smtClean="0">
                <a:latin typeface="Times New Roman" pitchFamily="18"/>
              </a:rPr>
              <a:t>– </a:t>
            </a:r>
            <a:r>
              <a:rPr lang="en-US" i="1" dirty="0" err="1" smtClean="0">
                <a:latin typeface="Times New Roman" pitchFamily="18"/>
              </a:rPr>
              <a:t>тобто</a:t>
            </a:r>
            <a:r>
              <a:rPr lang="en-US" i="1" dirty="0" smtClean="0">
                <a:latin typeface="Times New Roman" pitchFamily="18"/>
              </a:rPr>
              <a:t> </a:t>
            </a:r>
            <a:r>
              <a:rPr lang="en-US" i="1" dirty="0" err="1">
                <a:latin typeface="Times New Roman" pitchFamily="18"/>
              </a:rPr>
              <a:t>він</a:t>
            </a:r>
            <a:r>
              <a:rPr lang="en-US" i="1" dirty="0">
                <a:latin typeface="Times New Roman" pitchFamily="18"/>
              </a:rPr>
              <a:t> </a:t>
            </a:r>
            <a:r>
              <a:rPr lang="en-US" i="1" dirty="0" err="1">
                <a:latin typeface="Times New Roman" pitchFamily="18"/>
              </a:rPr>
              <a:t>дуже</a:t>
            </a:r>
            <a:r>
              <a:rPr lang="en-US" i="1" dirty="0">
                <a:latin typeface="Times New Roman" pitchFamily="18"/>
              </a:rPr>
              <a:t> </a:t>
            </a:r>
            <a:r>
              <a:rPr lang="en-US" i="1" dirty="0" err="1">
                <a:latin typeface="Times New Roman" pitchFamily="18"/>
              </a:rPr>
              <a:t>ефективний</a:t>
            </a:r>
            <a:r>
              <a:rPr lang="en-US" i="1" dirty="0">
                <a:latin typeface="Times New Roman" pitchFamily="18"/>
              </a:rPr>
              <a:t>, </a:t>
            </a:r>
            <a:r>
              <a:rPr lang="en-US" i="1" dirty="0" err="1">
                <a:latin typeface="Times New Roman" pitchFamily="18"/>
              </a:rPr>
              <a:t>якщо</a:t>
            </a:r>
            <a:r>
              <a:rPr lang="en-US" b="1" i="1" dirty="0">
                <a:latin typeface="Times New Roman" pitchFamily="18"/>
              </a:rPr>
              <a:t> h </a:t>
            </a:r>
            <a:r>
              <a:rPr lang="en-US" i="1" dirty="0">
                <a:latin typeface="Times New Roman" pitchFamily="18"/>
              </a:rPr>
              <a:t>є </a:t>
            </a:r>
            <a:r>
              <a:rPr lang="en-US" i="1" dirty="0" err="1" smtClean="0">
                <a:latin typeface="Times New Roman" pitchFamily="18"/>
              </a:rPr>
              <a:t>малим</a:t>
            </a:r>
            <a:r>
              <a:rPr lang="ru-RU" dirty="0">
                <a:latin typeface="Times New Roman" pitchFamily="18"/>
              </a:rPr>
              <a:t>.</a:t>
            </a:r>
            <a:endParaRPr lang="en-US" dirty="0">
              <a:latin typeface="Times New Roman" pitchFamily="18"/>
            </a:endParaRPr>
          </a:p>
        </p:txBody>
      </p:sp>
    </p:spTree>
    <p:extLst>
      <p:ext uri="{BB962C8B-B14F-4D97-AF65-F5344CB8AC3E}">
        <p14:creationId xmlns:p14="http://schemas.microsoft.com/office/powerpoint/2010/main" val="33719917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503999" y="686359"/>
            <a:ext cx="9071640" cy="492443"/>
          </a:xfrm>
        </p:spPr>
        <p:txBody>
          <a:bodyPr>
            <a:spAutoFit/>
          </a:bodyPr>
          <a:lstStyle/>
          <a:p>
            <a:pPr marL="727560" lvl="0" indent="-228600"/>
            <a:r>
              <a:rPr lang="en-US" sz="3200" b="1" dirty="0" err="1">
                <a:latin typeface="Arial" pitchFamily="34"/>
              </a:rPr>
              <a:t>Метод</a:t>
            </a:r>
            <a:r>
              <a:rPr lang="en-US" sz="3200" b="1" dirty="0">
                <a:latin typeface="Arial" pitchFamily="34"/>
              </a:rPr>
              <a:t> </a:t>
            </a:r>
            <a:r>
              <a:rPr lang="en-US" sz="3200" b="1" dirty="0" err="1">
                <a:latin typeface="Arial" pitchFamily="34"/>
              </a:rPr>
              <a:t>Грехема</a:t>
            </a:r>
            <a:endParaRPr lang="en-US" sz="3200" b="1" dirty="0">
              <a:latin typeface="Arial" pitchFamily="34"/>
            </a:endParaRPr>
          </a:p>
        </p:txBody>
      </p:sp>
      <p:sp>
        <p:nvSpPr>
          <p:cNvPr id="3" name="Subtitle 2"/>
          <p:cNvSpPr txBox="1">
            <a:spLocks noGrp="1"/>
          </p:cNvSpPr>
          <p:nvPr>
            <p:ph type="subTitle" idx="4294967295"/>
          </p:nvPr>
        </p:nvSpPr>
        <p:spPr>
          <a:xfrm>
            <a:off x="503999" y="3032734"/>
            <a:ext cx="9071640" cy="2462213"/>
          </a:xfrm>
        </p:spPr>
        <p:txBody>
          <a:bodyPr anchor="ctr">
            <a:spAutoFit/>
          </a:bodyPr>
          <a:lstStyle/>
          <a:p>
            <a:pPr lvl="0" algn="just"/>
            <a:r>
              <a:rPr lang="en-US" dirty="0" err="1">
                <a:latin typeface="Times New Roman" pitchFamily="18"/>
              </a:rPr>
              <a:t>Нехай</a:t>
            </a:r>
            <a:r>
              <a:rPr lang="en-US" dirty="0">
                <a:latin typeface="Times New Roman" pitchFamily="18"/>
              </a:rPr>
              <a:t> </a:t>
            </a:r>
            <a:r>
              <a:rPr lang="en-US" dirty="0" err="1">
                <a:latin typeface="Times New Roman" pitchFamily="18"/>
              </a:rPr>
              <a:t>знайдена</a:t>
            </a:r>
            <a:r>
              <a:rPr lang="en-US" dirty="0">
                <a:latin typeface="Times New Roman" pitchFamily="18"/>
              </a:rPr>
              <a:t> </a:t>
            </a:r>
            <a:r>
              <a:rPr lang="en-US" dirty="0" err="1">
                <a:latin typeface="Times New Roman" pitchFamily="18"/>
              </a:rPr>
              <a:t>найменша</a:t>
            </a:r>
            <a:r>
              <a:rPr lang="en-US" dirty="0">
                <a:latin typeface="Times New Roman" pitchFamily="18"/>
              </a:rPr>
              <a:t> в </a:t>
            </a:r>
            <a:r>
              <a:rPr lang="en-US" dirty="0" err="1">
                <a:latin typeface="Times New Roman" pitchFamily="18"/>
              </a:rPr>
              <a:t>лексикографічному</a:t>
            </a:r>
            <a:r>
              <a:rPr lang="en-US" dirty="0">
                <a:latin typeface="Times New Roman" pitchFamily="18"/>
              </a:rPr>
              <a:t> </a:t>
            </a:r>
            <a:r>
              <a:rPr lang="en-US" dirty="0" err="1">
                <a:latin typeface="Times New Roman" pitchFamily="18"/>
              </a:rPr>
              <a:t>порядку</a:t>
            </a:r>
            <a:r>
              <a:rPr lang="en-US" dirty="0">
                <a:latin typeface="Times New Roman" pitchFamily="18"/>
              </a:rPr>
              <a:t> </a:t>
            </a:r>
            <a:r>
              <a:rPr lang="en-US" dirty="0" err="1">
                <a:latin typeface="Times New Roman" pitchFamily="18"/>
              </a:rPr>
              <a:t>точка</a:t>
            </a:r>
            <a:r>
              <a:rPr lang="en-US" dirty="0">
                <a:latin typeface="Times New Roman" pitchFamily="18"/>
              </a:rPr>
              <a:t> </a:t>
            </a:r>
            <a:r>
              <a:rPr lang="en-US" b="1" i="1" dirty="0">
                <a:latin typeface="Times New Roman" pitchFamily="18"/>
              </a:rPr>
              <a:t>p</a:t>
            </a:r>
            <a:r>
              <a:rPr lang="en-US" b="1" i="1" baseline="-24000" dirty="0">
                <a:latin typeface="Times New Roman" pitchFamily="18"/>
              </a:rPr>
              <a:t>1</a:t>
            </a:r>
            <a:r>
              <a:rPr lang="en-US" dirty="0" smtClean="0">
                <a:latin typeface="Times New Roman" pitchFamily="18"/>
              </a:rPr>
              <a:t> </a:t>
            </a:r>
            <a:r>
              <a:rPr lang="en-US" dirty="0" err="1">
                <a:latin typeface="Times New Roman" pitchFamily="18"/>
              </a:rPr>
              <a:t>заданої</a:t>
            </a:r>
            <a:r>
              <a:rPr lang="en-US" dirty="0">
                <a:latin typeface="Times New Roman" pitchFamily="18"/>
              </a:rPr>
              <a:t> </a:t>
            </a:r>
            <a:r>
              <a:rPr lang="en-US" dirty="0" err="1">
                <a:latin typeface="Times New Roman" pitchFamily="18"/>
              </a:rPr>
              <a:t>множини</a:t>
            </a:r>
            <a:r>
              <a:rPr lang="en-US" dirty="0">
                <a:latin typeface="Times New Roman" pitchFamily="18"/>
              </a:rPr>
              <a:t> </a:t>
            </a:r>
            <a:r>
              <a:rPr lang="en-US" i="1" dirty="0">
                <a:latin typeface="Times New Roman" pitchFamily="18"/>
              </a:rPr>
              <a:t>L</a:t>
            </a:r>
            <a:r>
              <a:rPr lang="en-US" dirty="0">
                <a:latin typeface="Times New Roman" pitchFamily="18"/>
              </a:rPr>
              <a:t>, </a:t>
            </a:r>
            <a:r>
              <a:rPr lang="en-US" dirty="0" err="1">
                <a:latin typeface="Times New Roman" pitchFamily="18"/>
              </a:rPr>
              <a:t>що</a:t>
            </a:r>
            <a:r>
              <a:rPr lang="en-US" dirty="0">
                <a:latin typeface="Times New Roman" pitchFamily="18"/>
              </a:rPr>
              <a:t> </a:t>
            </a:r>
            <a:r>
              <a:rPr lang="en-US" dirty="0" err="1">
                <a:latin typeface="Times New Roman" pitchFamily="18"/>
              </a:rPr>
              <a:t>вимагає</a:t>
            </a:r>
            <a:r>
              <a:rPr lang="en-US" dirty="0">
                <a:latin typeface="Times New Roman" pitchFamily="18"/>
              </a:rPr>
              <a:t> </a:t>
            </a:r>
            <a:r>
              <a:rPr lang="en-US" dirty="0" err="1">
                <a:latin typeface="Times New Roman" pitchFamily="18"/>
              </a:rPr>
              <a:t>часу</a:t>
            </a:r>
            <a:r>
              <a:rPr lang="en-US" dirty="0">
                <a:latin typeface="Times New Roman" pitchFamily="18"/>
              </a:rPr>
              <a:t> </a:t>
            </a:r>
            <a:r>
              <a:rPr lang="en-US" b="1" i="1" dirty="0">
                <a:latin typeface="Times New Roman" pitchFamily="18"/>
              </a:rPr>
              <a:t>O(n)</a:t>
            </a:r>
            <a:r>
              <a:rPr lang="en-US" dirty="0">
                <a:latin typeface="Times New Roman" pitchFamily="18"/>
              </a:rPr>
              <a:t>. </a:t>
            </a:r>
            <a:r>
              <a:rPr lang="en-US" dirty="0" err="1">
                <a:latin typeface="Times New Roman" pitchFamily="18"/>
              </a:rPr>
              <a:t>Упорядкуємо</a:t>
            </a:r>
            <a:r>
              <a:rPr lang="en-US" dirty="0">
                <a:latin typeface="Times New Roman" pitchFamily="18"/>
              </a:rPr>
              <a:t> </a:t>
            </a:r>
            <a:r>
              <a:rPr lang="en-US" dirty="0" err="1">
                <a:latin typeface="Times New Roman" pitchFamily="18"/>
              </a:rPr>
              <a:t>лексикографічно</a:t>
            </a:r>
            <a:r>
              <a:rPr lang="en-US" dirty="0">
                <a:latin typeface="Times New Roman" pitchFamily="18"/>
              </a:rPr>
              <a:t> </a:t>
            </a:r>
            <a:r>
              <a:rPr lang="en-US" dirty="0" err="1">
                <a:latin typeface="Times New Roman" pitchFamily="18"/>
              </a:rPr>
              <a:t>усі</a:t>
            </a:r>
            <a:r>
              <a:rPr lang="en-US" dirty="0">
                <a:latin typeface="Times New Roman" pitchFamily="18"/>
              </a:rPr>
              <a:t> </a:t>
            </a:r>
            <a:r>
              <a:rPr lang="en-US" dirty="0" err="1">
                <a:latin typeface="Times New Roman" pitchFamily="18"/>
              </a:rPr>
              <a:t>інші</a:t>
            </a:r>
            <a:r>
              <a:rPr lang="en-US" dirty="0">
                <a:latin typeface="Times New Roman" pitchFamily="18"/>
              </a:rPr>
              <a:t> </a:t>
            </a:r>
            <a:r>
              <a:rPr lang="en-US" dirty="0" err="1">
                <a:latin typeface="Times New Roman" pitchFamily="18"/>
              </a:rPr>
              <a:t>точки</a:t>
            </a:r>
            <a:r>
              <a:rPr lang="en-US" dirty="0">
                <a:latin typeface="Times New Roman" pitchFamily="18"/>
              </a:rPr>
              <a:t> </a:t>
            </a:r>
            <a:r>
              <a:rPr lang="en-US" dirty="0" err="1">
                <a:latin typeface="Times New Roman" pitchFamily="18"/>
              </a:rPr>
              <a:t>відповідно</a:t>
            </a:r>
            <a:r>
              <a:rPr lang="en-US" dirty="0">
                <a:latin typeface="Times New Roman" pitchFamily="18"/>
              </a:rPr>
              <a:t> </a:t>
            </a:r>
            <a:r>
              <a:rPr lang="en-US" dirty="0" err="1">
                <a:latin typeface="Times New Roman" pitchFamily="18"/>
              </a:rPr>
              <a:t>до</a:t>
            </a:r>
            <a:r>
              <a:rPr lang="en-US" dirty="0">
                <a:latin typeface="Times New Roman" pitchFamily="18"/>
              </a:rPr>
              <a:t> </a:t>
            </a:r>
            <a:r>
              <a:rPr lang="en-US" dirty="0" err="1">
                <a:latin typeface="Times New Roman" pitchFamily="18"/>
              </a:rPr>
              <a:t>полярних</a:t>
            </a:r>
            <a:r>
              <a:rPr lang="en-US" dirty="0">
                <a:latin typeface="Times New Roman" pitchFamily="18"/>
              </a:rPr>
              <a:t> </a:t>
            </a:r>
            <a:r>
              <a:rPr lang="en-US" dirty="0" err="1">
                <a:latin typeface="Times New Roman" pitchFamily="18"/>
              </a:rPr>
              <a:t>кутів</a:t>
            </a:r>
            <a:r>
              <a:rPr lang="en-US" dirty="0">
                <a:latin typeface="Times New Roman" pitchFamily="18"/>
              </a:rPr>
              <a:t> </a:t>
            </a:r>
            <a:r>
              <a:rPr lang="en-US" dirty="0" err="1">
                <a:latin typeface="Times New Roman" pitchFamily="18"/>
              </a:rPr>
              <a:t>векторів</a:t>
            </a:r>
            <a:r>
              <a:rPr lang="en-US" dirty="0">
                <a:latin typeface="Times New Roman" pitchFamily="18"/>
              </a:rPr>
              <a:t> </a:t>
            </a:r>
            <a:r>
              <a:rPr lang="en-US" b="1" i="1" dirty="0" smtClean="0">
                <a:latin typeface="Times New Roman" pitchFamily="18"/>
              </a:rPr>
              <a:t>p</a:t>
            </a:r>
            <a:r>
              <a:rPr lang="en-US" b="1" i="1" baseline="-24000" dirty="0" smtClean="0">
                <a:latin typeface="Times New Roman" pitchFamily="18"/>
              </a:rPr>
              <a:t>1</a:t>
            </a:r>
            <a:r>
              <a:rPr lang="en-US" b="1" i="1" dirty="0" smtClean="0">
                <a:latin typeface="Times New Roman" pitchFamily="18"/>
              </a:rPr>
              <a:t>p</a:t>
            </a:r>
            <a:r>
              <a:rPr lang="en-US" b="1" i="1" baseline="-24000" dirty="0">
                <a:latin typeface="Times New Roman" pitchFamily="18"/>
              </a:rPr>
              <a:t>i</a:t>
            </a:r>
            <a:r>
              <a:rPr lang="en-US" dirty="0" smtClean="0">
                <a:latin typeface="Times New Roman" pitchFamily="18"/>
              </a:rPr>
              <a:t> </a:t>
            </a:r>
            <a:r>
              <a:rPr lang="ru-RU" dirty="0" smtClean="0">
                <a:latin typeface="Times New Roman" pitchFamily="18"/>
              </a:rPr>
              <a:t>та</a:t>
            </a:r>
            <a:r>
              <a:rPr lang="en-US" dirty="0" smtClean="0">
                <a:latin typeface="Times New Roman" pitchFamily="18"/>
              </a:rPr>
              <a:t> </a:t>
            </a:r>
            <a:r>
              <a:rPr lang="en-US" dirty="0" err="1" smtClean="0">
                <a:latin typeface="Times New Roman" pitchFamily="18"/>
              </a:rPr>
              <a:t>довжин</a:t>
            </a:r>
            <a:r>
              <a:rPr lang="en-US" dirty="0" smtClean="0">
                <a:latin typeface="Times New Roman" pitchFamily="18"/>
              </a:rPr>
              <a:t> </a:t>
            </a:r>
            <a:r>
              <a:rPr lang="en-US" dirty="0" err="1">
                <a:latin typeface="Times New Roman" pitchFamily="18"/>
              </a:rPr>
              <a:t>цих</a:t>
            </a:r>
            <a:r>
              <a:rPr lang="en-US" dirty="0">
                <a:latin typeface="Times New Roman" pitchFamily="18"/>
              </a:rPr>
              <a:t> </a:t>
            </a:r>
            <a:r>
              <a:rPr lang="en-US" dirty="0" err="1">
                <a:latin typeface="Times New Roman" pitchFamily="18"/>
              </a:rPr>
              <a:t>векторів</a:t>
            </a:r>
            <a:r>
              <a:rPr lang="en-US" dirty="0">
                <a:latin typeface="Times New Roman" pitchFamily="18"/>
              </a:rPr>
              <a:t>.</a:t>
            </a:r>
          </a:p>
        </p:txBody>
      </p:sp>
    </p:spTree>
    <p:extLst>
      <p:ext uri="{BB962C8B-B14F-4D97-AF65-F5344CB8AC3E}">
        <p14:creationId xmlns:p14="http://schemas.microsoft.com/office/powerpoint/2010/main" val="2077970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503999" y="686359"/>
            <a:ext cx="9071640" cy="492443"/>
          </a:xfrm>
        </p:spPr>
        <p:txBody>
          <a:bodyPr>
            <a:spAutoFit/>
          </a:bodyPr>
          <a:lstStyle/>
          <a:p>
            <a:pPr marL="727560" lvl="0" indent="-228600"/>
            <a:r>
              <a:rPr lang="en-US" sz="3200" b="1" dirty="0" err="1">
                <a:latin typeface="Arial" pitchFamily="34"/>
              </a:rPr>
              <a:t>Метод</a:t>
            </a:r>
            <a:r>
              <a:rPr lang="en-US" sz="3200" b="1" dirty="0">
                <a:latin typeface="Arial" pitchFamily="34"/>
              </a:rPr>
              <a:t> </a:t>
            </a:r>
            <a:r>
              <a:rPr lang="en-US" sz="3200" b="1" dirty="0" err="1">
                <a:latin typeface="Arial" pitchFamily="34"/>
              </a:rPr>
              <a:t>Грехема</a:t>
            </a:r>
            <a:endParaRPr lang="en-US" sz="3200" b="1" dirty="0">
              <a:latin typeface="Arial" pitchFamily="34"/>
            </a:endParaRPr>
          </a:p>
        </p:txBody>
      </p:sp>
      <p:sp>
        <p:nvSpPr>
          <p:cNvPr id="3" name="Subtitle 2"/>
          <p:cNvSpPr txBox="1">
            <a:spLocks noGrp="1"/>
          </p:cNvSpPr>
          <p:nvPr>
            <p:ph type="subTitle" idx="4294967295"/>
          </p:nvPr>
        </p:nvSpPr>
        <p:spPr>
          <a:xfrm>
            <a:off x="503999" y="3278955"/>
            <a:ext cx="9071640" cy="1969770"/>
          </a:xfrm>
        </p:spPr>
        <p:txBody>
          <a:bodyPr anchor="ctr">
            <a:spAutoFit/>
          </a:bodyPr>
          <a:lstStyle/>
          <a:p>
            <a:pPr lvl="0" algn="just"/>
            <a:r>
              <a:rPr lang="en-US" dirty="0" err="1">
                <a:latin typeface="Times New Roman" pitchFamily="18"/>
              </a:rPr>
              <a:t>Це</a:t>
            </a:r>
            <a:r>
              <a:rPr lang="en-US" dirty="0">
                <a:latin typeface="Times New Roman" pitchFamily="18"/>
              </a:rPr>
              <a:t> </a:t>
            </a:r>
            <a:r>
              <a:rPr lang="en-US" dirty="0" err="1">
                <a:latin typeface="Times New Roman" pitchFamily="18"/>
              </a:rPr>
              <a:t>означає</a:t>
            </a:r>
            <a:r>
              <a:rPr lang="en-US" dirty="0">
                <a:latin typeface="Times New Roman" pitchFamily="18"/>
              </a:rPr>
              <a:t>, </a:t>
            </a:r>
            <a:r>
              <a:rPr lang="en-US" dirty="0" err="1">
                <a:latin typeface="Times New Roman" pitchFamily="18"/>
              </a:rPr>
              <a:t>що</a:t>
            </a:r>
            <a:r>
              <a:rPr lang="en-US" dirty="0">
                <a:latin typeface="Times New Roman" pitchFamily="18"/>
              </a:rPr>
              <a:t> </a:t>
            </a:r>
            <a:r>
              <a:rPr lang="en-US" dirty="0" err="1">
                <a:latin typeface="Times New Roman" pitchFamily="18"/>
              </a:rPr>
              <a:t>на</a:t>
            </a:r>
            <a:r>
              <a:rPr lang="en-US" dirty="0">
                <a:latin typeface="Times New Roman" pitchFamily="18"/>
              </a:rPr>
              <a:t> </a:t>
            </a:r>
            <a:r>
              <a:rPr lang="en-US" dirty="0" err="1">
                <a:latin typeface="Times New Roman" pitchFamily="18"/>
              </a:rPr>
              <a:t>множині</a:t>
            </a:r>
            <a:r>
              <a:rPr lang="en-US" dirty="0">
                <a:latin typeface="Times New Roman" pitchFamily="18"/>
              </a:rPr>
              <a:t> </a:t>
            </a:r>
            <a:r>
              <a:rPr lang="en-US" dirty="0" err="1">
                <a:latin typeface="Times New Roman" pitchFamily="18"/>
              </a:rPr>
              <a:t>точок</a:t>
            </a:r>
            <a:r>
              <a:rPr lang="en-US" dirty="0">
                <a:latin typeface="Times New Roman" pitchFamily="18"/>
              </a:rPr>
              <a:t> </a:t>
            </a:r>
            <a:r>
              <a:rPr lang="en-US" i="1" dirty="0">
                <a:latin typeface="Times New Roman" pitchFamily="18"/>
              </a:rPr>
              <a:t>L</a:t>
            </a:r>
            <a:r>
              <a:rPr lang="en-US" dirty="0">
                <a:latin typeface="Times New Roman" pitchFamily="18"/>
              </a:rPr>
              <a:t> </a:t>
            </a:r>
            <a:r>
              <a:rPr lang="en-US" dirty="0" err="1">
                <a:latin typeface="Times New Roman" pitchFamily="18"/>
              </a:rPr>
              <a:t>вводиться</a:t>
            </a:r>
            <a:r>
              <a:rPr lang="en-US" dirty="0">
                <a:latin typeface="Times New Roman" pitchFamily="18"/>
              </a:rPr>
              <a:t> </a:t>
            </a:r>
            <a:r>
              <a:rPr lang="en-US" dirty="0" err="1">
                <a:latin typeface="Times New Roman" pitchFamily="18"/>
              </a:rPr>
              <a:t>відношення</a:t>
            </a:r>
            <a:r>
              <a:rPr lang="en-US" dirty="0">
                <a:latin typeface="Times New Roman" pitchFamily="18"/>
              </a:rPr>
              <a:t> </a:t>
            </a:r>
            <a:r>
              <a:rPr lang="en-US" dirty="0" err="1">
                <a:latin typeface="Times New Roman" pitchFamily="18"/>
              </a:rPr>
              <a:t>порядку</a:t>
            </a:r>
            <a:r>
              <a:rPr lang="en-US" dirty="0">
                <a:latin typeface="Times New Roman" pitchFamily="18"/>
              </a:rPr>
              <a:t> "</a:t>
            </a:r>
            <a:r>
              <a:rPr lang="en-US" dirty="0" err="1">
                <a:latin typeface="Times New Roman" pitchFamily="18"/>
              </a:rPr>
              <a:t>передує</a:t>
            </a:r>
            <a:r>
              <a:rPr lang="en-US" dirty="0">
                <a:latin typeface="Times New Roman" pitchFamily="18"/>
              </a:rPr>
              <a:t>". </a:t>
            </a:r>
            <a:r>
              <a:rPr lang="en-US" dirty="0" err="1">
                <a:latin typeface="Times New Roman" pitchFamily="18"/>
              </a:rPr>
              <a:t>Вважається</a:t>
            </a:r>
            <a:r>
              <a:rPr lang="en-US" dirty="0">
                <a:latin typeface="Times New Roman" pitchFamily="18"/>
              </a:rPr>
              <a:t>, </a:t>
            </a:r>
            <a:r>
              <a:rPr lang="en-US" dirty="0" err="1">
                <a:latin typeface="Times New Roman" pitchFamily="18"/>
              </a:rPr>
              <a:t>що</a:t>
            </a:r>
            <a:r>
              <a:rPr lang="en-US" dirty="0">
                <a:latin typeface="Times New Roman" pitchFamily="18"/>
              </a:rPr>
              <a:t> </a:t>
            </a:r>
            <a:r>
              <a:rPr lang="en-US" dirty="0" err="1">
                <a:latin typeface="Times New Roman" pitchFamily="18"/>
              </a:rPr>
              <a:t>точка</a:t>
            </a:r>
            <a:r>
              <a:rPr lang="en-US" dirty="0">
                <a:latin typeface="Times New Roman" pitchFamily="18"/>
              </a:rPr>
              <a:t> </a:t>
            </a:r>
            <a:r>
              <a:rPr lang="en-US" b="1" i="1" dirty="0">
                <a:latin typeface="Times New Roman" pitchFamily="18"/>
              </a:rPr>
              <a:t>p</a:t>
            </a:r>
            <a:r>
              <a:rPr lang="en-US" b="1" i="1" baseline="-15000" dirty="0">
                <a:latin typeface="Times New Roman" pitchFamily="18"/>
              </a:rPr>
              <a:t>i </a:t>
            </a:r>
            <a:r>
              <a:rPr lang="uk-UA" b="1" i="1" baseline="-15000" dirty="0" smtClean="0">
                <a:latin typeface="Times New Roman" pitchFamily="18"/>
              </a:rPr>
              <a:t> </a:t>
            </a:r>
            <a:r>
              <a:rPr lang="en-US" dirty="0" err="1" smtClean="0">
                <a:latin typeface="Times New Roman" pitchFamily="18"/>
              </a:rPr>
              <a:t>йде</a:t>
            </a:r>
            <a:r>
              <a:rPr lang="en-US" dirty="0" smtClean="0">
                <a:latin typeface="Times New Roman" pitchFamily="18"/>
              </a:rPr>
              <a:t> </a:t>
            </a:r>
            <a:r>
              <a:rPr lang="en-US" dirty="0" err="1">
                <a:latin typeface="Times New Roman" pitchFamily="18"/>
              </a:rPr>
              <a:t>попереду</a:t>
            </a:r>
            <a:r>
              <a:rPr lang="en-US" dirty="0">
                <a:latin typeface="Times New Roman" pitchFamily="18"/>
              </a:rPr>
              <a:t> </a:t>
            </a:r>
            <a:r>
              <a:rPr lang="en-US" dirty="0" err="1" smtClean="0">
                <a:latin typeface="Times New Roman" pitchFamily="18"/>
              </a:rPr>
              <a:t>точ</a:t>
            </a:r>
            <a:r>
              <a:rPr lang="uk-UA" dirty="0" err="1" smtClean="0">
                <a:latin typeface="Times New Roman" pitchFamily="18"/>
              </a:rPr>
              <a:t>ки</a:t>
            </a:r>
            <a:r>
              <a:rPr lang="en-US" dirty="0" smtClean="0">
                <a:latin typeface="Times New Roman" pitchFamily="18"/>
              </a:rPr>
              <a:t> </a:t>
            </a:r>
            <a:r>
              <a:rPr lang="en-US" b="1" i="1" dirty="0" err="1">
                <a:latin typeface="Times New Roman" pitchFamily="18"/>
              </a:rPr>
              <a:t>p</a:t>
            </a:r>
            <a:r>
              <a:rPr lang="en-US" b="1" i="1" baseline="-25000" dirty="0" err="1">
                <a:latin typeface="Times New Roman" pitchFamily="18"/>
              </a:rPr>
              <a:t>j</a:t>
            </a:r>
            <a:r>
              <a:rPr lang="en-US" dirty="0">
                <a:latin typeface="Times New Roman" pitchFamily="18"/>
              </a:rPr>
              <a:t> (</a:t>
            </a:r>
            <a:r>
              <a:rPr lang="en-US" b="1" i="1" dirty="0">
                <a:latin typeface="Times New Roman" pitchFamily="18"/>
              </a:rPr>
              <a:t>i,j</a:t>
            </a:r>
            <a:r>
              <a:rPr lang="en-US" dirty="0">
                <a:latin typeface="Symbol" pitchFamily="18"/>
              </a:rPr>
              <a:t></a:t>
            </a:r>
            <a:r>
              <a:rPr lang="en-US" dirty="0">
                <a:latin typeface="Times New Roman" pitchFamily="18"/>
              </a:rPr>
              <a:t>2)</a:t>
            </a:r>
            <a:r>
              <a:rPr lang="en-US" b="1" i="1" dirty="0">
                <a:latin typeface="Times New Roman" pitchFamily="18"/>
              </a:rPr>
              <a:t>, </a:t>
            </a:r>
            <a:r>
              <a:rPr lang="en-US" dirty="0" err="1">
                <a:latin typeface="Times New Roman" pitchFamily="18"/>
              </a:rPr>
              <a:t>якщо</a:t>
            </a:r>
            <a:r>
              <a:rPr lang="en-US" dirty="0">
                <a:latin typeface="Times New Roman" pitchFamily="18"/>
              </a:rPr>
              <a:t> </a:t>
            </a:r>
            <a:r>
              <a:rPr lang="en-US" dirty="0" err="1">
                <a:latin typeface="Times New Roman" pitchFamily="18"/>
              </a:rPr>
              <a:t>точка</a:t>
            </a:r>
            <a:r>
              <a:rPr lang="en-US" dirty="0">
                <a:latin typeface="Times New Roman" pitchFamily="18"/>
              </a:rPr>
              <a:t> </a:t>
            </a:r>
            <a:r>
              <a:rPr lang="en-US" b="1" i="1" dirty="0" err="1">
                <a:latin typeface="Times New Roman" pitchFamily="18"/>
              </a:rPr>
              <a:t>p</a:t>
            </a:r>
            <a:r>
              <a:rPr lang="en-US" b="1" i="1" baseline="-25000" dirty="0" err="1">
                <a:latin typeface="Times New Roman" pitchFamily="18"/>
              </a:rPr>
              <a:t>j</a:t>
            </a:r>
            <a:r>
              <a:rPr lang="en-US" dirty="0">
                <a:latin typeface="Times New Roman" pitchFamily="18"/>
              </a:rPr>
              <a:t> </a:t>
            </a:r>
            <a:r>
              <a:rPr lang="uk-UA" dirty="0" smtClean="0">
                <a:latin typeface="Times New Roman" pitchFamily="18"/>
              </a:rPr>
              <a:t>знаходиться</a:t>
            </a:r>
            <a:r>
              <a:rPr lang="en-US" dirty="0" smtClean="0">
                <a:latin typeface="Times New Roman" pitchFamily="18"/>
              </a:rPr>
              <a:t> </a:t>
            </a:r>
            <a:r>
              <a:rPr lang="en-US" dirty="0" err="1">
                <a:latin typeface="Times New Roman" pitchFamily="18"/>
              </a:rPr>
              <a:t>лівіше</a:t>
            </a:r>
            <a:r>
              <a:rPr lang="en-US" dirty="0">
                <a:latin typeface="Times New Roman" pitchFamily="18"/>
              </a:rPr>
              <a:t> </a:t>
            </a:r>
            <a:r>
              <a:rPr lang="en-US" dirty="0" err="1">
                <a:latin typeface="Times New Roman" pitchFamily="18"/>
              </a:rPr>
              <a:t>або</a:t>
            </a:r>
            <a:r>
              <a:rPr lang="en-US" dirty="0">
                <a:latin typeface="Times New Roman" pitchFamily="18"/>
              </a:rPr>
              <a:t> </a:t>
            </a:r>
            <a:r>
              <a:rPr lang="en-US" dirty="0" err="1">
                <a:latin typeface="Times New Roman" pitchFamily="18"/>
              </a:rPr>
              <a:t>попереду</a:t>
            </a:r>
            <a:r>
              <a:rPr lang="en-US" dirty="0">
                <a:latin typeface="Times New Roman" pitchFamily="18"/>
              </a:rPr>
              <a:t> </a:t>
            </a:r>
            <a:r>
              <a:rPr lang="en-US" dirty="0" err="1">
                <a:latin typeface="Times New Roman" pitchFamily="18"/>
              </a:rPr>
              <a:t>вектору</a:t>
            </a:r>
            <a:r>
              <a:rPr lang="en-US" dirty="0">
                <a:latin typeface="Times New Roman" pitchFamily="18"/>
              </a:rPr>
              <a:t> </a:t>
            </a:r>
            <a:r>
              <a:rPr lang="en-US" b="1" i="1" dirty="0">
                <a:latin typeface="Times New Roman" pitchFamily="18"/>
              </a:rPr>
              <a:t>p</a:t>
            </a:r>
            <a:r>
              <a:rPr lang="en-US" b="1" i="1" baseline="-15000" dirty="0">
                <a:latin typeface="Times New Roman" pitchFamily="18"/>
              </a:rPr>
              <a:t>1</a:t>
            </a:r>
            <a:r>
              <a:rPr lang="en-US" b="1" i="1" dirty="0">
                <a:latin typeface="Times New Roman" pitchFamily="18"/>
              </a:rPr>
              <a:t>p</a:t>
            </a:r>
            <a:r>
              <a:rPr lang="en-US" b="1" i="1" baseline="-25000" dirty="0">
                <a:latin typeface="Times New Roman" pitchFamily="18"/>
              </a:rPr>
              <a:t>i</a:t>
            </a:r>
            <a:r>
              <a:rPr lang="en-US" dirty="0">
                <a:latin typeface="Times New Roman" pitchFamily="18"/>
              </a:rPr>
              <a:t>.</a:t>
            </a:r>
          </a:p>
        </p:txBody>
      </p:sp>
    </p:spTree>
    <p:extLst>
      <p:ext uri="{BB962C8B-B14F-4D97-AF65-F5344CB8AC3E}">
        <p14:creationId xmlns:p14="http://schemas.microsoft.com/office/powerpoint/2010/main" val="35946298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503999" y="686359"/>
            <a:ext cx="9071640" cy="492443"/>
          </a:xfrm>
        </p:spPr>
        <p:txBody>
          <a:bodyPr>
            <a:spAutoFit/>
          </a:bodyPr>
          <a:lstStyle/>
          <a:p>
            <a:pPr marL="727560" lvl="0" indent="-228600"/>
            <a:r>
              <a:rPr lang="en-US" sz="3200" b="1" dirty="0" err="1">
                <a:latin typeface="Arial" pitchFamily="34"/>
              </a:rPr>
              <a:t>Метод</a:t>
            </a:r>
            <a:r>
              <a:rPr lang="en-US" sz="3200" b="1" dirty="0">
                <a:latin typeface="Arial" pitchFamily="34"/>
              </a:rPr>
              <a:t> </a:t>
            </a:r>
            <a:r>
              <a:rPr lang="en-US" sz="3200" b="1" dirty="0" err="1">
                <a:latin typeface="Arial" pitchFamily="34"/>
              </a:rPr>
              <a:t>Грехема</a:t>
            </a:r>
            <a:endParaRPr lang="en-US" sz="3200" b="1" dirty="0">
              <a:latin typeface="Arial" pitchFamily="34"/>
            </a:endParaRPr>
          </a:p>
        </p:txBody>
      </p:sp>
      <p:sp>
        <p:nvSpPr>
          <p:cNvPr id="3" name="Subtitle 2"/>
          <p:cNvSpPr txBox="1">
            <a:spLocks noGrp="1"/>
          </p:cNvSpPr>
          <p:nvPr>
            <p:ph type="subTitle" idx="4294967295"/>
          </p:nvPr>
        </p:nvSpPr>
        <p:spPr>
          <a:xfrm>
            <a:off x="503999" y="1769040"/>
            <a:ext cx="9071640" cy="4989600"/>
          </a:xfrm>
        </p:spPr>
        <p:txBody>
          <a:bodyPr anchor="ctr">
            <a:spAutoFit/>
          </a:bodyPr>
          <a:lstStyle/>
          <a:p>
            <a:pPr lvl="0" algn="ctr"/>
            <a:endParaRPr lang="en-US"/>
          </a:p>
          <a:p>
            <a:pPr lvl="0" algn="ctr"/>
            <a:endParaRPr lang="en-US"/>
          </a:p>
        </p:txBody>
      </p:sp>
      <p:grpSp>
        <p:nvGrpSpPr>
          <p:cNvPr id="4" name="Group 3"/>
          <p:cNvGrpSpPr/>
          <p:nvPr/>
        </p:nvGrpSpPr>
        <p:grpSpPr>
          <a:xfrm>
            <a:off x="1918743" y="1573968"/>
            <a:ext cx="6347218" cy="4726032"/>
            <a:chOff x="2880000" y="2387880"/>
            <a:chExt cx="4471559" cy="3912119"/>
          </a:xfrm>
        </p:grpSpPr>
        <p:grpSp>
          <p:nvGrpSpPr>
            <p:cNvPr id="5" name="Group 4"/>
            <p:cNvGrpSpPr/>
            <p:nvPr/>
          </p:nvGrpSpPr>
          <p:grpSpPr>
            <a:xfrm>
              <a:off x="2880000" y="2844000"/>
              <a:ext cx="4117319" cy="2855519"/>
              <a:chOff x="2880000" y="2844000"/>
              <a:chExt cx="4117319" cy="2855519"/>
            </a:xfrm>
          </p:grpSpPr>
          <p:sp>
            <p:nvSpPr>
              <p:cNvPr id="6" name="Freeform 5"/>
              <p:cNvSpPr/>
              <p:nvPr/>
            </p:nvSpPr>
            <p:spPr>
              <a:xfrm>
                <a:off x="4998960" y="5632919"/>
                <a:ext cx="63360" cy="66600"/>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200 f10 1"/>
                  <a:gd name="f16" fmla="*/ 18400 f10 1"/>
                  <a:gd name="f17" fmla="*/ 18400 f11 1"/>
                  <a:gd name="f18" fmla="*/ 3200 f11 1"/>
                  <a:gd name="f19" fmla="*/ f12 1 f2"/>
                  <a:gd name="f20" fmla="*/ f13 1 f2"/>
                  <a:gd name="f21" fmla="*/ f14 1 f2"/>
                  <a:gd name="f22" fmla="*/ 10800 f10 1"/>
                  <a:gd name="f23" fmla="*/ 0 f11 1"/>
                  <a:gd name="f24" fmla="*/ 3160 f10 1"/>
                  <a:gd name="f25" fmla="*/ 3160 f11 1"/>
                  <a:gd name="f26" fmla="*/ 0 f10 1"/>
                  <a:gd name="f27" fmla="*/ 10800 f11 1"/>
                  <a:gd name="f28" fmla="*/ 18440 f11 1"/>
                  <a:gd name="f29" fmla="*/ 21600 f11 1"/>
                  <a:gd name="f30" fmla="*/ 18440 f10 1"/>
                  <a:gd name="f31" fmla="*/ 21600 f10 1"/>
                  <a:gd name="f32" fmla="+- 0 0 f19"/>
                  <a:gd name="f33" fmla="+- f20 0 f1"/>
                  <a:gd name="f34" fmla="+- f21 0 f1"/>
                  <a:gd name="f35" fmla="*/ f32 f0 1"/>
                  <a:gd name="f36" fmla="+- f34 0 f33"/>
                  <a:gd name="f37" fmla="*/ f35 1 f5"/>
                  <a:gd name="f38" fmla="+- f37 0 f1"/>
                  <a:gd name="f39" fmla="cos 1 f38"/>
                  <a:gd name="f40" fmla="sin 1 f38"/>
                  <a:gd name="f41" fmla="+- 0 0 f39"/>
                  <a:gd name="f42" fmla="+- 0 0 f40"/>
                  <a:gd name="f43" fmla="*/ 10800 f41 1"/>
                  <a:gd name="f44" fmla="*/ 10800 f42 1"/>
                  <a:gd name="f45" fmla="*/ f43 f43 1"/>
                  <a:gd name="f46" fmla="*/ f44 f44 1"/>
                  <a:gd name="f47" fmla="+- f45 f46 0"/>
                  <a:gd name="f48" fmla="sqrt f47"/>
                  <a:gd name="f49" fmla="*/ f6 1 f48"/>
                  <a:gd name="f50" fmla="*/ f41 f49 1"/>
                  <a:gd name="f51" fmla="*/ f42 f49 1"/>
                  <a:gd name="f52" fmla="+- 10800 0 f50"/>
                  <a:gd name="f53" fmla="+- 10800 0 f51"/>
                </a:gdLst>
                <a:ahLst/>
                <a:cxnLst>
                  <a:cxn ang="3cd4">
                    <a:pos x="hc" y="t"/>
                  </a:cxn>
                  <a:cxn ang="0">
                    <a:pos x="r" y="vc"/>
                  </a:cxn>
                  <a:cxn ang="cd4">
                    <a:pos x="hc" y="b"/>
                  </a:cxn>
                  <a:cxn ang="cd2">
                    <a:pos x="l" y="vc"/>
                  </a:cxn>
                  <a:cxn ang="f33">
                    <a:pos x="f22" y="f23"/>
                  </a:cxn>
                  <a:cxn ang="f33">
                    <a:pos x="f24" y="f25"/>
                  </a:cxn>
                  <a:cxn ang="f33">
                    <a:pos x="f26" y="f27"/>
                  </a:cxn>
                  <a:cxn ang="f33">
                    <a:pos x="f24" y="f28"/>
                  </a:cxn>
                  <a:cxn ang="f33">
                    <a:pos x="f22" y="f29"/>
                  </a:cxn>
                  <a:cxn ang="f33">
                    <a:pos x="f30" y="f28"/>
                  </a:cxn>
                  <a:cxn ang="f33">
                    <a:pos x="f31" y="f27"/>
                  </a:cxn>
                  <a:cxn ang="f33">
                    <a:pos x="f30" y="f25"/>
                  </a:cxn>
                </a:cxnLst>
                <a:rect l="f15" t="f18" r="f16" b="f17"/>
                <a:pathLst>
                  <a:path w="21600" h="21600">
                    <a:moveTo>
                      <a:pt x="f52" y="f53"/>
                    </a:moveTo>
                    <a:arcTo wR="f9" hR="f9" stAng="f33" swAng="f36"/>
                    <a:close/>
                  </a:path>
                </a:pathLst>
              </a:custGeom>
              <a:solidFill>
                <a:srgbClr val="000000"/>
              </a:solidFill>
              <a:ln w="9360">
                <a:solidFill>
                  <a:srgbClr val="000000"/>
                </a:solidFill>
                <a:prstDash val="solid"/>
                <a:miter/>
              </a:ln>
            </p:spPr>
            <p:txBody>
              <a:bodyPr vert="horz" wrap="square" lIns="158760" tIns="82440" rIns="158760" bIns="82440" anchor="t" anchorCtr="0" compatLnSpc="0">
                <a:noAutofit/>
              </a:bodyPr>
              <a:lstStyle/>
              <a:p>
                <a:pPr marL="0" marR="0" lvl="0" indent="0" rtl="0" hangingPunct="0">
                  <a:lnSpc>
                    <a:spcPct val="100000"/>
                  </a:lnSpc>
                  <a:spcBef>
                    <a:spcPts val="0"/>
                  </a:spcBef>
                  <a:spcAft>
                    <a:spcPts val="0"/>
                  </a:spcAft>
                  <a:buNone/>
                  <a:tabLst/>
                </a:pPr>
                <a:endParaRPr lang="en-US" sz="1800" b="0" i="0" u="none" strike="noStrike">
                  <a:ln>
                    <a:noFill/>
                  </a:ln>
                  <a:latin typeface="Arial" pitchFamily="18"/>
                  <a:ea typeface="Lucida Sans Unicode" pitchFamily="2"/>
                  <a:cs typeface="Tahoma" pitchFamily="2"/>
                </a:endParaRPr>
              </a:p>
            </p:txBody>
          </p:sp>
          <p:sp>
            <p:nvSpPr>
              <p:cNvPr id="7" name="Freeform 6"/>
              <p:cNvSpPr/>
              <p:nvPr/>
            </p:nvSpPr>
            <p:spPr>
              <a:xfrm>
                <a:off x="6934319" y="5019120"/>
                <a:ext cx="63000" cy="66240"/>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200 f10 1"/>
                  <a:gd name="f16" fmla="*/ 18400 f10 1"/>
                  <a:gd name="f17" fmla="*/ 18400 f11 1"/>
                  <a:gd name="f18" fmla="*/ 3200 f11 1"/>
                  <a:gd name="f19" fmla="*/ f12 1 f2"/>
                  <a:gd name="f20" fmla="*/ f13 1 f2"/>
                  <a:gd name="f21" fmla="*/ f14 1 f2"/>
                  <a:gd name="f22" fmla="*/ 10800 f10 1"/>
                  <a:gd name="f23" fmla="*/ 0 f11 1"/>
                  <a:gd name="f24" fmla="*/ 3160 f10 1"/>
                  <a:gd name="f25" fmla="*/ 3160 f11 1"/>
                  <a:gd name="f26" fmla="*/ 0 f10 1"/>
                  <a:gd name="f27" fmla="*/ 10800 f11 1"/>
                  <a:gd name="f28" fmla="*/ 18440 f11 1"/>
                  <a:gd name="f29" fmla="*/ 21600 f11 1"/>
                  <a:gd name="f30" fmla="*/ 18440 f10 1"/>
                  <a:gd name="f31" fmla="*/ 21600 f10 1"/>
                  <a:gd name="f32" fmla="+- 0 0 f19"/>
                  <a:gd name="f33" fmla="+- f20 0 f1"/>
                  <a:gd name="f34" fmla="+- f21 0 f1"/>
                  <a:gd name="f35" fmla="*/ f32 f0 1"/>
                  <a:gd name="f36" fmla="+- f34 0 f33"/>
                  <a:gd name="f37" fmla="*/ f35 1 f5"/>
                  <a:gd name="f38" fmla="+- f37 0 f1"/>
                  <a:gd name="f39" fmla="cos 1 f38"/>
                  <a:gd name="f40" fmla="sin 1 f38"/>
                  <a:gd name="f41" fmla="+- 0 0 f39"/>
                  <a:gd name="f42" fmla="+- 0 0 f40"/>
                  <a:gd name="f43" fmla="*/ 10800 f41 1"/>
                  <a:gd name="f44" fmla="*/ 10800 f42 1"/>
                  <a:gd name="f45" fmla="*/ f43 f43 1"/>
                  <a:gd name="f46" fmla="*/ f44 f44 1"/>
                  <a:gd name="f47" fmla="+- f45 f46 0"/>
                  <a:gd name="f48" fmla="sqrt f47"/>
                  <a:gd name="f49" fmla="*/ f6 1 f48"/>
                  <a:gd name="f50" fmla="*/ f41 f49 1"/>
                  <a:gd name="f51" fmla="*/ f42 f49 1"/>
                  <a:gd name="f52" fmla="+- 10800 0 f50"/>
                  <a:gd name="f53" fmla="+- 10800 0 f51"/>
                </a:gdLst>
                <a:ahLst/>
                <a:cxnLst>
                  <a:cxn ang="3cd4">
                    <a:pos x="hc" y="t"/>
                  </a:cxn>
                  <a:cxn ang="0">
                    <a:pos x="r" y="vc"/>
                  </a:cxn>
                  <a:cxn ang="cd4">
                    <a:pos x="hc" y="b"/>
                  </a:cxn>
                  <a:cxn ang="cd2">
                    <a:pos x="l" y="vc"/>
                  </a:cxn>
                  <a:cxn ang="f33">
                    <a:pos x="f22" y="f23"/>
                  </a:cxn>
                  <a:cxn ang="f33">
                    <a:pos x="f24" y="f25"/>
                  </a:cxn>
                  <a:cxn ang="f33">
                    <a:pos x="f26" y="f27"/>
                  </a:cxn>
                  <a:cxn ang="f33">
                    <a:pos x="f24" y="f28"/>
                  </a:cxn>
                  <a:cxn ang="f33">
                    <a:pos x="f22" y="f29"/>
                  </a:cxn>
                  <a:cxn ang="f33">
                    <a:pos x="f30" y="f28"/>
                  </a:cxn>
                  <a:cxn ang="f33">
                    <a:pos x="f31" y="f27"/>
                  </a:cxn>
                  <a:cxn ang="f33">
                    <a:pos x="f30" y="f25"/>
                  </a:cxn>
                </a:cxnLst>
                <a:rect l="f15" t="f18" r="f16" b="f17"/>
                <a:pathLst>
                  <a:path w="21600" h="21600">
                    <a:moveTo>
                      <a:pt x="f52" y="f53"/>
                    </a:moveTo>
                    <a:arcTo wR="f9" hR="f9" stAng="f33" swAng="f36"/>
                    <a:close/>
                  </a:path>
                </a:pathLst>
              </a:custGeom>
              <a:solidFill>
                <a:srgbClr val="000000"/>
              </a:solidFill>
              <a:ln w="9360">
                <a:solidFill>
                  <a:srgbClr val="000000"/>
                </a:solidFill>
                <a:prstDash val="solid"/>
                <a:miter/>
              </a:ln>
            </p:spPr>
            <p:txBody>
              <a:bodyPr vert="horz" wrap="square" lIns="158760" tIns="82440" rIns="158760" bIns="82440" anchor="t" anchorCtr="0" compatLnSpc="0">
                <a:noAutofit/>
              </a:bodyPr>
              <a:lstStyle/>
              <a:p>
                <a:pPr marL="0" marR="0" lvl="0" indent="0" rtl="0" hangingPunct="0">
                  <a:lnSpc>
                    <a:spcPct val="100000"/>
                  </a:lnSpc>
                  <a:spcBef>
                    <a:spcPts val="0"/>
                  </a:spcBef>
                  <a:spcAft>
                    <a:spcPts val="0"/>
                  </a:spcAft>
                  <a:buNone/>
                  <a:tabLst/>
                </a:pPr>
                <a:endParaRPr lang="en-US" sz="1800" b="0" i="0" u="none" strike="noStrike">
                  <a:ln>
                    <a:noFill/>
                  </a:ln>
                  <a:latin typeface="Arial" pitchFamily="18"/>
                  <a:ea typeface="Lucida Sans Unicode" pitchFamily="2"/>
                  <a:cs typeface="Tahoma" pitchFamily="2"/>
                </a:endParaRPr>
              </a:p>
            </p:txBody>
          </p:sp>
          <p:sp>
            <p:nvSpPr>
              <p:cNvPr id="8" name="Freeform 7"/>
              <p:cNvSpPr/>
              <p:nvPr/>
            </p:nvSpPr>
            <p:spPr>
              <a:xfrm>
                <a:off x="6666840" y="3843720"/>
                <a:ext cx="63000" cy="66240"/>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200 f10 1"/>
                  <a:gd name="f16" fmla="*/ 18400 f10 1"/>
                  <a:gd name="f17" fmla="*/ 18400 f11 1"/>
                  <a:gd name="f18" fmla="*/ 3200 f11 1"/>
                  <a:gd name="f19" fmla="*/ f12 1 f2"/>
                  <a:gd name="f20" fmla="*/ f13 1 f2"/>
                  <a:gd name="f21" fmla="*/ f14 1 f2"/>
                  <a:gd name="f22" fmla="*/ 10800 f10 1"/>
                  <a:gd name="f23" fmla="*/ 0 f11 1"/>
                  <a:gd name="f24" fmla="*/ 3160 f10 1"/>
                  <a:gd name="f25" fmla="*/ 3160 f11 1"/>
                  <a:gd name="f26" fmla="*/ 0 f10 1"/>
                  <a:gd name="f27" fmla="*/ 10800 f11 1"/>
                  <a:gd name="f28" fmla="*/ 18440 f11 1"/>
                  <a:gd name="f29" fmla="*/ 21600 f11 1"/>
                  <a:gd name="f30" fmla="*/ 18440 f10 1"/>
                  <a:gd name="f31" fmla="*/ 21600 f10 1"/>
                  <a:gd name="f32" fmla="+- 0 0 f19"/>
                  <a:gd name="f33" fmla="+- f20 0 f1"/>
                  <a:gd name="f34" fmla="+- f21 0 f1"/>
                  <a:gd name="f35" fmla="*/ f32 f0 1"/>
                  <a:gd name="f36" fmla="+- f34 0 f33"/>
                  <a:gd name="f37" fmla="*/ f35 1 f5"/>
                  <a:gd name="f38" fmla="+- f37 0 f1"/>
                  <a:gd name="f39" fmla="cos 1 f38"/>
                  <a:gd name="f40" fmla="sin 1 f38"/>
                  <a:gd name="f41" fmla="+- 0 0 f39"/>
                  <a:gd name="f42" fmla="+- 0 0 f40"/>
                  <a:gd name="f43" fmla="*/ 10800 f41 1"/>
                  <a:gd name="f44" fmla="*/ 10800 f42 1"/>
                  <a:gd name="f45" fmla="*/ f43 f43 1"/>
                  <a:gd name="f46" fmla="*/ f44 f44 1"/>
                  <a:gd name="f47" fmla="+- f45 f46 0"/>
                  <a:gd name="f48" fmla="sqrt f47"/>
                  <a:gd name="f49" fmla="*/ f6 1 f48"/>
                  <a:gd name="f50" fmla="*/ f41 f49 1"/>
                  <a:gd name="f51" fmla="*/ f42 f49 1"/>
                  <a:gd name="f52" fmla="+- 10800 0 f50"/>
                  <a:gd name="f53" fmla="+- 10800 0 f51"/>
                </a:gdLst>
                <a:ahLst/>
                <a:cxnLst>
                  <a:cxn ang="3cd4">
                    <a:pos x="hc" y="t"/>
                  </a:cxn>
                  <a:cxn ang="0">
                    <a:pos x="r" y="vc"/>
                  </a:cxn>
                  <a:cxn ang="cd4">
                    <a:pos x="hc" y="b"/>
                  </a:cxn>
                  <a:cxn ang="cd2">
                    <a:pos x="l" y="vc"/>
                  </a:cxn>
                  <a:cxn ang="f33">
                    <a:pos x="f22" y="f23"/>
                  </a:cxn>
                  <a:cxn ang="f33">
                    <a:pos x="f24" y="f25"/>
                  </a:cxn>
                  <a:cxn ang="f33">
                    <a:pos x="f26" y="f27"/>
                  </a:cxn>
                  <a:cxn ang="f33">
                    <a:pos x="f24" y="f28"/>
                  </a:cxn>
                  <a:cxn ang="f33">
                    <a:pos x="f22" y="f29"/>
                  </a:cxn>
                  <a:cxn ang="f33">
                    <a:pos x="f30" y="f28"/>
                  </a:cxn>
                  <a:cxn ang="f33">
                    <a:pos x="f31" y="f27"/>
                  </a:cxn>
                  <a:cxn ang="f33">
                    <a:pos x="f30" y="f25"/>
                  </a:cxn>
                </a:cxnLst>
                <a:rect l="f15" t="f18" r="f16" b="f17"/>
                <a:pathLst>
                  <a:path w="21600" h="21600">
                    <a:moveTo>
                      <a:pt x="f52" y="f53"/>
                    </a:moveTo>
                    <a:arcTo wR="f9" hR="f9" stAng="f33" swAng="f36"/>
                    <a:close/>
                  </a:path>
                </a:pathLst>
              </a:custGeom>
              <a:solidFill>
                <a:srgbClr val="000000"/>
              </a:solidFill>
              <a:ln w="9360">
                <a:solidFill>
                  <a:srgbClr val="000000"/>
                </a:solidFill>
                <a:prstDash val="solid"/>
                <a:miter/>
              </a:ln>
            </p:spPr>
            <p:txBody>
              <a:bodyPr vert="horz" wrap="square" lIns="158760" tIns="82440" rIns="158760" bIns="82440" anchor="t" anchorCtr="0" compatLnSpc="0">
                <a:noAutofit/>
              </a:bodyPr>
              <a:lstStyle/>
              <a:p>
                <a:pPr marL="0" marR="0" lvl="0" indent="0" rtl="0" hangingPunct="0">
                  <a:lnSpc>
                    <a:spcPct val="100000"/>
                  </a:lnSpc>
                  <a:spcBef>
                    <a:spcPts val="0"/>
                  </a:spcBef>
                  <a:spcAft>
                    <a:spcPts val="0"/>
                  </a:spcAft>
                  <a:buNone/>
                  <a:tabLst/>
                </a:pPr>
                <a:endParaRPr lang="en-US" sz="1800" b="0" i="0" u="none" strike="noStrike">
                  <a:ln>
                    <a:noFill/>
                  </a:ln>
                  <a:latin typeface="Arial" pitchFamily="18"/>
                  <a:ea typeface="Lucida Sans Unicode" pitchFamily="2"/>
                  <a:cs typeface="Tahoma" pitchFamily="2"/>
                </a:endParaRPr>
              </a:p>
            </p:txBody>
          </p:sp>
          <p:sp>
            <p:nvSpPr>
              <p:cNvPr id="9" name="Freeform 8"/>
              <p:cNvSpPr/>
              <p:nvPr/>
            </p:nvSpPr>
            <p:spPr>
              <a:xfrm>
                <a:off x="5682600" y="4405319"/>
                <a:ext cx="63000" cy="66240"/>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200 f10 1"/>
                  <a:gd name="f16" fmla="*/ 18400 f10 1"/>
                  <a:gd name="f17" fmla="*/ 18400 f11 1"/>
                  <a:gd name="f18" fmla="*/ 3200 f11 1"/>
                  <a:gd name="f19" fmla="*/ f12 1 f2"/>
                  <a:gd name="f20" fmla="*/ f13 1 f2"/>
                  <a:gd name="f21" fmla="*/ f14 1 f2"/>
                  <a:gd name="f22" fmla="*/ 10800 f10 1"/>
                  <a:gd name="f23" fmla="*/ 0 f11 1"/>
                  <a:gd name="f24" fmla="*/ 3160 f10 1"/>
                  <a:gd name="f25" fmla="*/ 3160 f11 1"/>
                  <a:gd name="f26" fmla="*/ 0 f10 1"/>
                  <a:gd name="f27" fmla="*/ 10800 f11 1"/>
                  <a:gd name="f28" fmla="*/ 18440 f11 1"/>
                  <a:gd name="f29" fmla="*/ 21600 f11 1"/>
                  <a:gd name="f30" fmla="*/ 18440 f10 1"/>
                  <a:gd name="f31" fmla="*/ 21600 f10 1"/>
                  <a:gd name="f32" fmla="+- 0 0 f19"/>
                  <a:gd name="f33" fmla="+- f20 0 f1"/>
                  <a:gd name="f34" fmla="+- f21 0 f1"/>
                  <a:gd name="f35" fmla="*/ f32 f0 1"/>
                  <a:gd name="f36" fmla="+- f34 0 f33"/>
                  <a:gd name="f37" fmla="*/ f35 1 f5"/>
                  <a:gd name="f38" fmla="+- f37 0 f1"/>
                  <a:gd name="f39" fmla="cos 1 f38"/>
                  <a:gd name="f40" fmla="sin 1 f38"/>
                  <a:gd name="f41" fmla="+- 0 0 f39"/>
                  <a:gd name="f42" fmla="+- 0 0 f40"/>
                  <a:gd name="f43" fmla="*/ 10800 f41 1"/>
                  <a:gd name="f44" fmla="*/ 10800 f42 1"/>
                  <a:gd name="f45" fmla="*/ f43 f43 1"/>
                  <a:gd name="f46" fmla="*/ f44 f44 1"/>
                  <a:gd name="f47" fmla="+- f45 f46 0"/>
                  <a:gd name="f48" fmla="sqrt f47"/>
                  <a:gd name="f49" fmla="*/ f6 1 f48"/>
                  <a:gd name="f50" fmla="*/ f41 f49 1"/>
                  <a:gd name="f51" fmla="*/ f42 f49 1"/>
                  <a:gd name="f52" fmla="+- 10800 0 f50"/>
                  <a:gd name="f53" fmla="+- 10800 0 f51"/>
                </a:gdLst>
                <a:ahLst/>
                <a:cxnLst>
                  <a:cxn ang="3cd4">
                    <a:pos x="hc" y="t"/>
                  </a:cxn>
                  <a:cxn ang="0">
                    <a:pos x="r" y="vc"/>
                  </a:cxn>
                  <a:cxn ang="cd4">
                    <a:pos x="hc" y="b"/>
                  </a:cxn>
                  <a:cxn ang="cd2">
                    <a:pos x="l" y="vc"/>
                  </a:cxn>
                  <a:cxn ang="f33">
                    <a:pos x="f22" y="f23"/>
                  </a:cxn>
                  <a:cxn ang="f33">
                    <a:pos x="f24" y="f25"/>
                  </a:cxn>
                  <a:cxn ang="f33">
                    <a:pos x="f26" y="f27"/>
                  </a:cxn>
                  <a:cxn ang="f33">
                    <a:pos x="f24" y="f28"/>
                  </a:cxn>
                  <a:cxn ang="f33">
                    <a:pos x="f22" y="f29"/>
                  </a:cxn>
                  <a:cxn ang="f33">
                    <a:pos x="f30" y="f28"/>
                  </a:cxn>
                  <a:cxn ang="f33">
                    <a:pos x="f31" y="f27"/>
                  </a:cxn>
                  <a:cxn ang="f33">
                    <a:pos x="f30" y="f25"/>
                  </a:cxn>
                </a:cxnLst>
                <a:rect l="f15" t="f18" r="f16" b="f17"/>
                <a:pathLst>
                  <a:path w="21600" h="21600">
                    <a:moveTo>
                      <a:pt x="f52" y="f53"/>
                    </a:moveTo>
                    <a:arcTo wR="f9" hR="f9" stAng="f33" swAng="f36"/>
                    <a:close/>
                  </a:path>
                </a:pathLst>
              </a:custGeom>
              <a:solidFill>
                <a:srgbClr val="000000"/>
              </a:solidFill>
              <a:ln w="9360">
                <a:solidFill>
                  <a:srgbClr val="000000"/>
                </a:solidFill>
                <a:prstDash val="solid"/>
                <a:miter/>
              </a:ln>
            </p:spPr>
            <p:txBody>
              <a:bodyPr vert="horz" wrap="square" lIns="158760" tIns="82440" rIns="158760" bIns="82440" anchor="t" anchorCtr="0" compatLnSpc="0">
                <a:noAutofit/>
              </a:bodyPr>
              <a:lstStyle/>
              <a:p>
                <a:pPr marL="0" marR="0" lvl="0" indent="0" rtl="0" hangingPunct="0">
                  <a:lnSpc>
                    <a:spcPct val="100000"/>
                  </a:lnSpc>
                  <a:spcBef>
                    <a:spcPts val="0"/>
                  </a:spcBef>
                  <a:spcAft>
                    <a:spcPts val="0"/>
                  </a:spcAft>
                  <a:buNone/>
                  <a:tabLst/>
                </a:pPr>
                <a:endParaRPr lang="en-US" sz="1800" b="0" i="0" u="none" strike="noStrike">
                  <a:ln>
                    <a:noFill/>
                  </a:ln>
                  <a:latin typeface="Arial" pitchFamily="18"/>
                  <a:ea typeface="Lucida Sans Unicode" pitchFamily="2"/>
                  <a:cs typeface="Tahoma" pitchFamily="2"/>
                </a:endParaRPr>
              </a:p>
            </p:txBody>
          </p:sp>
          <p:sp>
            <p:nvSpPr>
              <p:cNvPr id="10" name="Freeform 9"/>
              <p:cNvSpPr/>
              <p:nvPr/>
            </p:nvSpPr>
            <p:spPr>
              <a:xfrm>
                <a:off x="5165640" y="2844000"/>
                <a:ext cx="63000" cy="66240"/>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200 f10 1"/>
                  <a:gd name="f16" fmla="*/ 18400 f10 1"/>
                  <a:gd name="f17" fmla="*/ 18400 f11 1"/>
                  <a:gd name="f18" fmla="*/ 3200 f11 1"/>
                  <a:gd name="f19" fmla="*/ f12 1 f2"/>
                  <a:gd name="f20" fmla="*/ f13 1 f2"/>
                  <a:gd name="f21" fmla="*/ f14 1 f2"/>
                  <a:gd name="f22" fmla="*/ 10800 f10 1"/>
                  <a:gd name="f23" fmla="*/ 0 f11 1"/>
                  <a:gd name="f24" fmla="*/ 3160 f10 1"/>
                  <a:gd name="f25" fmla="*/ 3160 f11 1"/>
                  <a:gd name="f26" fmla="*/ 0 f10 1"/>
                  <a:gd name="f27" fmla="*/ 10800 f11 1"/>
                  <a:gd name="f28" fmla="*/ 18440 f11 1"/>
                  <a:gd name="f29" fmla="*/ 21600 f11 1"/>
                  <a:gd name="f30" fmla="*/ 18440 f10 1"/>
                  <a:gd name="f31" fmla="*/ 21600 f10 1"/>
                  <a:gd name="f32" fmla="+- 0 0 f19"/>
                  <a:gd name="f33" fmla="+- f20 0 f1"/>
                  <a:gd name="f34" fmla="+- f21 0 f1"/>
                  <a:gd name="f35" fmla="*/ f32 f0 1"/>
                  <a:gd name="f36" fmla="+- f34 0 f33"/>
                  <a:gd name="f37" fmla="*/ f35 1 f5"/>
                  <a:gd name="f38" fmla="+- f37 0 f1"/>
                  <a:gd name="f39" fmla="cos 1 f38"/>
                  <a:gd name="f40" fmla="sin 1 f38"/>
                  <a:gd name="f41" fmla="+- 0 0 f39"/>
                  <a:gd name="f42" fmla="+- 0 0 f40"/>
                  <a:gd name="f43" fmla="*/ 10800 f41 1"/>
                  <a:gd name="f44" fmla="*/ 10800 f42 1"/>
                  <a:gd name="f45" fmla="*/ f43 f43 1"/>
                  <a:gd name="f46" fmla="*/ f44 f44 1"/>
                  <a:gd name="f47" fmla="+- f45 f46 0"/>
                  <a:gd name="f48" fmla="sqrt f47"/>
                  <a:gd name="f49" fmla="*/ f6 1 f48"/>
                  <a:gd name="f50" fmla="*/ f41 f49 1"/>
                  <a:gd name="f51" fmla="*/ f42 f49 1"/>
                  <a:gd name="f52" fmla="+- 10800 0 f50"/>
                  <a:gd name="f53" fmla="+- 10800 0 f51"/>
                </a:gdLst>
                <a:ahLst/>
                <a:cxnLst>
                  <a:cxn ang="3cd4">
                    <a:pos x="hc" y="t"/>
                  </a:cxn>
                  <a:cxn ang="0">
                    <a:pos x="r" y="vc"/>
                  </a:cxn>
                  <a:cxn ang="cd4">
                    <a:pos x="hc" y="b"/>
                  </a:cxn>
                  <a:cxn ang="cd2">
                    <a:pos x="l" y="vc"/>
                  </a:cxn>
                  <a:cxn ang="f33">
                    <a:pos x="f22" y="f23"/>
                  </a:cxn>
                  <a:cxn ang="f33">
                    <a:pos x="f24" y="f25"/>
                  </a:cxn>
                  <a:cxn ang="f33">
                    <a:pos x="f26" y="f27"/>
                  </a:cxn>
                  <a:cxn ang="f33">
                    <a:pos x="f24" y="f28"/>
                  </a:cxn>
                  <a:cxn ang="f33">
                    <a:pos x="f22" y="f29"/>
                  </a:cxn>
                  <a:cxn ang="f33">
                    <a:pos x="f30" y="f28"/>
                  </a:cxn>
                  <a:cxn ang="f33">
                    <a:pos x="f31" y="f27"/>
                  </a:cxn>
                  <a:cxn ang="f33">
                    <a:pos x="f30" y="f25"/>
                  </a:cxn>
                </a:cxnLst>
                <a:rect l="f15" t="f18" r="f16" b="f17"/>
                <a:pathLst>
                  <a:path w="21600" h="21600">
                    <a:moveTo>
                      <a:pt x="f52" y="f53"/>
                    </a:moveTo>
                    <a:arcTo wR="f9" hR="f9" stAng="f33" swAng="f36"/>
                    <a:close/>
                  </a:path>
                </a:pathLst>
              </a:custGeom>
              <a:solidFill>
                <a:srgbClr val="000000"/>
              </a:solidFill>
              <a:ln w="9360">
                <a:solidFill>
                  <a:srgbClr val="000000"/>
                </a:solidFill>
                <a:prstDash val="solid"/>
                <a:miter/>
              </a:ln>
            </p:spPr>
            <p:txBody>
              <a:bodyPr vert="horz" wrap="square" lIns="158760" tIns="82440" rIns="158760" bIns="82440" anchor="t" anchorCtr="0" compatLnSpc="0">
                <a:noAutofit/>
              </a:bodyPr>
              <a:lstStyle/>
              <a:p>
                <a:pPr marL="0" marR="0" lvl="0" indent="0" rtl="0" hangingPunct="0">
                  <a:lnSpc>
                    <a:spcPct val="100000"/>
                  </a:lnSpc>
                  <a:spcBef>
                    <a:spcPts val="0"/>
                  </a:spcBef>
                  <a:spcAft>
                    <a:spcPts val="0"/>
                  </a:spcAft>
                  <a:buNone/>
                  <a:tabLst/>
                </a:pPr>
                <a:endParaRPr lang="en-US" sz="1800" b="0" i="0" u="none" strike="noStrike">
                  <a:ln>
                    <a:noFill/>
                  </a:ln>
                  <a:latin typeface="Arial" pitchFamily="18"/>
                  <a:ea typeface="Lucida Sans Unicode" pitchFamily="2"/>
                  <a:cs typeface="Tahoma" pitchFamily="2"/>
                </a:endParaRPr>
              </a:p>
            </p:txBody>
          </p:sp>
          <p:sp>
            <p:nvSpPr>
              <p:cNvPr id="11" name="Freeform 10"/>
              <p:cNvSpPr/>
              <p:nvPr/>
            </p:nvSpPr>
            <p:spPr>
              <a:xfrm>
                <a:off x="4448160" y="4142160"/>
                <a:ext cx="63000" cy="66240"/>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200 f10 1"/>
                  <a:gd name="f16" fmla="*/ 18400 f10 1"/>
                  <a:gd name="f17" fmla="*/ 18400 f11 1"/>
                  <a:gd name="f18" fmla="*/ 3200 f11 1"/>
                  <a:gd name="f19" fmla="*/ f12 1 f2"/>
                  <a:gd name="f20" fmla="*/ f13 1 f2"/>
                  <a:gd name="f21" fmla="*/ f14 1 f2"/>
                  <a:gd name="f22" fmla="*/ 10800 f10 1"/>
                  <a:gd name="f23" fmla="*/ 0 f11 1"/>
                  <a:gd name="f24" fmla="*/ 3160 f10 1"/>
                  <a:gd name="f25" fmla="*/ 3160 f11 1"/>
                  <a:gd name="f26" fmla="*/ 0 f10 1"/>
                  <a:gd name="f27" fmla="*/ 10800 f11 1"/>
                  <a:gd name="f28" fmla="*/ 18440 f11 1"/>
                  <a:gd name="f29" fmla="*/ 21600 f11 1"/>
                  <a:gd name="f30" fmla="*/ 18440 f10 1"/>
                  <a:gd name="f31" fmla="*/ 21600 f10 1"/>
                  <a:gd name="f32" fmla="+- 0 0 f19"/>
                  <a:gd name="f33" fmla="+- f20 0 f1"/>
                  <a:gd name="f34" fmla="+- f21 0 f1"/>
                  <a:gd name="f35" fmla="*/ f32 f0 1"/>
                  <a:gd name="f36" fmla="+- f34 0 f33"/>
                  <a:gd name="f37" fmla="*/ f35 1 f5"/>
                  <a:gd name="f38" fmla="+- f37 0 f1"/>
                  <a:gd name="f39" fmla="cos 1 f38"/>
                  <a:gd name="f40" fmla="sin 1 f38"/>
                  <a:gd name="f41" fmla="+- 0 0 f39"/>
                  <a:gd name="f42" fmla="+- 0 0 f40"/>
                  <a:gd name="f43" fmla="*/ 10800 f41 1"/>
                  <a:gd name="f44" fmla="*/ 10800 f42 1"/>
                  <a:gd name="f45" fmla="*/ f43 f43 1"/>
                  <a:gd name="f46" fmla="*/ f44 f44 1"/>
                  <a:gd name="f47" fmla="+- f45 f46 0"/>
                  <a:gd name="f48" fmla="sqrt f47"/>
                  <a:gd name="f49" fmla="*/ f6 1 f48"/>
                  <a:gd name="f50" fmla="*/ f41 f49 1"/>
                  <a:gd name="f51" fmla="*/ f42 f49 1"/>
                  <a:gd name="f52" fmla="+- 10800 0 f50"/>
                  <a:gd name="f53" fmla="+- 10800 0 f51"/>
                </a:gdLst>
                <a:ahLst/>
                <a:cxnLst>
                  <a:cxn ang="3cd4">
                    <a:pos x="hc" y="t"/>
                  </a:cxn>
                  <a:cxn ang="0">
                    <a:pos x="r" y="vc"/>
                  </a:cxn>
                  <a:cxn ang="cd4">
                    <a:pos x="hc" y="b"/>
                  </a:cxn>
                  <a:cxn ang="cd2">
                    <a:pos x="l" y="vc"/>
                  </a:cxn>
                  <a:cxn ang="f33">
                    <a:pos x="f22" y="f23"/>
                  </a:cxn>
                  <a:cxn ang="f33">
                    <a:pos x="f24" y="f25"/>
                  </a:cxn>
                  <a:cxn ang="f33">
                    <a:pos x="f26" y="f27"/>
                  </a:cxn>
                  <a:cxn ang="f33">
                    <a:pos x="f24" y="f28"/>
                  </a:cxn>
                  <a:cxn ang="f33">
                    <a:pos x="f22" y="f29"/>
                  </a:cxn>
                  <a:cxn ang="f33">
                    <a:pos x="f30" y="f28"/>
                  </a:cxn>
                  <a:cxn ang="f33">
                    <a:pos x="f31" y="f27"/>
                  </a:cxn>
                  <a:cxn ang="f33">
                    <a:pos x="f30" y="f25"/>
                  </a:cxn>
                </a:cxnLst>
                <a:rect l="f15" t="f18" r="f16" b="f17"/>
                <a:pathLst>
                  <a:path w="21600" h="21600">
                    <a:moveTo>
                      <a:pt x="f52" y="f53"/>
                    </a:moveTo>
                    <a:arcTo wR="f9" hR="f9" stAng="f33" swAng="f36"/>
                    <a:close/>
                  </a:path>
                </a:pathLst>
              </a:custGeom>
              <a:solidFill>
                <a:srgbClr val="000000"/>
              </a:solidFill>
              <a:ln w="9360">
                <a:solidFill>
                  <a:srgbClr val="000000"/>
                </a:solidFill>
                <a:prstDash val="solid"/>
                <a:miter/>
              </a:ln>
            </p:spPr>
            <p:txBody>
              <a:bodyPr vert="horz" wrap="square" lIns="158760" tIns="82440" rIns="158760" bIns="82440" anchor="t" anchorCtr="0" compatLnSpc="0">
                <a:noAutofit/>
              </a:bodyPr>
              <a:lstStyle/>
              <a:p>
                <a:pPr marL="0" marR="0" lvl="0" indent="0" rtl="0" hangingPunct="0">
                  <a:lnSpc>
                    <a:spcPct val="100000"/>
                  </a:lnSpc>
                  <a:spcBef>
                    <a:spcPts val="0"/>
                  </a:spcBef>
                  <a:spcAft>
                    <a:spcPts val="0"/>
                  </a:spcAft>
                  <a:buNone/>
                  <a:tabLst/>
                </a:pPr>
                <a:endParaRPr lang="en-US" sz="1800" b="0" i="0" u="none" strike="noStrike">
                  <a:ln>
                    <a:noFill/>
                  </a:ln>
                  <a:latin typeface="Arial" pitchFamily="18"/>
                  <a:ea typeface="Lucida Sans Unicode" pitchFamily="2"/>
                  <a:cs typeface="Tahoma" pitchFamily="2"/>
                </a:endParaRPr>
              </a:p>
            </p:txBody>
          </p:sp>
          <p:sp>
            <p:nvSpPr>
              <p:cNvPr id="12" name="Freeform 11"/>
              <p:cNvSpPr/>
              <p:nvPr/>
            </p:nvSpPr>
            <p:spPr>
              <a:xfrm>
                <a:off x="3747600" y="4510800"/>
                <a:ext cx="63000" cy="66240"/>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200 f10 1"/>
                  <a:gd name="f16" fmla="*/ 18400 f10 1"/>
                  <a:gd name="f17" fmla="*/ 18400 f11 1"/>
                  <a:gd name="f18" fmla="*/ 3200 f11 1"/>
                  <a:gd name="f19" fmla="*/ f12 1 f2"/>
                  <a:gd name="f20" fmla="*/ f13 1 f2"/>
                  <a:gd name="f21" fmla="*/ f14 1 f2"/>
                  <a:gd name="f22" fmla="*/ 10800 f10 1"/>
                  <a:gd name="f23" fmla="*/ 0 f11 1"/>
                  <a:gd name="f24" fmla="*/ 3160 f10 1"/>
                  <a:gd name="f25" fmla="*/ 3160 f11 1"/>
                  <a:gd name="f26" fmla="*/ 0 f10 1"/>
                  <a:gd name="f27" fmla="*/ 10800 f11 1"/>
                  <a:gd name="f28" fmla="*/ 18440 f11 1"/>
                  <a:gd name="f29" fmla="*/ 21600 f11 1"/>
                  <a:gd name="f30" fmla="*/ 18440 f10 1"/>
                  <a:gd name="f31" fmla="*/ 21600 f10 1"/>
                  <a:gd name="f32" fmla="+- 0 0 f19"/>
                  <a:gd name="f33" fmla="+- f20 0 f1"/>
                  <a:gd name="f34" fmla="+- f21 0 f1"/>
                  <a:gd name="f35" fmla="*/ f32 f0 1"/>
                  <a:gd name="f36" fmla="+- f34 0 f33"/>
                  <a:gd name="f37" fmla="*/ f35 1 f5"/>
                  <a:gd name="f38" fmla="+- f37 0 f1"/>
                  <a:gd name="f39" fmla="cos 1 f38"/>
                  <a:gd name="f40" fmla="sin 1 f38"/>
                  <a:gd name="f41" fmla="+- 0 0 f39"/>
                  <a:gd name="f42" fmla="+- 0 0 f40"/>
                  <a:gd name="f43" fmla="*/ 10800 f41 1"/>
                  <a:gd name="f44" fmla="*/ 10800 f42 1"/>
                  <a:gd name="f45" fmla="*/ f43 f43 1"/>
                  <a:gd name="f46" fmla="*/ f44 f44 1"/>
                  <a:gd name="f47" fmla="+- f45 f46 0"/>
                  <a:gd name="f48" fmla="sqrt f47"/>
                  <a:gd name="f49" fmla="*/ f6 1 f48"/>
                  <a:gd name="f50" fmla="*/ f41 f49 1"/>
                  <a:gd name="f51" fmla="*/ f42 f49 1"/>
                  <a:gd name="f52" fmla="+- 10800 0 f50"/>
                  <a:gd name="f53" fmla="+- 10800 0 f51"/>
                </a:gdLst>
                <a:ahLst/>
                <a:cxnLst>
                  <a:cxn ang="3cd4">
                    <a:pos x="hc" y="t"/>
                  </a:cxn>
                  <a:cxn ang="0">
                    <a:pos x="r" y="vc"/>
                  </a:cxn>
                  <a:cxn ang="cd4">
                    <a:pos x="hc" y="b"/>
                  </a:cxn>
                  <a:cxn ang="cd2">
                    <a:pos x="l" y="vc"/>
                  </a:cxn>
                  <a:cxn ang="f33">
                    <a:pos x="f22" y="f23"/>
                  </a:cxn>
                  <a:cxn ang="f33">
                    <a:pos x="f24" y="f25"/>
                  </a:cxn>
                  <a:cxn ang="f33">
                    <a:pos x="f26" y="f27"/>
                  </a:cxn>
                  <a:cxn ang="f33">
                    <a:pos x="f24" y="f28"/>
                  </a:cxn>
                  <a:cxn ang="f33">
                    <a:pos x="f22" y="f29"/>
                  </a:cxn>
                  <a:cxn ang="f33">
                    <a:pos x="f30" y="f28"/>
                  </a:cxn>
                  <a:cxn ang="f33">
                    <a:pos x="f31" y="f27"/>
                  </a:cxn>
                  <a:cxn ang="f33">
                    <a:pos x="f30" y="f25"/>
                  </a:cxn>
                </a:cxnLst>
                <a:rect l="f15" t="f18" r="f16" b="f17"/>
                <a:pathLst>
                  <a:path w="21600" h="21600">
                    <a:moveTo>
                      <a:pt x="f52" y="f53"/>
                    </a:moveTo>
                    <a:arcTo wR="f9" hR="f9" stAng="f33" swAng="f36"/>
                    <a:close/>
                  </a:path>
                </a:pathLst>
              </a:custGeom>
              <a:solidFill>
                <a:srgbClr val="000000"/>
              </a:solidFill>
              <a:ln w="9360">
                <a:solidFill>
                  <a:srgbClr val="000000"/>
                </a:solidFill>
                <a:prstDash val="solid"/>
                <a:miter/>
              </a:ln>
            </p:spPr>
            <p:txBody>
              <a:bodyPr vert="horz" wrap="square" lIns="158760" tIns="82440" rIns="158760" bIns="82440" anchor="t" anchorCtr="0" compatLnSpc="0">
                <a:noAutofit/>
              </a:bodyPr>
              <a:lstStyle/>
              <a:p>
                <a:pPr marL="0" marR="0" lvl="0" indent="0" rtl="0" hangingPunct="0">
                  <a:lnSpc>
                    <a:spcPct val="100000"/>
                  </a:lnSpc>
                  <a:spcBef>
                    <a:spcPts val="0"/>
                  </a:spcBef>
                  <a:spcAft>
                    <a:spcPts val="0"/>
                  </a:spcAft>
                  <a:buNone/>
                  <a:tabLst/>
                </a:pPr>
                <a:endParaRPr lang="en-US" sz="1800" b="0" i="0" u="none" strike="noStrike">
                  <a:ln>
                    <a:noFill/>
                  </a:ln>
                  <a:latin typeface="Arial" pitchFamily="18"/>
                  <a:ea typeface="Lucida Sans Unicode" pitchFamily="2"/>
                  <a:cs typeface="Tahoma" pitchFamily="2"/>
                </a:endParaRPr>
              </a:p>
            </p:txBody>
          </p:sp>
          <p:sp>
            <p:nvSpPr>
              <p:cNvPr id="13" name="Freeform 12"/>
              <p:cNvSpPr/>
              <p:nvPr/>
            </p:nvSpPr>
            <p:spPr>
              <a:xfrm>
                <a:off x="2880000" y="4966920"/>
                <a:ext cx="63000" cy="66240"/>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200 f10 1"/>
                  <a:gd name="f16" fmla="*/ 18400 f10 1"/>
                  <a:gd name="f17" fmla="*/ 18400 f11 1"/>
                  <a:gd name="f18" fmla="*/ 3200 f11 1"/>
                  <a:gd name="f19" fmla="*/ f12 1 f2"/>
                  <a:gd name="f20" fmla="*/ f13 1 f2"/>
                  <a:gd name="f21" fmla="*/ f14 1 f2"/>
                  <a:gd name="f22" fmla="*/ 10800 f10 1"/>
                  <a:gd name="f23" fmla="*/ 0 f11 1"/>
                  <a:gd name="f24" fmla="*/ 3160 f10 1"/>
                  <a:gd name="f25" fmla="*/ 3160 f11 1"/>
                  <a:gd name="f26" fmla="*/ 0 f10 1"/>
                  <a:gd name="f27" fmla="*/ 10800 f11 1"/>
                  <a:gd name="f28" fmla="*/ 18440 f11 1"/>
                  <a:gd name="f29" fmla="*/ 21600 f11 1"/>
                  <a:gd name="f30" fmla="*/ 18440 f10 1"/>
                  <a:gd name="f31" fmla="*/ 21600 f10 1"/>
                  <a:gd name="f32" fmla="+- 0 0 f19"/>
                  <a:gd name="f33" fmla="+- f20 0 f1"/>
                  <a:gd name="f34" fmla="+- f21 0 f1"/>
                  <a:gd name="f35" fmla="*/ f32 f0 1"/>
                  <a:gd name="f36" fmla="+- f34 0 f33"/>
                  <a:gd name="f37" fmla="*/ f35 1 f5"/>
                  <a:gd name="f38" fmla="+- f37 0 f1"/>
                  <a:gd name="f39" fmla="cos 1 f38"/>
                  <a:gd name="f40" fmla="sin 1 f38"/>
                  <a:gd name="f41" fmla="+- 0 0 f39"/>
                  <a:gd name="f42" fmla="+- 0 0 f40"/>
                  <a:gd name="f43" fmla="*/ 10800 f41 1"/>
                  <a:gd name="f44" fmla="*/ 10800 f42 1"/>
                  <a:gd name="f45" fmla="*/ f43 f43 1"/>
                  <a:gd name="f46" fmla="*/ f44 f44 1"/>
                  <a:gd name="f47" fmla="+- f45 f46 0"/>
                  <a:gd name="f48" fmla="sqrt f47"/>
                  <a:gd name="f49" fmla="*/ f6 1 f48"/>
                  <a:gd name="f50" fmla="*/ f41 f49 1"/>
                  <a:gd name="f51" fmla="*/ f42 f49 1"/>
                  <a:gd name="f52" fmla="+- 10800 0 f50"/>
                  <a:gd name="f53" fmla="+- 10800 0 f51"/>
                </a:gdLst>
                <a:ahLst/>
                <a:cxnLst>
                  <a:cxn ang="3cd4">
                    <a:pos x="hc" y="t"/>
                  </a:cxn>
                  <a:cxn ang="0">
                    <a:pos x="r" y="vc"/>
                  </a:cxn>
                  <a:cxn ang="cd4">
                    <a:pos x="hc" y="b"/>
                  </a:cxn>
                  <a:cxn ang="cd2">
                    <a:pos x="l" y="vc"/>
                  </a:cxn>
                  <a:cxn ang="f33">
                    <a:pos x="f22" y="f23"/>
                  </a:cxn>
                  <a:cxn ang="f33">
                    <a:pos x="f24" y="f25"/>
                  </a:cxn>
                  <a:cxn ang="f33">
                    <a:pos x="f26" y="f27"/>
                  </a:cxn>
                  <a:cxn ang="f33">
                    <a:pos x="f24" y="f28"/>
                  </a:cxn>
                  <a:cxn ang="f33">
                    <a:pos x="f22" y="f29"/>
                  </a:cxn>
                  <a:cxn ang="f33">
                    <a:pos x="f30" y="f28"/>
                  </a:cxn>
                  <a:cxn ang="f33">
                    <a:pos x="f31" y="f27"/>
                  </a:cxn>
                  <a:cxn ang="f33">
                    <a:pos x="f30" y="f25"/>
                  </a:cxn>
                </a:cxnLst>
                <a:rect l="f15" t="f18" r="f16" b="f17"/>
                <a:pathLst>
                  <a:path w="21600" h="21600">
                    <a:moveTo>
                      <a:pt x="f52" y="f53"/>
                    </a:moveTo>
                    <a:arcTo wR="f9" hR="f9" stAng="f33" swAng="f36"/>
                    <a:close/>
                  </a:path>
                </a:pathLst>
              </a:custGeom>
              <a:solidFill>
                <a:srgbClr val="000000"/>
              </a:solidFill>
              <a:ln w="9360">
                <a:solidFill>
                  <a:srgbClr val="000000"/>
                </a:solidFill>
                <a:prstDash val="solid"/>
                <a:miter/>
              </a:ln>
            </p:spPr>
            <p:txBody>
              <a:bodyPr vert="horz" wrap="square" lIns="158760" tIns="82440" rIns="158760" bIns="82440" anchor="t" anchorCtr="0" compatLnSpc="0">
                <a:noAutofit/>
              </a:bodyPr>
              <a:lstStyle/>
              <a:p>
                <a:pPr marL="0" marR="0" lvl="0" indent="0" rtl="0" hangingPunct="0">
                  <a:lnSpc>
                    <a:spcPct val="100000"/>
                  </a:lnSpc>
                  <a:spcBef>
                    <a:spcPts val="0"/>
                  </a:spcBef>
                  <a:spcAft>
                    <a:spcPts val="0"/>
                  </a:spcAft>
                  <a:buNone/>
                  <a:tabLst/>
                </a:pPr>
                <a:endParaRPr lang="en-US" sz="1800" b="0" i="0" u="none" strike="noStrike">
                  <a:ln>
                    <a:noFill/>
                  </a:ln>
                  <a:latin typeface="Arial" pitchFamily="18"/>
                  <a:ea typeface="Lucida Sans Unicode" pitchFamily="2"/>
                  <a:cs typeface="Tahoma" pitchFamily="2"/>
                </a:endParaRPr>
              </a:p>
            </p:txBody>
          </p:sp>
        </p:grpSp>
        <p:grpSp>
          <p:nvGrpSpPr>
            <p:cNvPr id="14" name="Group 13"/>
            <p:cNvGrpSpPr/>
            <p:nvPr/>
          </p:nvGrpSpPr>
          <p:grpSpPr>
            <a:xfrm>
              <a:off x="2895839" y="2387880"/>
              <a:ext cx="4455720" cy="3912119"/>
              <a:chOff x="2895839" y="2387880"/>
              <a:chExt cx="4455720" cy="3912119"/>
            </a:xfrm>
          </p:grpSpPr>
          <p:sp>
            <p:nvSpPr>
              <p:cNvPr id="15" name="Freeform 14"/>
              <p:cNvSpPr/>
              <p:nvPr/>
            </p:nvSpPr>
            <p:spPr>
              <a:xfrm>
                <a:off x="5032440" y="2879280"/>
                <a:ext cx="1952280" cy="2789640"/>
              </a:xfrm>
              <a:custGeom>
                <a:avLst/>
                <a:gdLst>
                  <a:gd name="f0" fmla="val 0"/>
                  <a:gd name="f1" fmla="val 1755"/>
                  <a:gd name="f2" fmla="val 2385"/>
                  <a:gd name="f3" fmla="val 1860"/>
                  <a:gd name="f4" fmla="val 1515"/>
                  <a:gd name="f5" fmla="val 870"/>
                  <a:gd name="f6" fmla="val 615"/>
                  <a:gd name="f7" fmla="val 1335"/>
                  <a:gd name="f8" fmla="val 150"/>
                </a:gdLst>
                <a:ahLst/>
                <a:cxnLst>
                  <a:cxn ang="3cd4">
                    <a:pos x="hc" y="t"/>
                  </a:cxn>
                  <a:cxn ang="0">
                    <a:pos x="r" y="vc"/>
                  </a:cxn>
                  <a:cxn ang="cd4">
                    <a:pos x="hc" y="b"/>
                  </a:cxn>
                  <a:cxn ang="cd2">
                    <a:pos x="l" y="vc"/>
                  </a:cxn>
                </a:cxnLst>
                <a:rect l="l" t="t" r="r" b="b"/>
                <a:pathLst>
                  <a:path w="1755" h="2385">
                    <a:moveTo>
                      <a:pt x="f0" y="f2"/>
                    </a:moveTo>
                    <a:lnTo>
                      <a:pt x="f1" y="f3"/>
                    </a:lnTo>
                    <a:lnTo>
                      <a:pt x="f4" y="f5"/>
                    </a:lnTo>
                    <a:lnTo>
                      <a:pt x="f6" y="f7"/>
                    </a:lnTo>
                    <a:lnTo>
                      <a:pt x="f8" y="f0"/>
                    </a:lnTo>
                  </a:path>
                </a:pathLst>
              </a:custGeom>
              <a:noFill/>
              <a:ln w="9360">
                <a:solidFill>
                  <a:srgbClr val="000000"/>
                </a:solidFill>
                <a:prstDash val="solid"/>
                <a:round/>
              </a:ln>
            </p:spPr>
            <p:txBody>
              <a:bodyPr vert="horz" wrap="square" lIns="158760" tIns="82440" rIns="158760" bIns="82440" anchor="t" anchorCtr="0" compatLnSpc="0">
                <a:noAutofit/>
              </a:bodyPr>
              <a:lstStyle/>
              <a:p>
                <a:pPr marL="0" marR="0" lvl="0" indent="0" rtl="0" hangingPunct="0">
                  <a:lnSpc>
                    <a:spcPct val="100000"/>
                  </a:lnSpc>
                  <a:spcBef>
                    <a:spcPts val="0"/>
                  </a:spcBef>
                  <a:spcAft>
                    <a:spcPts val="0"/>
                  </a:spcAft>
                  <a:buNone/>
                  <a:tabLst/>
                </a:pPr>
                <a:endParaRPr lang="en-US" sz="1800" b="0" i="0" u="none" strike="noStrike">
                  <a:ln>
                    <a:noFill/>
                  </a:ln>
                  <a:latin typeface="Arial" pitchFamily="18"/>
                  <a:ea typeface="Lucida Sans Unicode" pitchFamily="2"/>
                  <a:cs typeface="Tahoma" pitchFamily="2"/>
                </a:endParaRPr>
              </a:p>
            </p:txBody>
          </p:sp>
          <p:sp>
            <p:nvSpPr>
              <p:cNvPr id="16" name="Straight Connector 15"/>
              <p:cNvSpPr/>
              <p:nvPr/>
            </p:nvSpPr>
            <p:spPr>
              <a:xfrm flipV="1">
                <a:off x="5032440" y="3879000"/>
                <a:ext cx="1684800" cy="1789200"/>
              </a:xfrm>
              <a:prstGeom prst="line">
                <a:avLst/>
              </a:prstGeom>
              <a:noFill/>
              <a:ln w="9360">
                <a:solidFill>
                  <a:srgbClr val="000000"/>
                </a:solidFill>
                <a:custDash>
                  <a:ds d="403846" sp="100000"/>
                </a:custDash>
                <a:miter/>
              </a:ln>
            </p:spPr>
            <p:txBody>
              <a:bodyPr vert="horz" wrap="square" lIns="158760" tIns="82440" rIns="158760" bIns="82440" anchor="t" anchorCtr="0" compatLnSpc="0">
                <a:noAutofit/>
              </a:bodyPr>
              <a:lstStyle/>
              <a:p>
                <a:pPr marL="0" marR="0" lvl="0" indent="0" rtl="0" hangingPunct="0">
                  <a:lnSpc>
                    <a:spcPct val="100000"/>
                  </a:lnSpc>
                  <a:spcBef>
                    <a:spcPts val="0"/>
                  </a:spcBef>
                  <a:spcAft>
                    <a:spcPts val="0"/>
                  </a:spcAft>
                  <a:buNone/>
                  <a:tabLst/>
                </a:pPr>
                <a:endParaRPr lang="en-US" sz="1800" b="0" i="0" u="none" strike="noStrike">
                  <a:ln>
                    <a:noFill/>
                  </a:ln>
                  <a:latin typeface="Arial" pitchFamily="18"/>
                  <a:ea typeface="Lucida Sans Unicode" pitchFamily="2"/>
                  <a:cs typeface="Tahoma" pitchFamily="2"/>
                </a:endParaRPr>
              </a:p>
            </p:txBody>
          </p:sp>
          <p:sp>
            <p:nvSpPr>
              <p:cNvPr id="17" name="Straight Connector 16"/>
              <p:cNvSpPr/>
              <p:nvPr/>
            </p:nvSpPr>
            <p:spPr>
              <a:xfrm flipV="1">
                <a:off x="5032440" y="4457520"/>
                <a:ext cx="667080" cy="1192680"/>
              </a:xfrm>
              <a:prstGeom prst="line">
                <a:avLst/>
              </a:prstGeom>
              <a:noFill/>
              <a:ln w="9360">
                <a:solidFill>
                  <a:srgbClr val="000000"/>
                </a:solidFill>
                <a:custDash>
                  <a:ds d="403846" sp="100000"/>
                </a:custDash>
                <a:miter/>
              </a:ln>
            </p:spPr>
            <p:txBody>
              <a:bodyPr vert="horz" wrap="square" lIns="158760" tIns="82440" rIns="158760" bIns="82440" anchor="t" anchorCtr="0" compatLnSpc="0">
                <a:noAutofit/>
              </a:bodyPr>
              <a:lstStyle/>
              <a:p>
                <a:pPr marL="0" marR="0" lvl="0" indent="0" rtl="0" hangingPunct="0">
                  <a:lnSpc>
                    <a:spcPct val="100000"/>
                  </a:lnSpc>
                  <a:spcBef>
                    <a:spcPts val="0"/>
                  </a:spcBef>
                  <a:spcAft>
                    <a:spcPts val="0"/>
                  </a:spcAft>
                  <a:buNone/>
                  <a:tabLst/>
                </a:pPr>
                <a:endParaRPr lang="en-US" sz="1800" b="0" i="0" u="none" strike="noStrike">
                  <a:ln>
                    <a:noFill/>
                  </a:ln>
                  <a:latin typeface="Arial" pitchFamily="18"/>
                  <a:ea typeface="Lucida Sans Unicode" pitchFamily="2"/>
                  <a:cs typeface="Tahoma" pitchFamily="2"/>
                </a:endParaRPr>
              </a:p>
            </p:txBody>
          </p:sp>
          <p:sp>
            <p:nvSpPr>
              <p:cNvPr id="18" name="Straight Connector 17"/>
              <p:cNvSpPr/>
              <p:nvPr/>
            </p:nvSpPr>
            <p:spPr>
              <a:xfrm flipV="1">
                <a:off x="5049000" y="2879280"/>
                <a:ext cx="133560" cy="2770920"/>
              </a:xfrm>
              <a:prstGeom prst="line">
                <a:avLst/>
              </a:prstGeom>
              <a:noFill/>
              <a:ln w="9360">
                <a:solidFill>
                  <a:srgbClr val="000000"/>
                </a:solidFill>
                <a:custDash>
                  <a:ds d="403846" sp="100000"/>
                </a:custDash>
                <a:miter/>
              </a:ln>
            </p:spPr>
            <p:txBody>
              <a:bodyPr vert="horz" wrap="square" lIns="158760" tIns="82440" rIns="158760" bIns="82440" anchor="t" anchorCtr="0" compatLnSpc="0">
                <a:noAutofit/>
              </a:bodyPr>
              <a:lstStyle/>
              <a:p>
                <a:pPr marL="0" marR="0" lvl="0" indent="0" rtl="0" hangingPunct="0">
                  <a:lnSpc>
                    <a:spcPct val="100000"/>
                  </a:lnSpc>
                  <a:spcBef>
                    <a:spcPts val="0"/>
                  </a:spcBef>
                  <a:spcAft>
                    <a:spcPts val="0"/>
                  </a:spcAft>
                  <a:buNone/>
                  <a:tabLst/>
                </a:pPr>
                <a:endParaRPr lang="en-US" sz="1800" b="0" i="0" u="none" strike="noStrike">
                  <a:ln>
                    <a:noFill/>
                  </a:ln>
                  <a:latin typeface="Arial" pitchFamily="18"/>
                  <a:ea typeface="Lucida Sans Unicode" pitchFamily="2"/>
                  <a:cs typeface="Tahoma" pitchFamily="2"/>
                </a:endParaRPr>
              </a:p>
            </p:txBody>
          </p:sp>
          <p:sp>
            <p:nvSpPr>
              <p:cNvPr id="19" name="Straight Connector 18"/>
              <p:cNvSpPr/>
              <p:nvPr/>
            </p:nvSpPr>
            <p:spPr>
              <a:xfrm flipH="1" flipV="1">
                <a:off x="4480920" y="4158720"/>
                <a:ext cx="550440" cy="1526039"/>
              </a:xfrm>
              <a:prstGeom prst="line">
                <a:avLst/>
              </a:prstGeom>
              <a:noFill/>
              <a:ln w="9360">
                <a:solidFill>
                  <a:srgbClr val="000000"/>
                </a:solidFill>
                <a:custDash>
                  <a:ds d="403846" sp="100000"/>
                </a:custDash>
                <a:miter/>
              </a:ln>
            </p:spPr>
            <p:txBody>
              <a:bodyPr vert="horz" wrap="square" lIns="158760" tIns="82440" rIns="158760" bIns="82440" anchor="t" anchorCtr="0" compatLnSpc="0">
                <a:noAutofit/>
              </a:bodyPr>
              <a:lstStyle/>
              <a:p>
                <a:pPr marL="0" marR="0" lvl="0" indent="0" rtl="0" hangingPunct="0">
                  <a:lnSpc>
                    <a:spcPct val="100000"/>
                  </a:lnSpc>
                  <a:spcBef>
                    <a:spcPts val="0"/>
                  </a:spcBef>
                  <a:spcAft>
                    <a:spcPts val="0"/>
                  </a:spcAft>
                  <a:buNone/>
                  <a:tabLst/>
                </a:pPr>
                <a:endParaRPr lang="en-US" sz="1800" b="0" i="0" u="none" strike="noStrike">
                  <a:ln>
                    <a:noFill/>
                  </a:ln>
                  <a:latin typeface="Arial" pitchFamily="18"/>
                  <a:ea typeface="Lucida Sans Unicode" pitchFamily="2"/>
                  <a:cs typeface="Tahoma" pitchFamily="2"/>
                </a:endParaRPr>
              </a:p>
            </p:txBody>
          </p:sp>
          <p:sp>
            <p:nvSpPr>
              <p:cNvPr id="20" name="Straight Connector 19"/>
              <p:cNvSpPr/>
              <p:nvPr/>
            </p:nvSpPr>
            <p:spPr>
              <a:xfrm flipH="1" flipV="1">
                <a:off x="3798000" y="4544640"/>
                <a:ext cx="1200960" cy="1104840"/>
              </a:xfrm>
              <a:prstGeom prst="line">
                <a:avLst/>
              </a:prstGeom>
              <a:noFill/>
              <a:ln w="9360">
                <a:solidFill>
                  <a:srgbClr val="000000"/>
                </a:solidFill>
                <a:custDash>
                  <a:ds d="403846" sp="100000"/>
                </a:custDash>
                <a:miter/>
              </a:ln>
            </p:spPr>
            <p:txBody>
              <a:bodyPr vert="horz" wrap="square" lIns="158760" tIns="82440" rIns="158760" bIns="82440" anchor="t" anchorCtr="0" compatLnSpc="0">
                <a:noAutofit/>
              </a:bodyPr>
              <a:lstStyle/>
              <a:p>
                <a:pPr marL="0" marR="0" lvl="0" indent="0" rtl="0" hangingPunct="0">
                  <a:lnSpc>
                    <a:spcPct val="100000"/>
                  </a:lnSpc>
                  <a:spcBef>
                    <a:spcPts val="0"/>
                  </a:spcBef>
                  <a:spcAft>
                    <a:spcPts val="0"/>
                  </a:spcAft>
                  <a:buNone/>
                  <a:tabLst/>
                </a:pPr>
                <a:endParaRPr lang="en-US" sz="1800" b="0" i="0" u="none" strike="noStrike">
                  <a:ln>
                    <a:noFill/>
                  </a:ln>
                  <a:latin typeface="Arial" pitchFamily="18"/>
                  <a:ea typeface="Lucida Sans Unicode" pitchFamily="2"/>
                  <a:cs typeface="Tahoma" pitchFamily="2"/>
                </a:endParaRPr>
              </a:p>
            </p:txBody>
          </p:sp>
          <p:sp>
            <p:nvSpPr>
              <p:cNvPr id="21" name="Straight Connector 20"/>
              <p:cNvSpPr/>
              <p:nvPr/>
            </p:nvSpPr>
            <p:spPr>
              <a:xfrm flipH="1" flipV="1">
                <a:off x="2895839" y="4982760"/>
                <a:ext cx="2118601" cy="683999"/>
              </a:xfrm>
              <a:prstGeom prst="line">
                <a:avLst/>
              </a:prstGeom>
              <a:noFill/>
              <a:ln w="9360">
                <a:solidFill>
                  <a:srgbClr val="000000"/>
                </a:solidFill>
                <a:custDash>
                  <a:ds d="403846" sp="100000"/>
                </a:custDash>
                <a:miter/>
              </a:ln>
            </p:spPr>
            <p:txBody>
              <a:bodyPr vert="horz" wrap="square" lIns="158760" tIns="82440" rIns="158760" bIns="82440" anchor="t" anchorCtr="0" compatLnSpc="0">
                <a:noAutofit/>
              </a:bodyPr>
              <a:lstStyle/>
              <a:p>
                <a:pPr marL="0" marR="0" lvl="0" indent="0" rtl="0" hangingPunct="0">
                  <a:lnSpc>
                    <a:spcPct val="100000"/>
                  </a:lnSpc>
                  <a:spcBef>
                    <a:spcPts val="0"/>
                  </a:spcBef>
                  <a:spcAft>
                    <a:spcPts val="0"/>
                  </a:spcAft>
                  <a:buNone/>
                  <a:tabLst/>
                </a:pPr>
                <a:endParaRPr lang="en-US" sz="1800" b="0" i="0" u="none" strike="noStrike">
                  <a:ln>
                    <a:noFill/>
                  </a:ln>
                  <a:latin typeface="Arial" pitchFamily="18"/>
                  <a:ea typeface="Lucida Sans Unicode" pitchFamily="2"/>
                  <a:cs typeface="Tahoma" pitchFamily="2"/>
                </a:endParaRPr>
              </a:p>
            </p:txBody>
          </p:sp>
          <p:sp>
            <p:nvSpPr>
              <p:cNvPr id="22" name="TextBox 21"/>
              <p:cNvSpPr txBox="1"/>
              <p:nvPr/>
            </p:nvSpPr>
            <p:spPr>
              <a:xfrm>
                <a:off x="4932360" y="5632919"/>
                <a:ext cx="868319" cy="667080"/>
              </a:xfrm>
              <a:prstGeom prst="rect">
                <a:avLst/>
              </a:prstGeom>
              <a:noFill/>
              <a:ln>
                <a:noFill/>
              </a:ln>
            </p:spPr>
            <p:txBody>
              <a:bodyPr vert="horz" wrap="square" lIns="91440" tIns="45720" rIns="91440" bIns="45720" anchor="ctr" anchorCtr="0" compatLnSpc="0">
                <a:noAutofit/>
              </a:bodyPr>
              <a:lstStyle/>
              <a:p>
                <a:pPr marL="0" marR="0" lvl="0" indent="0" rtl="0" hangingPunct="0">
                  <a:lnSpc>
                    <a:spcPct val="100000"/>
                  </a:lnSpc>
                  <a:spcBef>
                    <a:spcPts val="0"/>
                  </a:spcBef>
                  <a:spcAft>
                    <a:spcPts val="0"/>
                  </a:spcAft>
                  <a:buNone/>
                  <a:tabLst/>
                </a:pPr>
                <a:r>
                  <a:rPr lang="en-US" sz="1400" b="1" i="1" u="none" strike="noStrike">
                    <a:ln>
                      <a:noFill/>
                    </a:ln>
                    <a:latin typeface="Times New Roman" pitchFamily="18"/>
                    <a:ea typeface="Times New Roman" pitchFamily="18"/>
                    <a:cs typeface="Times New Roman" pitchFamily="18"/>
                  </a:rPr>
                  <a:t>p</a:t>
                </a:r>
                <a:r>
                  <a:rPr lang="en-US" sz="1400" b="1" i="1" u="none" strike="noStrike" baseline="-25000">
                    <a:ln>
                      <a:noFill/>
                    </a:ln>
                    <a:latin typeface="Times New Roman" pitchFamily="18"/>
                    <a:ea typeface="Times New Roman" pitchFamily="18"/>
                    <a:cs typeface="Times New Roman" pitchFamily="18"/>
                  </a:rPr>
                  <a:t>1</a:t>
                </a:r>
              </a:p>
            </p:txBody>
          </p:sp>
          <p:sp>
            <p:nvSpPr>
              <p:cNvPr id="23" name="TextBox 22"/>
              <p:cNvSpPr txBox="1"/>
              <p:nvPr/>
            </p:nvSpPr>
            <p:spPr>
              <a:xfrm>
                <a:off x="6483240" y="3335400"/>
                <a:ext cx="868319" cy="666720"/>
              </a:xfrm>
              <a:prstGeom prst="rect">
                <a:avLst/>
              </a:prstGeom>
              <a:noFill/>
              <a:ln>
                <a:noFill/>
              </a:ln>
            </p:spPr>
            <p:txBody>
              <a:bodyPr vert="horz" wrap="square" lIns="91440" tIns="45720" rIns="91440" bIns="45720" anchor="ctr" anchorCtr="0" compatLnSpc="0">
                <a:noAutofit/>
              </a:bodyPr>
              <a:lstStyle/>
              <a:p>
                <a:pPr marL="0" marR="0" lvl="0" indent="0" rtl="0" hangingPunct="0">
                  <a:lnSpc>
                    <a:spcPct val="100000"/>
                  </a:lnSpc>
                  <a:spcBef>
                    <a:spcPts val="0"/>
                  </a:spcBef>
                  <a:spcAft>
                    <a:spcPts val="0"/>
                  </a:spcAft>
                  <a:buNone/>
                  <a:tabLst/>
                </a:pPr>
                <a:r>
                  <a:rPr lang="en-US" sz="1400" b="1" i="1" u="none" strike="noStrike">
                    <a:ln>
                      <a:noFill/>
                    </a:ln>
                    <a:latin typeface="Times New Roman" pitchFamily="18"/>
                    <a:ea typeface="Times New Roman" pitchFamily="18"/>
                    <a:cs typeface="Times New Roman" pitchFamily="18"/>
                  </a:rPr>
                  <a:t>p</a:t>
                </a:r>
                <a:r>
                  <a:rPr lang="en-US" sz="1400" b="1" i="1" u="none" strike="noStrike" baseline="-25000">
                    <a:ln>
                      <a:noFill/>
                    </a:ln>
                    <a:latin typeface="Times New Roman" pitchFamily="18"/>
                    <a:ea typeface="Times New Roman" pitchFamily="18"/>
                    <a:cs typeface="Times New Roman" pitchFamily="18"/>
                  </a:rPr>
                  <a:t>i</a:t>
                </a:r>
              </a:p>
            </p:txBody>
          </p:sp>
          <p:sp>
            <p:nvSpPr>
              <p:cNvPr id="24" name="TextBox 23"/>
              <p:cNvSpPr txBox="1"/>
              <p:nvPr/>
            </p:nvSpPr>
            <p:spPr>
              <a:xfrm>
                <a:off x="5649120" y="3826440"/>
                <a:ext cx="868319" cy="667080"/>
              </a:xfrm>
              <a:prstGeom prst="rect">
                <a:avLst/>
              </a:prstGeom>
              <a:noFill/>
              <a:ln>
                <a:noFill/>
              </a:ln>
            </p:spPr>
            <p:txBody>
              <a:bodyPr vert="horz" wrap="square" lIns="91440" tIns="45720" rIns="91440" bIns="45720" anchor="ctr" anchorCtr="0" compatLnSpc="0">
                <a:noAutofit/>
              </a:bodyPr>
              <a:lstStyle/>
              <a:p>
                <a:pPr marL="0" marR="0" lvl="0" indent="0" rtl="0" hangingPunct="0">
                  <a:lnSpc>
                    <a:spcPct val="100000"/>
                  </a:lnSpc>
                  <a:spcBef>
                    <a:spcPts val="0"/>
                  </a:spcBef>
                  <a:spcAft>
                    <a:spcPts val="0"/>
                  </a:spcAft>
                  <a:buNone/>
                  <a:tabLst/>
                </a:pPr>
                <a:r>
                  <a:rPr lang="en-US" sz="1400" b="1" i="1" u="none" strike="noStrike">
                    <a:ln>
                      <a:noFill/>
                    </a:ln>
                    <a:latin typeface="Times New Roman" pitchFamily="18"/>
                    <a:ea typeface="Times New Roman" pitchFamily="18"/>
                    <a:cs typeface="Times New Roman" pitchFamily="18"/>
                  </a:rPr>
                  <a:t>p</a:t>
                </a:r>
                <a:r>
                  <a:rPr lang="en-US" sz="1400" b="1" i="1" u="none" strike="noStrike" baseline="-25000">
                    <a:ln>
                      <a:noFill/>
                    </a:ln>
                    <a:latin typeface="Times New Roman" pitchFamily="18"/>
                    <a:ea typeface="Times New Roman" pitchFamily="18"/>
                    <a:cs typeface="Times New Roman" pitchFamily="18"/>
                  </a:rPr>
                  <a:t>j</a:t>
                </a:r>
              </a:p>
            </p:txBody>
          </p:sp>
          <p:sp>
            <p:nvSpPr>
              <p:cNvPr id="25" name="TextBox 24"/>
              <p:cNvSpPr txBox="1"/>
              <p:nvPr/>
            </p:nvSpPr>
            <p:spPr>
              <a:xfrm>
                <a:off x="5115959" y="2387880"/>
                <a:ext cx="867959" cy="667080"/>
              </a:xfrm>
              <a:prstGeom prst="rect">
                <a:avLst/>
              </a:prstGeom>
              <a:noFill/>
              <a:ln>
                <a:noFill/>
              </a:ln>
            </p:spPr>
            <p:txBody>
              <a:bodyPr vert="horz" wrap="square" lIns="91440" tIns="45720" rIns="91440" bIns="45720" anchor="ctr" anchorCtr="0" compatLnSpc="0">
                <a:noAutofit/>
              </a:bodyPr>
              <a:lstStyle/>
              <a:p>
                <a:pPr marL="0" marR="0" lvl="0" indent="0" rtl="0" hangingPunct="0">
                  <a:lnSpc>
                    <a:spcPct val="100000"/>
                  </a:lnSpc>
                  <a:spcBef>
                    <a:spcPts val="0"/>
                  </a:spcBef>
                  <a:spcAft>
                    <a:spcPts val="0"/>
                  </a:spcAft>
                  <a:buNone/>
                  <a:tabLst/>
                </a:pPr>
                <a:r>
                  <a:rPr lang="en-US" sz="1400" b="1" i="1" u="none" strike="noStrike">
                    <a:ln>
                      <a:noFill/>
                    </a:ln>
                    <a:latin typeface="Times New Roman" pitchFamily="18"/>
                    <a:ea typeface="Times New Roman" pitchFamily="18"/>
                    <a:cs typeface="Times New Roman" pitchFamily="18"/>
                  </a:rPr>
                  <a:t>p</a:t>
                </a:r>
                <a:r>
                  <a:rPr lang="en-US" sz="1400" b="1" i="1" u="none" strike="noStrike" baseline="-25000">
                    <a:ln>
                      <a:noFill/>
                    </a:ln>
                    <a:latin typeface="Times New Roman" pitchFamily="18"/>
                    <a:ea typeface="Times New Roman" pitchFamily="18"/>
                    <a:cs typeface="Times New Roman" pitchFamily="18"/>
                  </a:rPr>
                  <a:t>k</a:t>
                </a:r>
              </a:p>
            </p:txBody>
          </p:sp>
        </p:grpSp>
      </p:grpSp>
    </p:spTree>
    <p:extLst>
      <p:ext uri="{BB962C8B-B14F-4D97-AF65-F5344CB8AC3E}">
        <p14:creationId xmlns:p14="http://schemas.microsoft.com/office/powerpoint/2010/main" val="38086426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503999" y="686359"/>
            <a:ext cx="9071640" cy="492443"/>
          </a:xfrm>
        </p:spPr>
        <p:txBody>
          <a:bodyPr>
            <a:spAutoFit/>
          </a:bodyPr>
          <a:lstStyle/>
          <a:p>
            <a:pPr marL="727560" lvl="0" indent="-228600"/>
            <a:r>
              <a:rPr lang="en-US" sz="3200" b="1" dirty="0" err="1">
                <a:latin typeface="Arial" pitchFamily="34"/>
              </a:rPr>
              <a:t>Метод</a:t>
            </a:r>
            <a:r>
              <a:rPr lang="en-US" sz="3200" b="1" dirty="0">
                <a:latin typeface="Arial" pitchFamily="34"/>
              </a:rPr>
              <a:t> </a:t>
            </a:r>
            <a:r>
              <a:rPr lang="en-US" sz="3200" b="1" dirty="0" err="1">
                <a:latin typeface="Arial" pitchFamily="34"/>
              </a:rPr>
              <a:t>Грехема</a:t>
            </a:r>
            <a:endParaRPr lang="en-US" sz="3200" b="1" dirty="0">
              <a:latin typeface="Arial" pitchFamily="34"/>
            </a:endParaRPr>
          </a:p>
        </p:txBody>
      </p:sp>
      <p:sp>
        <p:nvSpPr>
          <p:cNvPr id="3" name="Subtitle 2"/>
          <p:cNvSpPr txBox="1">
            <a:spLocks noGrp="1"/>
          </p:cNvSpPr>
          <p:nvPr>
            <p:ph type="subTitle" idx="4294967295"/>
          </p:nvPr>
        </p:nvSpPr>
        <p:spPr>
          <a:xfrm>
            <a:off x="503999" y="1934997"/>
            <a:ext cx="9071640" cy="4657685"/>
          </a:xfrm>
        </p:spPr>
        <p:txBody>
          <a:bodyPr anchor="ctr">
            <a:spAutoFit/>
          </a:bodyPr>
          <a:lstStyle/>
          <a:p>
            <a:pPr lvl="0" algn="l"/>
            <a:r>
              <a:rPr lang="en-US" dirty="0" err="1">
                <a:latin typeface="Times New Roman" pitchFamily="18"/>
              </a:rPr>
              <a:t>Якщо</a:t>
            </a:r>
            <a:r>
              <a:rPr lang="en-US" dirty="0">
                <a:latin typeface="Times New Roman" pitchFamily="18"/>
              </a:rPr>
              <a:t> </a:t>
            </a:r>
            <a:r>
              <a:rPr lang="en-US" dirty="0" err="1">
                <a:latin typeface="Times New Roman" pitchFamily="18"/>
              </a:rPr>
              <a:t>точка</a:t>
            </a:r>
            <a:r>
              <a:rPr lang="en-US" dirty="0">
                <a:latin typeface="Times New Roman" pitchFamily="18"/>
              </a:rPr>
              <a:t> </a:t>
            </a:r>
            <a:r>
              <a:rPr lang="en-US" dirty="0" err="1">
                <a:latin typeface="Times New Roman" pitchFamily="18"/>
              </a:rPr>
              <a:t>не</a:t>
            </a:r>
            <a:r>
              <a:rPr lang="en-US" dirty="0">
                <a:latin typeface="Times New Roman" pitchFamily="18"/>
              </a:rPr>
              <a:t> є </a:t>
            </a:r>
            <a:r>
              <a:rPr lang="en-US" dirty="0" err="1">
                <a:latin typeface="Times New Roman" pitchFamily="18"/>
              </a:rPr>
              <a:t>вершиною</a:t>
            </a:r>
            <a:r>
              <a:rPr lang="en-US" dirty="0">
                <a:latin typeface="Times New Roman" pitchFamily="18"/>
              </a:rPr>
              <a:t> </a:t>
            </a:r>
            <a:r>
              <a:rPr lang="en-US" dirty="0" err="1">
                <a:latin typeface="Times New Roman" pitchFamily="18"/>
              </a:rPr>
              <a:t>опуклої</a:t>
            </a:r>
            <a:r>
              <a:rPr lang="en-US" dirty="0">
                <a:latin typeface="Times New Roman" pitchFamily="18"/>
              </a:rPr>
              <a:t> </a:t>
            </a:r>
            <a:r>
              <a:rPr lang="en-US" dirty="0" err="1">
                <a:latin typeface="Times New Roman" pitchFamily="18"/>
              </a:rPr>
              <a:t>оболонки</a:t>
            </a:r>
            <a:r>
              <a:rPr lang="en-US" dirty="0">
                <a:latin typeface="Times New Roman" pitchFamily="18"/>
              </a:rPr>
              <a:t> (</a:t>
            </a:r>
            <a:r>
              <a:rPr lang="en-US" dirty="0" err="1">
                <a:latin typeface="Times New Roman" pitchFamily="18"/>
              </a:rPr>
              <a:t>на</a:t>
            </a:r>
            <a:r>
              <a:rPr lang="en-US" dirty="0">
                <a:latin typeface="Times New Roman" pitchFamily="18"/>
              </a:rPr>
              <a:t> </a:t>
            </a:r>
            <a:r>
              <a:rPr lang="en-US" dirty="0" err="1">
                <a:latin typeface="Times New Roman" pitchFamily="18"/>
              </a:rPr>
              <a:t>малюнку</a:t>
            </a:r>
            <a:r>
              <a:rPr lang="en-US" dirty="0">
                <a:latin typeface="Times New Roman" pitchFamily="18"/>
              </a:rPr>
              <a:t> </a:t>
            </a:r>
            <a:r>
              <a:rPr lang="en-US" dirty="0" err="1">
                <a:latin typeface="Times New Roman" pitchFamily="18"/>
              </a:rPr>
              <a:t>це</a:t>
            </a:r>
            <a:r>
              <a:rPr lang="en-US" dirty="0">
                <a:latin typeface="Times New Roman" pitchFamily="18"/>
              </a:rPr>
              <a:t> </a:t>
            </a:r>
            <a:r>
              <a:rPr lang="en-US" dirty="0" err="1">
                <a:latin typeface="Times New Roman" pitchFamily="18"/>
              </a:rPr>
              <a:t>точка</a:t>
            </a:r>
            <a:r>
              <a:rPr lang="en-US" dirty="0">
                <a:latin typeface="Times New Roman" pitchFamily="18"/>
              </a:rPr>
              <a:t> </a:t>
            </a:r>
            <a:r>
              <a:rPr lang="en-US" b="1" i="1" dirty="0" err="1">
                <a:latin typeface="Times New Roman" pitchFamily="18"/>
              </a:rPr>
              <a:t>p</a:t>
            </a:r>
            <a:r>
              <a:rPr lang="en-US" b="1" i="1" baseline="-24000" dirty="0" err="1">
                <a:latin typeface="Times New Roman" pitchFamily="18"/>
              </a:rPr>
              <a:t>j</a:t>
            </a:r>
            <a:r>
              <a:rPr lang="en-US" dirty="0">
                <a:latin typeface="Times New Roman" pitchFamily="18"/>
              </a:rPr>
              <a:t>), </a:t>
            </a:r>
            <a:r>
              <a:rPr lang="en-US" dirty="0" err="1">
                <a:latin typeface="Times New Roman" pitchFamily="18"/>
              </a:rPr>
              <a:t>тоді</a:t>
            </a:r>
            <a:r>
              <a:rPr lang="en-US" dirty="0">
                <a:latin typeface="Times New Roman" pitchFamily="18"/>
              </a:rPr>
              <a:t> </a:t>
            </a:r>
            <a:r>
              <a:rPr lang="en-US" dirty="0" err="1">
                <a:latin typeface="Times New Roman" pitchFamily="18"/>
              </a:rPr>
              <a:t>вона</a:t>
            </a:r>
            <a:r>
              <a:rPr lang="en-US" dirty="0">
                <a:latin typeface="Times New Roman" pitchFamily="18"/>
              </a:rPr>
              <a:t> є </a:t>
            </a:r>
            <a:r>
              <a:rPr lang="en-US" dirty="0" err="1">
                <a:latin typeface="Times New Roman" pitchFamily="18"/>
              </a:rPr>
              <a:t>внутрішньою</a:t>
            </a:r>
            <a:r>
              <a:rPr lang="en-US" dirty="0">
                <a:latin typeface="Times New Roman" pitchFamily="18"/>
              </a:rPr>
              <a:t> </a:t>
            </a:r>
            <a:r>
              <a:rPr lang="en-US" dirty="0" err="1">
                <a:latin typeface="Times New Roman" pitchFamily="18"/>
              </a:rPr>
              <a:t>точкою</a:t>
            </a:r>
            <a:r>
              <a:rPr lang="en-US" dirty="0">
                <a:latin typeface="Times New Roman" pitchFamily="18"/>
              </a:rPr>
              <a:t> </a:t>
            </a:r>
            <a:r>
              <a:rPr lang="en-US" dirty="0" err="1">
                <a:latin typeface="Times New Roman" pitchFamily="18"/>
              </a:rPr>
              <a:t>для</a:t>
            </a:r>
            <a:r>
              <a:rPr lang="en-US" dirty="0">
                <a:latin typeface="Times New Roman" pitchFamily="18"/>
              </a:rPr>
              <a:t> </a:t>
            </a:r>
            <a:r>
              <a:rPr lang="en-US" dirty="0" err="1">
                <a:latin typeface="Times New Roman" pitchFamily="18"/>
              </a:rPr>
              <a:t>деякого</a:t>
            </a:r>
            <a:r>
              <a:rPr lang="en-US" dirty="0">
                <a:latin typeface="Times New Roman" pitchFamily="18"/>
              </a:rPr>
              <a:t> </a:t>
            </a:r>
            <a:r>
              <a:rPr lang="en-US" dirty="0" err="1">
                <a:latin typeface="Times New Roman" pitchFamily="18"/>
              </a:rPr>
              <a:t>трикутника</a:t>
            </a:r>
            <a:r>
              <a:rPr lang="en-US" dirty="0">
                <a:latin typeface="Times New Roman" pitchFamily="18"/>
              </a:rPr>
              <a:t> </a:t>
            </a:r>
            <a:r>
              <a:rPr lang="en-US" b="1" i="1" dirty="0">
                <a:latin typeface="Times New Roman" pitchFamily="18"/>
              </a:rPr>
              <a:t>p</a:t>
            </a:r>
            <a:r>
              <a:rPr lang="en-US" b="1" i="1" baseline="-24000" dirty="0">
                <a:latin typeface="Times New Roman" pitchFamily="18"/>
              </a:rPr>
              <a:t>1</a:t>
            </a:r>
            <a:r>
              <a:rPr lang="en-US" b="1" i="1" dirty="0">
                <a:latin typeface="Times New Roman" pitchFamily="18"/>
              </a:rPr>
              <a:t>p</a:t>
            </a:r>
            <a:r>
              <a:rPr lang="en-US" b="1" i="1" baseline="-24000" dirty="0">
                <a:latin typeface="Times New Roman" pitchFamily="18"/>
              </a:rPr>
              <a:t>i</a:t>
            </a:r>
            <a:r>
              <a:rPr lang="en-US" b="1" i="1" dirty="0">
                <a:latin typeface="Times New Roman" pitchFamily="18"/>
              </a:rPr>
              <a:t>p</a:t>
            </a:r>
            <a:r>
              <a:rPr lang="en-US" b="1" i="1" baseline="-24000" dirty="0">
                <a:latin typeface="Times New Roman" pitchFamily="18"/>
              </a:rPr>
              <a:t>k</a:t>
            </a:r>
            <a:r>
              <a:rPr lang="en-US" dirty="0">
                <a:latin typeface="Times New Roman" pitchFamily="18"/>
              </a:rPr>
              <a:t>, </a:t>
            </a:r>
            <a:r>
              <a:rPr lang="en-US" dirty="0" err="1">
                <a:latin typeface="Times New Roman" pitchFamily="18"/>
              </a:rPr>
              <a:t>де</a:t>
            </a:r>
            <a:r>
              <a:rPr lang="en-US" dirty="0">
                <a:latin typeface="Times New Roman" pitchFamily="18"/>
              </a:rPr>
              <a:t> </a:t>
            </a:r>
            <a:r>
              <a:rPr lang="en-US" b="1" i="1" dirty="0">
                <a:latin typeface="Times New Roman" pitchFamily="18"/>
              </a:rPr>
              <a:t>p</a:t>
            </a:r>
            <a:r>
              <a:rPr lang="en-US" b="1" i="1" baseline="-24000" dirty="0">
                <a:latin typeface="Times New Roman" pitchFamily="18"/>
              </a:rPr>
              <a:t>i  </a:t>
            </a:r>
            <a:r>
              <a:rPr lang="en-US" dirty="0" err="1" smtClean="0">
                <a:latin typeface="Times New Roman" pitchFamily="18"/>
              </a:rPr>
              <a:t>та</a:t>
            </a:r>
            <a:r>
              <a:rPr lang="en-US" b="1" i="1" dirty="0" smtClean="0">
                <a:latin typeface="Times New Roman" pitchFamily="18"/>
              </a:rPr>
              <a:t> </a:t>
            </a:r>
            <a:r>
              <a:rPr lang="en-US" b="1" i="1" dirty="0" err="1">
                <a:latin typeface="Times New Roman" pitchFamily="18"/>
              </a:rPr>
              <a:t>p</a:t>
            </a:r>
            <a:r>
              <a:rPr lang="en-US" b="1" i="1" baseline="-24000" dirty="0" err="1">
                <a:latin typeface="Times New Roman" pitchFamily="18"/>
              </a:rPr>
              <a:t>k</a:t>
            </a:r>
            <a:r>
              <a:rPr lang="en-US" dirty="0">
                <a:latin typeface="Times New Roman" pitchFamily="18"/>
              </a:rPr>
              <a:t> </a:t>
            </a:r>
            <a:r>
              <a:rPr lang="en-US" dirty="0" smtClean="0">
                <a:latin typeface="Times New Roman" pitchFamily="18"/>
              </a:rPr>
              <a:t>– </a:t>
            </a:r>
            <a:r>
              <a:rPr lang="en-US" dirty="0" err="1" smtClean="0">
                <a:latin typeface="Times New Roman" pitchFamily="18"/>
              </a:rPr>
              <a:t>послідовні</a:t>
            </a:r>
            <a:r>
              <a:rPr lang="en-US" dirty="0" smtClean="0">
                <a:latin typeface="Times New Roman" pitchFamily="18"/>
              </a:rPr>
              <a:t> </a:t>
            </a:r>
            <a:r>
              <a:rPr lang="en-US" dirty="0" err="1">
                <a:latin typeface="Times New Roman" pitchFamily="18"/>
              </a:rPr>
              <a:t>вершини</a:t>
            </a:r>
            <a:r>
              <a:rPr lang="en-US" dirty="0">
                <a:latin typeface="Times New Roman" pitchFamily="18"/>
              </a:rPr>
              <a:t> </a:t>
            </a:r>
            <a:r>
              <a:rPr lang="en-US" dirty="0" err="1">
                <a:latin typeface="Times New Roman" pitchFamily="18"/>
              </a:rPr>
              <a:t>опуклої</a:t>
            </a:r>
            <a:r>
              <a:rPr lang="en-US" dirty="0">
                <a:latin typeface="Times New Roman" pitchFamily="18"/>
              </a:rPr>
              <a:t> </a:t>
            </a:r>
            <a:r>
              <a:rPr lang="en-US" dirty="0" err="1">
                <a:latin typeface="Times New Roman" pitchFamily="18"/>
              </a:rPr>
              <a:t>оболонки</a:t>
            </a:r>
            <a:r>
              <a:rPr lang="en-US" dirty="0">
                <a:latin typeface="Times New Roman" pitchFamily="18"/>
              </a:rPr>
              <a:t>.</a:t>
            </a:r>
          </a:p>
          <a:p>
            <a:pPr lvl="0" algn="ctr"/>
            <a:endParaRPr lang="en-US" dirty="0">
              <a:latin typeface="Times New Roman" pitchFamily="18"/>
            </a:endParaRPr>
          </a:p>
          <a:p>
            <a:pPr lvl="0" algn="ctr"/>
            <a:endParaRPr lang="en-US" dirty="0">
              <a:latin typeface="Times New Roman" pitchFamily="18"/>
            </a:endParaRPr>
          </a:p>
          <a:p>
            <a:pPr lvl="0" algn="ctr"/>
            <a:endParaRPr lang="en-US" dirty="0">
              <a:latin typeface="Times New Roman" pitchFamily="18"/>
            </a:endParaRPr>
          </a:p>
          <a:p>
            <a:pPr lvl="0" algn="ctr"/>
            <a:endParaRPr lang="en-US" dirty="0">
              <a:latin typeface="Times New Roman" pitchFamily="18"/>
            </a:endParaRPr>
          </a:p>
        </p:txBody>
      </p:sp>
      <p:grpSp>
        <p:nvGrpSpPr>
          <p:cNvPr id="4" name="Group 3"/>
          <p:cNvGrpSpPr/>
          <p:nvPr/>
        </p:nvGrpSpPr>
        <p:grpSpPr>
          <a:xfrm>
            <a:off x="5516380" y="3957403"/>
            <a:ext cx="3843260" cy="3242597"/>
            <a:chOff x="6480000" y="4728239"/>
            <a:chExt cx="2879640" cy="2471761"/>
          </a:xfrm>
        </p:grpSpPr>
        <p:grpSp>
          <p:nvGrpSpPr>
            <p:cNvPr id="5" name="Group 4"/>
            <p:cNvGrpSpPr/>
            <p:nvPr/>
          </p:nvGrpSpPr>
          <p:grpSpPr>
            <a:xfrm>
              <a:off x="6480000" y="5016600"/>
              <a:ext cx="2651400" cy="1803960"/>
              <a:chOff x="6480000" y="5016600"/>
              <a:chExt cx="2651400" cy="1803960"/>
            </a:xfrm>
          </p:grpSpPr>
          <p:sp>
            <p:nvSpPr>
              <p:cNvPr id="6" name="Freeform 5"/>
              <p:cNvSpPr/>
              <p:nvPr/>
            </p:nvSpPr>
            <p:spPr>
              <a:xfrm>
                <a:off x="7844760" y="6778440"/>
                <a:ext cx="40680" cy="42120"/>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200 f10 1"/>
                  <a:gd name="f16" fmla="*/ 18400 f10 1"/>
                  <a:gd name="f17" fmla="*/ 18400 f11 1"/>
                  <a:gd name="f18" fmla="*/ 3200 f11 1"/>
                  <a:gd name="f19" fmla="*/ f12 1 f2"/>
                  <a:gd name="f20" fmla="*/ f13 1 f2"/>
                  <a:gd name="f21" fmla="*/ f14 1 f2"/>
                  <a:gd name="f22" fmla="*/ 10800 f10 1"/>
                  <a:gd name="f23" fmla="*/ 0 f11 1"/>
                  <a:gd name="f24" fmla="*/ 3160 f10 1"/>
                  <a:gd name="f25" fmla="*/ 3160 f11 1"/>
                  <a:gd name="f26" fmla="*/ 0 f10 1"/>
                  <a:gd name="f27" fmla="*/ 10800 f11 1"/>
                  <a:gd name="f28" fmla="*/ 18440 f11 1"/>
                  <a:gd name="f29" fmla="*/ 21600 f11 1"/>
                  <a:gd name="f30" fmla="*/ 18440 f10 1"/>
                  <a:gd name="f31" fmla="*/ 21600 f10 1"/>
                  <a:gd name="f32" fmla="+- 0 0 f19"/>
                  <a:gd name="f33" fmla="+- f20 0 f1"/>
                  <a:gd name="f34" fmla="+- f21 0 f1"/>
                  <a:gd name="f35" fmla="*/ f32 f0 1"/>
                  <a:gd name="f36" fmla="+- f34 0 f33"/>
                  <a:gd name="f37" fmla="*/ f35 1 f5"/>
                  <a:gd name="f38" fmla="+- f37 0 f1"/>
                  <a:gd name="f39" fmla="cos 1 f38"/>
                  <a:gd name="f40" fmla="sin 1 f38"/>
                  <a:gd name="f41" fmla="+- 0 0 f39"/>
                  <a:gd name="f42" fmla="+- 0 0 f40"/>
                  <a:gd name="f43" fmla="*/ 10800 f41 1"/>
                  <a:gd name="f44" fmla="*/ 10800 f42 1"/>
                  <a:gd name="f45" fmla="*/ f43 f43 1"/>
                  <a:gd name="f46" fmla="*/ f44 f44 1"/>
                  <a:gd name="f47" fmla="+- f45 f46 0"/>
                  <a:gd name="f48" fmla="sqrt f47"/>
                  <a:gd name="f49" fmla="*/ f6 1 f48"/>
                  <a:gd name="f50" fmla="*/ f41 f49 1"/>
                  <a:gd name="f51" fmla="*/ f42 f49 1"/>
                  <a:gd name="f52" fmla="+- 10800 0 f50"/>
                  <a:gd name="f53" fmla="+- 10800 0 f51"/>
                </a:gdLst>
                <a:ahLst/>
                <a:cxnLst>
                  <a:cxn ang="3cd4">
                    <a:pos x="hc" y="t"/>
                  </a:cxn>
                  <a:cxn ang="0">
                    <a:pos x="r" y="vc"/>
                  </a:cxn>
                  <a:cxn ang="cd4">
                    <a:pos x="hc" y="b"/>
                  </a:cxn>
                  <a:cxn ang="cd2">
                    <a:pos x="l" y="vc"/>
                  </a:cxn>
                  <a:cxn ang="f33">
                    <a:pos x="f22" y="f23"/>
                  </a:cxn>
                  <a:cxn ang="f33">
                    <a:pos x="f24" y="f25"/>
                  </a:cxn>
                  <a:cxn ang="f33">
                    <a:pos x="f26" y="f27"/>
                  </a:cxn>
                  <a:cxn ang="f33">
                    <a:pos x="f24" y="f28"/>
                  </a:cxn>
                  <a:cxn ang="f33">
                    <a:pos x="f22" y="f29"/>
                  </a:cxn>
                  <a:cxn ang="f33">
                    <a:pos x="f30" y="f28"/>
                  </a:cxn>
                  <a:cxn ang="f33">
                    <a:pos x="f31" y="f27"/>
                  </a:cxn>
                  <a:cxn ang="f33">
                    <a:pos x="f30" y="f25"/>
                  </a:cxn>
                </a:cxnLst>
                <a:rect l="f15" t="f18" r="f16" b="f17"/>
                <a:pathLst>
                  <a:path w="21600" h="21600">
                    <a:moveTo>
                      <a:pt x="f52" y="f53"/>
                    </a:moveTo>
                    <a:arcTo wR="f9" hR="f9" stAng="f33" swAng="f36"/>
                    <a:close/>
                  </a:path>
                </a:pathLst>
              </a:custGeom>
              <a:solidFill>
                <a:srgbClr val="000000"/>
              </a:solidFill>
              <a:ln w="9360">
                <a:solidFill>
                  <a:srgbClr val="000000"/>
                </a:solidFill>
                <a:prstDash val="solid"/>
                <a:miter/>
              </a:ln>
            </p:spPr>
            <p:txBody>
              <a:bodyPr vert="horz" wrap="square" lIns="158760" tIns="82440" rIns="158760" bIns="82440" anchor="t" anchorCtr="0" compatLnSpc="0">
                <a:noAutofit/>
              </a:bodyPr>
              <a:lstStyle/>
              <a:p>
                <a:pPr marL="0" marR="0" lvl="0" indent="0" rtl="0" hangingPunct="0">
                  <a:lnSpc>
                    <a:spcPct val="100000"/>
                  </a:lnSpc>
                  <a:spcBef>
                    <a:spcPts val="0"/>
                  </a:spcBef>
                  <a:spcAft>
                    <a:spcPts val="0"/>
                  </a:spcAft>
                  <a:buNone/>
                  <a:tabLst/>
                </a:pPr>
                <a:endParaRPr lang="en-US" sz="1800" b="0" i="0" u="none" strike="noStrike">
                  <a:ln>
                    <a:noFill/>
                  </a:ln>
                  <a:latin typeface="Arial" pitchFamily="18"/>
                  <a:ea typeface="Lucida Sans Unicode" pitchFamily="2"/>
                  <a:cs typeface="Tahoma" pitchFamily="2"/>
                </a:endParaRPr>
              </a:p>
            </p:txBody>
          </p:sp>
          <p:sp>
            <p:nvSpPr>
              <p:cNvPr id="7" name="Freeform 6"/>
              <p:cNvSpPr/>
              <p:nvPr/>
            </p:nvSpPr>
            <p:spPr>
              <a:xfrm>
                <a:off x="9091080" y="6390720"/>
                <a:ext cx="40320" cy="41760"/>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200 f10 1"/>
                  <a:gd name="f16" fmla="*/ 18400 f10 1"/>
                  <a:gd name="f17" fmla="*/ 18400 f11 1"/>
                  <a:gd name="f18" fmla="*/ 3200 f11 1"/>
                  <a:gd name="f19" fmla="*/ f12 1 f2"/>
                  <a:gd name="f20" fmla="*/ f13 1 f2"/>
                  <a:gd name="f21" fmla="*/ f14 1 f2"/>
                  <a:gd name="f22" fmla="*/ 10800 f10 1"/>
                  <a:gd name="f23" fmla="*/ 0 f11 1"/>
                  <a:gd name="f24" fmla="*/ 3160 f10 1"/>
                  <a:gd name="f25" fmla="*/ 3160 f11 1"/>
                  <a:gd name="f26" fmla="*/ 0 f10 1"/>
                  <a:gd name="f27" fmla="*/ 10800 f11 1"/>
                  <a:gd name="f28" fmla="*/ 18440 f11 1"/>
                  <a:gd name="f29" fmla="*/ 21600 f11 1"/>
                  <a:gd name="f30" fmla="*/ 18440 f10 1"/>
                  <a:gd name="f31" fmla="*/ 21600 f10 1"/>
                  <a:gd name="f32" fmla="+- 0 0 f19"/>
                  <a:gd name="f33" fmla="+- f20 0 f1"/>
                  <a:gd name="f34" fmla="+- f21 0 f1"/>
                  <a:gd name="f35" fmla="*/ f32 f0 1"/>
                  <a:gd name="f36" fmla="+- f34 0 f33"/>
                  <a:gd name="f37" fmla="*/ f35 1 f5"/>
                  <a:gd name="f38" fmla="+- f37 0 f1"/>
                  <a:gd name="f39" fmla="cos 1 f38"/>
                  <a:gd name="f40" fmla="sin 1 f38"/>
                  <a:gd name="f41" fmla="+- 0 0 f39"/>
                  <a:gd name="f42" fmla="+- 0 0 f40"/>
                  <a:gd name="f43" fmla="*/ 10800 f41 1"/>
                  <a:gd name="f44" fmla="*/ 10800 f42 1"/>
                  <a:gd name="f45" fmla="*/ f43 f43 1"/>
                  <a:gd name="f46" fmla="*/ f44 f44 1"/>
                  <a:gd name="f47" fmla="+- f45 f46 0"/>
                  <a:gd name="f48" fmla="sqrt f47"/>
                  <a:gd name="f49" fmla="*/ f6 1 f48"/>
                  <a:gd name="f50" fmla="*/ f41 f49 1"/>
                  <a:gd name="f51" fmla="*/ f42 f49 1"/>
                  <a:gd name="f52" fmla="+- 10800 0 f50"/>
                  <a:gd name="f53" fmla="+- 10800 0 f51"/>
                </a:gdLst>
                <a:ahLst/>
                <a:cxnLst>
                  <a:cxn ang="3cd4">
                    <a:pos x="hc" y="t"/>
                  </a:cxn>
                  <a:cxn ang="0">
                    <a:pos x="r" y="vc"/>
                  </a:cxn>
                  <a:cxn ang="cd4">
                    <a:pos x="hc" y="b"/>
                  </a:cxn>
                  <a:cxn ang="cd2">
                    <a:pos x="l" y="vc"/>
                  </a:cxn>
                  <a:cxn ang="f33">
                    <a:pos x="f22" y="f23"/>
                  </a:cxn>
                  <a:cxn ang="f33">
                    <a:pos x="f24" y="f25"/>
                  </a:cxn>
                  <a:cxn ang="f33">
                    <a:pos x="f26" y="f27"/>
                  </a:cxn>
                  <a:cxn ang="f33">
                    <a:pos x="f24" y="f28"/>
                  </a:cxn>
                  <a:cxn ang="f33">
                    <a:pos x="f22" y="f29"/>
                  </a:cxn>
                  <a:cxn ang="f33">
                    <a:pos x="f30" y="f28"/>
                  </a:cxn>
                  <a:cxn ang="f33">
                    <a:pos x="f31" y="f27"/>
                  </a:cxn>
                  <a:cxn ang="f33">
                    <a:pos x="f30" y="f25"/>
                  </a:cxn>
                </a:cxnLst>
                <a:rect l="f15" t="f18" r="f16" b="f17"/>
                <a:pathLst>
                  <a:path w="21600" h="21600">
                    <a:moveTo>
                      <a:pt x="f52" y="f53"/>
                    </a:moveTo>
                    <a:arcTo wR="f9" hR="f9" stAng="f33" swAng="f36"/>
                    <a:close/>
                  </a:path>
                </a:pathLst>
              </a:custGeom>
              <a:solidFill>
                <a:srgbClr val="000000"/>
              </a:solidFill>
              <a:ln w="9360">
                <a:solidFill>
                  <a:srgbClr val="000000"/>
                </a:solidFill>
                <a:prstDash val="solid"/>
                <a:miter/>
              </a:ln>
            </p:spPr>
            <p:txBody>
              <a:bodyPr vert="horz" wrap="square" lIns="158760" tIns="82440" rIns="158760" bIns="82440" anchor="t" anchorCtr="0" compatLnSpc="0">
                <a:noAutofit/>
              </a:bodyPr>
              <a:lstStyle/>
              <a:p>
                <a:pPr marL="0" marR="0" lvl="0" indent="0" rtl="0" hangingPunct="0">
                  <a:lnSpc>
                    <a:spcPct val="100000"/>
                  </a:lnSpc>
                  <a:spcBef>
                    <a:spcPts val="0"/>
                  </a:spcBef>
                  <a:spcAft>
                    <a:spcPts val="0"/>
                  </a:spcAft>
                  <a:buNone/>
                  <a:tabLst/>
                </a:pPr>
                <a:endParaRPr lang="en-US" sz="1800" b="0" i="0" u="none" strike="noStrike">
                  <a:ln>
                    <a:noFill/>
                  </a:ln>
                  <a:latin typeface="Arial" pitchFamily="18"/>
                  <a:ea typeface="Lucida Sans Unicode" pitchFamily="2"/>
                  <a:cs typeface="Tahoma" pitchFamily="2"/>
                </a:endParaRPr>
              </a:p>
            </p:txBody>
          </p:sp>
          <p:sp>
            <p:nvSpPr>
              <p:cNvPr id="8" name="Freeform 7"/>
              <p:cNvSpPr/>
              <p:nvPr/>
            </p:nvSpPr>
            <p:spPr>
              <a:xfrm>
                <a:off x="8918640" y="5648040"/>
                <a:ext cx="40680" cy="41760"/>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200 f10 1"/>
                  <a:gd name="f16" fmla="*/ 18400 f10 1"/>
                  <a:gd name="f17" fmla="*/ 18400 f11 1"/>
                  <a:gd name="f18" fmla="*/ 3200 f11 1"/>
                  <a:gd name="f19" fmla="*/ f12 1 f2"/>
                  <a:gd name="f20" fmla="*/ f13 1 f2"/>
                  <a:gd name="f21" fmla="*/ f14 1 f2"/>
                  <a:gd name="f22" fmla="*/ 10800 f10 1"/>
                  <a:gd name="f23" fmla="*/ 0 f11 1"/>
                  <a:gd name="f24" fmla="*/ 3160 f10 1"/>
                  <a:gd name="f25" fmla="*/ 3160 f11 1"/>
                  <a:gd name="f26" fmla="*/ 0 f10 1"/>
                  <a:gd name="f27" fmla="*/ 10800 f11 1"/>
                  <a:gd name="f28" fmla="*/ 18440 f11 1"/>
                  <a:gd name="f29" fmla="*/ 21600 f11 1"/>
                  <a:gd name="f30" fmla="*/ 18440 f10 1"/>
                  <a:gd name="f31" fmla="*/ 21600 f10 1"/>
                  <a:gd name="f32" fmla="+- 0 0 f19"/>
                  <a:gd name="f33" fmla="+- f20 0 f1"/>
                  <a:gd name="f34" fmla="+- f21 0 f1"/>
                  <a:gd name="f35" fmla="*/ f32 f0 1"/>
                  <a:gd name="f36" fmla="+- f34 0 f33"/>
                  <a:gd name="f37" fmla="*/ f35 1 f5"/>
                  <a:gd name="f38" fmla="+- f37 0 f1"/>
                  <a:gd name="f39" fmla="cos 1 f38"/>
                  <a:gd name="f40" fmla="sin 1 f38"/>
                  <a:gd name="f41" fmla="+- 0 0 f39"/>
                  <a:gd name="f42" fmla="+- 0 0 f40"/>
                  <a:gd name="f43" fmla="*/ 10800 f41 1"/>
                  <a:gd name="f44" fmla="*/ 10800 f42 1"/>
                  <a:gd name="f45" fmla="*/ f43 f43 1"/>
                  <a:gd name="f46" fmla="*/ f44 f44 1"/>
                  <a:gd name="f47" fmla="+- f45 f46 0"/>
                  <a:gd name="f48" fmla="sqrt f47"/>
                  <a:gd name="f49" fmla="*/ f6 1 f48"/>
                  <a:gd name="f50" fmla="*/ f41 f49 1"/>
                  <a:gd name="f51" fmla="*/ f42 f49 1"/>
                  <a:gd name="f52" fmla="+- 10800 0 f50"/>
                  <a:gd name="f53" fmla="+- 10800 0 f51"/>
                </a:gdLst>
                <a:ahLst/>
                <a:cxnLst>
                  <a:cxn ang="3cd4">
                    <a:pos x="hc" y="t"/>
                  </a:cxn>
                  <a:cxn ang="0">
                    <a:pos x="r" y="vc"/>
                  </a:cxn>
                  <a:cxn ang="cd4">
                    <a:pos x="hc" y="b"/>
                  </a:cxn>
                  <a:cxn ang="cd2">
                    <a:pos x="l" y="vc"/>
                  </a:cxn>
                  <a:cxn ang="f33">
                    <a:pos x="f22" y="f23"/>
                  </a:cxn>
                  <a:cxn ang="f33">
                    <a:pos x="f24" y="f25"/>
                  </a:cxn>
                  <a:cxn ang="f33">
                    <a:pos x="f26" y="f27"/>
                  </a:cxn>
                  <a:cxn ang="f33">
                    <a:pos x="f24" y="f28"/>
                  </a:cxn>
                  <a:cxn ang="f33">
                    <a:pos x="f22" y="f29"/>
                  </a:cxn>
                  <a:cxn ang="f33">
                    <a:pos x="f30" y="f28"/>
                  </a:cxn>
                  <a:cxn ang="f33">
                    <a:pos x="f31" y="f27"/>
                  </a:cxn>
                  <a:cxn ang="f33">
                    <a:pos x="f30" y="f25"/>
                  </a:cxn>
                </a:cxnLst>
                <a:rect l="f15" t="f18" r="f16" b="f17"/>
                <a:pathLst>
                  <a:path w="21600" h="21600">
                    <a:moveTo>
                      <a:pt x="f52" y="f53"/>
                    </a:moveTo>
                    <a:arcTo wR="f9" hR="f9" stAng="f33" swAng="f36"/>
                    <a:close/>
                  </a:path>
                </a:pathLst>
              </a:custGeom>
              <a:solidFill>
                <a:srgbClr val="000000"/>
              </a:solidFill>
              <a:ln w="9360">
                <a:solidFill>
                  <a:srgbClr val="000000"/>
                </a:solidFill>
                <a:prstDash val="solid"/>
                <a:miter/>
              </a:ln>
            </p:spPr>
            <p:txBody>
              <a:bodyPr vert="horz" wrap="square" lIns="158760" tIns="82440" rIns="158760" bIns="82440" anchor="t" anchorCtr="0" compatLnSpc="0">
                <a:noAutofit/>
              </a:bodyPr>
              <a:lstStyle/>
              <a:p>
                <a:pPr marL="0" marR="0" lvl="0" indent="0" rtl="0" hangingPunct="0">
                  <a:lnSpc>
                    <a:spcPct val="100000"/>
                  </a:lnSpc>
                  <a:spcBef>
                    <a:spcPts val="0"/>
                  </a:spcBef>
                  <a:spcAft>
                    <a:spcPts val="0"/>
                  </a:spcAft>
                  <a:buNone/>
                  <a:tabLst/>
                </a:pPr>
                <a:endParaRPr lang="en-US" sz="1800" b="0" i="0" u="none" strike="noStrike">
                  <a:ln>
                    <a:noFill/>
                  </a:ln>
                  <a:latin typeface="Arial" pitchFamily="18"/>
                  <a:ea typeface="Lucida Sans Unicode" pitchFamily="2"/>
                  <a:cs typeface="Tahoma" pitchFamily="2"/>
                </a:endParaRPr>
              </a:p>
            </p:txBody>
          </p:sp>
          <p:sp>
            <p:nvSpPr>
              <p:cNvPr id="9" name="Freeform 8"/>
              <p:cNvSpPr/>
              <p:nvPr/>
            </p:nvSpPr>
            <p:spPr>
              <a:xfrm>
                <a:off x="8284680" y="6003000"/>
                <a:ext cx="40680" cy="41760"/>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200 f10 1"/>
                  <a:gd name="f16" fmla="*/ 18400 f10 1"/>
                  <a:gd name="f17" fmla="*/ 18400 f11 1"/>
                  <a:gd name="f18" fmla="*/ 3200 f11 1"/>
                  <a:gd name="f19" fmla="*/ f12 1 f2"/>
                  <a:gd name="f20" fmla="*/ f13 1 f2"/>
                  <a:gd name="f21" fmla="*/ f14 1 f2"/>
                  <a:gd name="f22" fmla="*/ 10800 f10 1"/>
                  <a:gd name="f23" fmla="*/ 0 f11 1"/>
                  <a:gd name="f24" fmla="*/ 3160 f10 1"/>
                  <a:gd name="f25" fmla="*/ 3160 f11 1"/>
                  <a:gd name="f26" fmla="*/ 0 f10 1"/>
                  <a:gd name="f27" fmla="*/ 10800 f11 1"/>
                  <a:gd name="f28" fmla="*/ 18440 f11 1"/>
                  <a:gd name="f29" fmla="*/ 21600 f11 1"/>
                  <a:gd name="f30" fmla="*/ 18440 f10 1"/>
                  <a:gd name="f31" fmla="*/ 21600 f10 1"/>
                  <a:gd name="f32" fmla="+- 0 0 f19"/>
                  <a:gd name="f33" fmla="+- f20 0 f1"/>
                  <a:gd name="f34" fmla="+- f21 0 f1"/>
                  <a:gd name="f35" fmla="*/ f32 f0 1"/>
                  <a:gd name="f36" fmla="+- f34 0 f33"/>
                  <a:gd name="f37" fmla="*/ f35 1 f5"/>
                  <a:gd name="f38" fmla="+- f37 0 f1"/>
                  <a:gd name="f39" fmla="cos 1 f38"/>
                  <a:gd name="f40" fmla="sin 1 f38"/>
                  <a:gd name="f41" fmla="+- 0 0 f39"/>
                  <a:gd name="f42" fmla="+- 0 0 f40"/>
                  <a:gd name="f43" fmla="*/ 10800 f41 1"/>
                  <a:gd name="f44" fmla="*/ 10800 f42 1"/>
                  <a:gd name="f45" fmla="*/ f43 f43 1"/>
                  <a:gd name="f46" fmla="*/ f44 f44 1"/>
                  <a:gd name="f47" fmla="+- f45 f46 0"/>
                  <a:gd name="f48" fmla="sqrt f47"/>
                  <a:gd name="f49" fmla="*/ f6 1 f48"/>
                  <a:gd name="f50" fmla="*/ f41 f49 1"/>
                  <a:gd name="f51" fmla="*/ f42 f49 1"/>
                  <a:gd name="f52" fmla="+- 10800 0 f50"/>
                  <a:gd name="f53" fmla="+- 10800 0 f51"/>
                </a:gdLst>
                <a:ahLst/>
                <a:cxnLst>
                  <a:cxn ang="3cd4">
                    <a:pos x="hc" y="t"/>
                  </a:cxn>
                  <a:cxn ang="0">
                    <a:pos x="r" y="vc"/>
                  </a:cxn>
                  <a:cxn ang="cd4">
                    <a:pos x="hc" y="b"/>
                  </a:cxn>
                  <a:cxn ang="cd2">
                    <a:pos x="l" y="vc"/>
                  </a:cxn>
                  <a:cxn ang="f33">
                    <a:pos x="f22" y="f23"/>
                  </a:cxn>
                  <a:cxn ang="f33">
                    <a:pos x="f24" y="f25"/>
                  </a:cxn>
                  <a:cxn ang="f33">
                    <a:pos x="f26" y="f27"/>
                  </a:cxn>
                  <a:cxn ang="f33">
                    <a:pos x="f24" y="f28"/>
                  </a:cxn>
                  <a:cxn ang="f33">
                    <a:pos x="f22" y="f29"/>
                  </a:cxn>
                  <a:cxn ang="f33">
                    <a:pos x="f30" y="f28"/>
                  </a:cxn>
                  <a:cxn ang="f33">
                    <a:pos x="f31" y="f27"/>
                  </a:cxn>
                  <a:cxn ang="f33">
                    <a:pos x="f30" y="f25"/>
                  </a:cxn>
                </a:cxnLst>
                <a:rect l="f15" t="f18" r="f16" b="f17"/>
                <a:pathLst>
                  <a:path w="21600" h="21600">
                    <a:moveTo>
                      <a:pt x="f52" y="f53"/>
                    </a:moveTo>
                    <a:arcTo wR="f9" hR="f9" stAng="f33" swAng="f36"/>
                    <a:close/>
                  </a:path>
                </a:pathLst>
              </a:custGeom>
              <a:solidFill>
                <a:srgbClr val="000000"/>
              </a:solidFill>
              <a:ln w="9360">
                <a:solidFill>
                  <a:srgbClr val="000000"/>
                </a:solidFill>
                <a:prstDash val="solid"/>
                <a:miter/>
              </a:ln>
            </p:spPr>
            <p:txBody>
              <a:bodyPr vert="horz" wrap="square" lIns="158760" tIns="82440" rIns="158760" bIns="82440" anchor="t" anchorCtr="0" compatLnSpc="0">
                <a:noAutofit/>
              </a:bodyPr>
              <a:lstStyle/>
              <a:p>
                <a:pPr marL="0" marR="0" lvl="0" indent="0" rtl="0" hangingPunct="0">
                  <a:lnSpc>
                    <a:spcPct val="100000"/>
                  </a:lnSpc>
                  <a:spcBef>
                    <a:spcPts val="0"/>
                  </a:spcBef>
                  <a:spcAft>
                    <a:spcPts val="0"/>
                  </a:spcAft>
                  <a:buNone/>
                  <a:tabLst/>
                </a:pPr>
                <a:endParaRPr lang="en-US" sz="1800" b="0" i="0" u="none" strike="noStrike">
                  <a:ln>
                    <a:noFill/>
                  </a:ln>
                  <a:latin typeface="Arial" pitchFamily="18"/>
                  <a:ea typeface="Lucida Sans Unicode" pitchFamily="2"/>
                  <a:cs typeface="Tahoma" pitchFamily="2"/>
                </a:endParaRPr>
              </a:p>
            </p:txBody>
          </p:sp>
          <p:sp>
            <p:nvSpPr>
              <p:cNvPr id="10" name="Freeform 9"/>
              <p:cNvSpPr/>
              <p:nvPr/>
            </p:nvSpPr>
            <p:spPr>
              <a:xfrm>
                <a:off x="7952039" y="5016600"/>
                <a:ext cx="40320" cy="41760"/>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200 f10 1"/>
                  <a:gd name="f16" fmla="*/ 18400 f10 1"/>
                  <a:gd name="f17" fmla="*/ 18400 f11 1"/>
                  <a:gd name="f18" fmla="*/ 3200 f11 1"/>
                  <a:gd name="f19" fmla="*/ f12 1 f2"/>
                  <a:gd name="f20" fmla="*/ f13 1 f2"/>
                  <a:gd name="f21" fmla="*/ f14 1 f2"/>
                  <a:gd name="f22" fmla="*/ 10800 f10 1"/>
                  <a:gd name="f23" fmla="*/ 0 f11 1"/>
                  <a:gd name="f24" fmla="*/ 3160 f10 1"/>
                  <a:gd name="f25" fmla="*/ 3160 f11 1"/>
                  <a:gd name="f26" fmla="*/ 0 f10 1"/>
                  <a:gd name="f27" fmla="*/ 10800 f11 1"/>
                  <a:gd name="f28" fmla="*/ 18440 f11 1"/>
                  <a:gd name="f29" fmla="*/ 21600 f11 1"/>
                  <a:gd name="f30" fmla="*/ 18440 f10 1"/>
                  <a:gd name="f31" fmla="*/ 21600 f10 1"/>
                  <a:gd name="f32" fmla="+- 0 0 f19"/>
                  <a:gd name="f33" fmla="+- f20 0 f1"/>
                  <a:gd name="f34" fmla="+- f21 0 f1"/>
                  <a:gd name="f35" fmla="*/ f32 f0 1"/>
                  <a:gd name="f36" fmla="+- f34 0 f33"/>
                  <a:gd name="f37" fmla="*/ f35 1 f5"/>
                  <a:gd name="f38" fmla="+- f37 0 f1"/>
                  <a:gd name="f39" fmla="cos 1 f38"/>
                  <a:gd name="f40" fmla="sin 1 f38"/>
                  <a:gd name="f41" fmla="+- 0 0 f39"/>
                  <a:gd name="f42" fmla="+- 0 0 f40"/>
                  <a:gd name="f43" fmla="*/ 10800 f41 1"/>
                  <a:gd name="f44" fmla="*/ 10800 f42 1"/>
                  <a:gd name="f45" fmla="*/ f43 f43 1"/>
                  <a:gd name="f46" fmla="*/ f44 f44 1"/>
                  <a:gd name="f47" fmla="+- f45 f46 0"/>
                  <a:gd name="f48" fmla="sqrt f47"/>
                  <a:gd name="f49" fmla="*/ f6 1 f48"/>
                  <a:gd name="f50" fmla="*/ f41 f49 1"/>
                  <a:gd name="f51" fmla="*/ f42 f49 1"/>
                  <a:gd name="f52" fmla="+- 10800 0 f50"/>
                  <a:gd name="f53" fmla="+- 10800 0 f51"/>
                </a:gdLst>
                <a:ahLst/>
                <a:cxnLst>
                  <a:cxn ang="3cd4">
                    <a:pos x="hc" y="t"/>
                  </a:cxn>
                  <a:cxn ang="0">
                    <a:pos x="r" y="vc"/>
                  </a:cxn>
                  <a:cxn ang="cd4">
                    <a:pos x="hc" y="b"/>
                  </a:cxn>
                  <a:cxn ang="cd2">
                    <a:pos x="l" y="vc"/>
                  </a:cxn>
                  <a:cxn ang="f33">
                    <a:pos x="f22" y="f23"/>
                  </a:cxn>
                  <a:cxn ang="f33">
                    <a:pos x="f24" y="f25"/>
                  </a:cxn>
                  <a:cxn ang="f33">
                    <a:pos x="f26" y="f27"/>
                  </a:cxn>
                  <a:cxn ang="f33">
                    <a:pos x="f24" y="f28"/>
                  </a:cxn>
                  <a:cxn ang="f33">
                    <a:pos x="f22" y="f29"/>
                  </a:cxn>
                  <a:cxn ang="f33">
                    <a:pos x="f30" y="f28"/>
                  </a:cxn>
                  <a:cxn ang="f33">
                    <a:pos x="f31" y="f27"/>
                  </a:cxn>
                  <a:cxn ang="f33">
                    <a:pos x="f30" y="f25"/>
                  </a:cxn>
                </a:cxnLst>
                <a:rect l="f15" t="f18" r="f16" b="f17"/>
                <a:pathLst>
                  <a:path w="21600" h="21600">
                    <a:moveTo>
                      <a:pt x="f52" y="f53"/>
                    </a:moveTo>
                    <a:arcTo wR="f9" hR="f9" stAng="f33" swAng="f36"/>
                    <a:close/>
                  </a:path>
                </a:pathLst>
              </a:custGeom>
              <a:solidFill>
                <a:srgbClr val="000000"/>
              </a:solidFill>
              <a:ln w="9360">
                <a:solidFill>
                  <a:srgbClr val="000000"/>
                </a:solidFill>
                <a:prstDash val="solid"/>
                <a:miter/>
              </a:ln>
            </p:spPr>
            <p:txBody>
              <a:bodyPr vert="horz" wrap="square" lIns="158760" tIns="82440" rIns="158760" bIns="82440" anchor="t" anchorCtr="0" compatLnSpc="0">
                <a:noAutofit/>
              </a:bodyPr>
              <a:lstStyle/>
              <a:p>
                <a:pPr marL="0" marR="0" lvl="0" indent="0" rtl="0" hangingPunct="0">
                  <a:lnSpc>
                    <a:spcPct val="100000"/>
                  </a:lnSpc>
                  <a:spcBef>
                    <a:spcPts val="0"/>
                  </a:spcBef>
                  <a:spcAft>
                    <a:spcPts val="0"/>
                  </a:spcAft>
                  <a:buNone/>
                  <a:tabLst/>
                </a:pPr>
                <a:endParaRPr lang="en-US" sz="1800" b="0" i="0" u="none" strike="noStrike">
                  <a:ln>
                    <a:noFill/>
                  </a:ln>
                  <a:latin typeface="Arial" pitchFamily="18"/>
                  <a:ea typeface="Lucida Sans Unicode" pitchFamily="2"/>
                  <a:cs typeface="Tahoma" pitchFamily="2"/>
                </a:endParaRPr>
              </a:p>
            </p:txBody>
          </p:sp>
          <p:sp>
            <p:nvSpPr>
              <p:cNvPr id="11" name="Freeform 10"/>
              <p:cNvSpPr/>
              <p:nvPr/>
            </p:nvSpPr>
            <p:spPr>
              <a:xfrm>
                <a:off x="7489800" y="5836680"/>
                <a:ext cx="40680" cy="41760"/>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200 f10 1"/>
                  <a:gd name="f16" fmla="*/ 18400 f10 1"/>
                  <a:gd name="f17" fmla="*/ 18400 f11 1"/>
                  <a:gd name="f18" fmla="*/ 3200 f11 1"/>
                  <a:gd name="f19" fmla="*/ f12 1 f2"/>
                  <a:gd name="f20" fmla="*/ f13 1 f2"/>
                  <a:gd name="f21" fmla="*/ f14 1 f2"/>
                  <a:gd name="f22" fmla="*/ 10800 f10 1"/>
                  <a:gd name="f23" fmla="*/ 0 f11 1"/>
                  <a:gd name="f24" fmla="*/ 3160 f10 1"/>
                  <a:gd name="f25" fmla="*/ 3160 f11 1"/>
                  <a:gd name="f26" fmla="*/ 0 f10 1"/>
                  <a:gd name="f27" fmla="*/ 10800 f11 1"/>
                  <a:gd name="f28" fmla="*/ 18440 f11 1"/>
                  <a:gd name="f29" fmla="*/ 21600 f11 1"/>
                  <a:gd name="f30" fmla="*/ 18440 f10 1"/>
                  <a:gd name="f31" fmla="*/ 21600 f10 1"/>
                  <a:gd name="f32" fmla="+- 0 0 f19"/>
                  <a:gd name="f33" fmla="+- f20 0 f1"/>
                  <a:gd name="f34" fmla="+- f21 0 f1"/>
                  <a:gd name="f35" fmla="*/ f32 f0 1"/>
                  <a:gd name="f36" fmla="+- f34 0 f33"/>
                  <a:gd name="f37" fmla="*/ f35 1 f5"/>
                  <a:gd name="f38" fmla="+- f37 0 f1"/>
                  <a:gd name="f39" fmla="cos 1 f38"/>
                  <a:gd name="f40" fmla="sin 1 f38"/>
                  <a:gd name="f41" fmla="+- 0 0 f39"/>
                  <a:gd name="f42" fmla="+- 0 0 f40"/>
                  <a:gd name="f43" fmla="*/ 10800 f41 1"/>
                  <a:gd name="f44" fmla="*/ 10800 f42 1"/>
                  <a:gd name="f45" fmla="*/ f43 f43 1"/>
                  <a:gd name="f46" fmla="*/ f44 f44 1"/>
                  <a:gd name="f47" fmla="+- f45 f46 0"/>
                  <a:gd name="f48" fmla="sqrt f47"/>
                  <a:gd name="f49" fmla="*/ f6 1 f48"/>
                  <a:gd name="f50" fmla="*/ f41 f49 1"/>
                  <a:gd name="f51" fmla="*/ f42 f49 1"/>
                  <a:gd name="f52" fmla="+- 10800 0 f50"/>
                  <a:gd name="f53" fmla="+- 10800 0 f51"/>
                </a:gdLst>
                <a:ahLst/>
                <a:cxnLst>
                  <a:cxn ang="3cd4">
                    <a:pos x="hc" y="t"/>
                  </a:cxn>
                  <a:cxn ang="0">
                    <a:pos x="r" y="vc"/>
                  </a:cxn>
                  <a:cxn ang="cd4">
                    <a:pos x="hc" y="b"/>
                  </a:cxn>
                  <a:cxn ang="cd2">
                    <a:pos x="l" y="vc"/>
                  </a:cxn>
                  <a:cxn ang="f33">
                    <a:pos x="f22" y="f23"/>
                  </a:cxn>
                  <a:cxn ang="f33">
                    <a:pos x="f24" y="f25"/>
                  </a:cxn>
                  <a:cxn ang="f33">
                    <a:pos x="f26" y="f27"/>
                  </a:cxn>
                  <a:cxn ang="f33">
                    <a:pos x="f24" y="f28"/>
                  </a:cxn>
                  <a:cxn ang="f33">
                    <a:pos x="f22" y="f29"/>
                  </a:cxn>
                  <a:cxn ang="f33">
                    <a:pos x="f30" y="f28"/>
                  </a:cxn>
                  <a:cxn ang="f33">
                    <a:pos x="f31" y="f27"/>
                  </a:cxn>
                  <a:cxn ang="f33">
                    <a:pos x="f30" y="f25"/>
                  </a:cxn>
                </a:cxnLst>
                <a:rect l="f15" t="f18" r="f16" b="f17"/>
                <a:pathLst>
                  <a:path w="21600" h="21600">
                    <a:moveTo>
                      <a:pt x="f52" y="f53"/>
                    </a:moveTo>
                    <a:arcTo wR="f9" hR="f9" stAng="f33" swAng="f36"/>
                    <a:close/>
                  </a:path>
                </a:pathLst>
              </a:custGeom>
              <a:solidFill>
                <a:srgbClr val="000000"/>
              </a:solidFill>
              <a:ln w="9360">
                <a:solidFill>
                  <a:srgbClr val="000000"/>
                </a:solidFill>
                <a:prstDash val="solid"/>
                <a:miter/>
              </a:ln>
            </p:spPr>
            <p:txBody>
              <a:bodyPr vert="horz" wrap="square" lIns="158760" tIns="82440" rIns="158760" bIns="82440" anchor="t" anchorCtr="0" compatLnSpc="0">
                <a:noAutofit/>
              </a:bodyPr>
              <a:lstStyle/>
              <a:p>
                <a:pPr marL="0" marR="0" lvl="0" indent="0" rtl="0" hangingPunct="0">
                  <a:lnSpc>
                    <a:spcPct val="100000"/>
                  </a:lnSpc>
                  <a:spcBef>
                    <a:spcPts val="0"/>
                  </a:spcBef>
                  <a:spcAft>
                    <a:spcPts val="0"/>
                  </a:spcAft>
                  <a:buNone/>
                  <a:tabLst/>
                </a:pPr>
                <a:endParaRPr lang="en-US" sz="1800" b="0" i="0" u="none" strike="noStrike">
                  <a:ln>
                    <a:noFill/>
                  </a:ln>
                  <a:latin typeface="Arial" pitchFamily="18"/>
                  <a:ea typeface="Lucida Sans Unicode" pitchFamily="2"/>
                  <a:cs typeface="Tahoma" pitchFamily="2"/>
                </a:endParaRPr>
              </a:p>
            </p:txBody>
          </p:sp>
          <p:sp>
            <p:nvSpPr>
              <p:cNvPr id="12" name="Freeform 11"/>
              <p:cNvSpPr/>
              <p:nvPr/>
            </p:nvSpPr>
            <p:spPr>
              <a:xfrm>
                <a:off x="7038720" y="6069600"/>
                <a:ext cx="40680" cy="41760"/>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200 f10 1"/>
                  <a:gd name="f16" fmla="*/ 18400 f10 1"/>
                  <a:gd name="f17" fmla="*/ 18400 f11 1"/>
                  <a:gd name="f18" fmla="*/ 3200 f11 1"/>
                  <a:gd name="f19" fmla="*/ f12 1 f2"/>
                  <a:gd name="f20" fmla="*/ f13 1 f2"/>
                  <a:gd name="f21" fmla="*/ f14 1 f2"/>
                  <a:gd name="f22" fmla="*/ 10800 f10 1"/>
                  <a:gd name="f23" fmla="*/ 0 f11 1"/>
                  <a:gd name="f24" fmla="*/ 3160 f10 1"/>
                  <a:gd name="f25" fmla="*/ 3160 f11 1"/>
                  <a:gd name="f26" fmla="*/ 0 f10 1"/>
                  <a:gd name="f27" fmla="*/ 10800 f11 1"/>
                  <a:gd name="f28" fmla="*/ 18440 f11 1"/>
                  <a:gd name="f29" fmla="*/ 21600 f11 1"/>
                  <a:gd name="f30" fmla="*/ 18440 f10 1"/>
                  <a:gd name="f31" fmla="*/ 21600 f10 1"/>
                  <a:gd name="f32" fmla="+- 0 0 f19"/>
                  <a:gd name="f33" fmla="+- f20 0 f1"/>
                  <a:gd name="f34" fmla="+- f21 0 f1"/>
                  <a:gd name="f35" fmla="*/ f32 f0 1"/>
                  <a:gd name="f36" fmla="+- f34 0 f33"/>
                  <a:gd name="f37" fmla="*/ f35 1 f5"/>
                  <a:gd name="f38" fmla="+- f37 0 f1"/>
                  <a:gd name="f39" fmla="cos 1 f38"/>
                  <a:gd name="f40" fmla="sin 1 f38"/>
                  <a:gd name="f41" fmla="+- 0 0 f39"/>
                  <a:gd name="f42" fmla="+- 0 0 f40"/>
                  <a:gd name="f43" fmla="*/ 10800 f41 1"/>
                  <a:gd name="f44" fmla="*/ 10800 f42 1"/>
                  <a:gd name="f45" fmla="*/ f43 f43 1"/>
                  <a:gd name="f46" fmla="*/ f44 f44 1"/>
                  <a:gd name="f47" fmla="+- f45 f46 0"/>
                  <a:gd name="f48" fmla="sqrt f47"/>
                  <a:gd name="f49" fmla="*/ f6 1 f48"/>
                  <a:gd name="f50" fmla="*/ f41 f49 1"/>
                  <a:gd name="f51" fmla="*/ f42 f49 1"/>
                  <a:gd name="f52" fmla="+- 10800 0 f50"/>
                  <a:gd name="f53" fmla="+- 10800 0 f51"/>
                </a:gdLst>
                <a:ahLst/>
                <a:cxnLst>
                  <a:cxn ang="3cd4">
                    <a:pos x="hc" y="t"/>
                  </a:cxn>
                  <a:cxn ang="0">
                    <a:pos x="r" y="vc"/>
                  </a:cxn>
                  <a:cxn ang="cd4">
                    <a:pos x="hc" y="b"/>
                  </a:cxn>
                  <a:cxn ang="cd2">
                    <a:pos x="l" y="vc"/>
                  </a:cxn>
                  <a:cxn ang="f33">
                    <a:pos x="f22" y="f23"/>
                  </a:cxn>
                  <a:cxn ang="f33">
                    <a:pos x="f24" y="f25"/>
                  </a:cxn>
                  <a:cxn ang="f33">
                    <a:pos x="f26" y="f27"/>
                  </a:cxn>
                  <a:cxn ang="f33">
                    <a:pos x="f24" y="f28"/>
                  </a:cxn>
                  <a:cxn ang="f33">
                    <a:pos x="f22" y="f29"/>
                  </a:cxn>
                  <a:cxn ang="f33">
                    <a:pos x="f30" y="f28"/>
                  </a:cxn>
                  <a:cxn ang="f33">
                    <a:pos x="f31" y="f27"/>
                  </a:cxn>
                  <a:cxn ang="f33">
                    <a:pos x="f30" y="f25"/>
                  </a:cxn>
                </a:cxnLst>
                <a:rect l="f15" t="f18" r="f16" b="f17"/>
                <a:pathLst>
                  <a:path w="21600" h="21600">
                    <a:moveTo>
                      <a:pt x="f52" y="f53"/>
                    </a:moveTo>
                    <a:arcTo wR="f9" hR="f9" stAng="f33" swAng="f36"/>
                    <a:close/>
                  </a:path>
                </a:pathLst>
              </a:custGeom>
              <a:solidFill>
                <a:srgbClr val="000000"/>
              </a:solidFill>
              <a:ln w="9360">
                <a:solidFill>
                  <a:srgbClr val="000000"/>
                </a:solidFill>
                <a:prstDash val="solid"/>
                <a:miter/>
              </a:ln>
            </p:spPr>
            <p:txBody>
              <a:bodyPr vert="horz" wrap="square" lIns="158760" tIns="82440" rIns="158760" bIns="82440" anchor="t" anchorCtr="0" compatLnSpc="0">
                <a:noAutofit/>
              </a:bodyPr>
              <a:lstStyle/>
              <a:p>
                <a:pPr marL="0" marR="0" lvl="0" indent="0" rtl="0" hangingPunct="0">
                  <a:lnSpc>
                    <a:spcPct val="100000"/>
                  </a:lnSpc>
                  <a:spcBef>
                    <a:spcPts val="0"/>
                  </a:spcBef>
                  <a:spcAft>
                    <a:spcPts val="0"/>
                  </a:spcAft>
                  <a:buNone/>
                  <a:tabLst/>
                </a:pPr>
                <a:endParaRPr lang="en-US" sz="1800" b="0" i="0" u="none" strike="noStrike">
                  <a:ln>
                    <a:noFill/>
                  </a:ln>
                  <a:latin typeface="Arial" pitchFamily="18"/>
                  <a:ea typeface="Lucida Sans Unicode" pitchFamily="2"/>
                  <a:cs typeface="Tahoma" pitchFamily="2"/>
                </a:endParaRPr>
              </a:p>
            </p:txBody>
          </p:sp>
          <p:sp>
            <p:nvSpPr>
              <p:cNvPr id="13" name="Freeform 12"/>
              <p:cNvSpPr/>
              <p:nvPr/>
            </p:nvSpPr>
            <p:spPr>
              <a:xfrm>
                <a:off x="6480000" y="6357600"/>
                <a:ext cx="40680" cy="42120"/>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200 f10 1"/>
                  <a:gd name="f16" fmla="*/ 18400 f10 1"/>
                  <a:gd name="f17" fmla="*/ 18400 f11 1"/>
                  <a:gd name="f18" fmla="*/ 3200 f11 1"/>
                  <a:gd name="f19" fmla="*/ f12 1 f2"/>
                  <a:gd name="f20" fmla="*/ f13 1 f2"/>
                  <a:gd name="f21" fmla="*/ f14 1 f2"/>
                  <a:gd name="f22" fmla="*/ 10800 f10 1"/>
                  <a:gd name="f23" fmla="*/ 0 f11 1"/>
                  <a:gd name="f24" fmla="*/ 3160 f10 1"/>
                  <a:gd name="f25" fmla="*/ 3160 f11 1"/>
                  <a:gd name="f26" fmla="*/ 0 f10 1"/>
                  <a:gd name="f27" fmla="*/ 10800 f11 1"/>
                  <a:gd name="f28" fmla="*/ 18440 f11 1"/>
                  <a:gd name="f29" fmla="*/ 21600 f11 1"/>
                  <a:gd name="f30" fmla="*/ 18440 f10 1"/>
                  <a:gd name="f31" fmla="*/ 21600 f10 1"/>
                  <a:gd name="f32" fmla="+- 0 0 f19"/>
                  <a:gd name="f33" fmla="+- f20 0 f1"/>
                  <a:gd name="f34" fmla="+- f21 0 f1"/>
                  <a:gd name="f35" fmla="*/ f32 f0 1"/>
                  <a:gd name="f36" fmla="+- f34 0 f33"/>
                  <a:gd name="f37" fmla="*/ f35 1 f5"/>
                  <a:gd name="f38" fmla="+- f37 0 f1"/>
                  <a:gd name="f39" fmla="cos 1 f38"/>
                  <a:gd name="f40" fmla="sin 1 f38"/>
                  <a:gd name="f41" fmla="+- 0 0 f39"/>
                  <a:gd name="f42" fmla="+- 0 0 f40"/>
                  <a:gd name="f43" fmla="*/ 10800 f41 1"/>
                  <a:gd name="f44" fmla="*/ 10800 f42 1"/>
                  <a:gd name="f45" fmla="*/ f43 f43 1"/>
                  <a:gd name="f46" fmla="*/ f44 f44 1"/>
                  <a:gd name="f47" fmla="+- f45 f46 0"/>
                  <a:gd name="f48" fmla="sqrt f47"/>
                  <a:gd name="f49" fmla="*/ f6 1 f48"/>
                  <a:gd name="f50" fmla="*/ f41 f49 1"/>
                  <a:gd name="f51" fmla="*/ f42 f49 1"/>
                  <a:gd name="f52" fmla="+- 10800 0 f50"/>
                  <a:gd name="f53" fmla="+- 10800 0 f51"/>
                </a:gdLst>
                <a:ahLst/>
                <a:cxnLst>
                  <a:cxn ang="3cd4">
                    <a:pos x="hc" y="t"/>
                  </a:cxn>
                  <a:cxn ang="0">
                    <a:pos x="r" y="vc"/>
                  </a:cxn>
                  <a:cxn ang="cd4">
                    <a:pos x="hc" y="b"/>
                  </a:cxn>
                  <a:cxn ang="cd2">
                    <a:pos x="l" y="vc"/>
                  </a:cxn>
                  <a:cxn ang="f33">
                    <a:pos x="f22" y="f23"/>
                  </a:cxn>
                  <a:cxn ang="f33">
                    <a:pos x="f24" y="f25"/>
                  </a:cxn>
                  <a:cxn ang="f33">
                    <a:pos x="f26" y="f27"/>
                  </a:cxn>
                  <a:cxn ang="f33">
                    <a:pos x="f24" y="f28"/>
                  </a:cxn>
                  <a:cxn ang="f33">
                    <a:pos x="f22" y="f29"/>
                  </a:cxn>
                  <a:cxn ang="f33">
                    <a:pos x="f30" y="f28"/>
                  </a:cxn>
                  <a:cxn ang="f33">
                    <a:pos x="f31" y="f27"/>
                  </a:cxn>
                  <a:cxn ang="f33">
                    <a:pos x="f30" y="f25"/>
                  </a:cxn>
                </a:cxnLst>
                <a:rect l="f15" t="f18" r="f16" b="f17"/>
                <a:pathLst>
                  <a:path w="21600" h="21600">
                    <a:moveTo>
                      <a:pt x="f52" y="f53"/>
                    </a:moveTo>
                    <a:arcTo wR="f9" hR="f9" stAng="f33" swAng="f36"/>
                    <a:close/>
                  </a:path>
                </a:pathLst>
              </a:custGeom>
              <a:solidFill>
                <a:srgbClr val="000000"/>
              </a:solidFill>
              <a:ln w="9360">
                <a:solidFill>
                  <a:srgbClr val="000000"/>
                </a:solidFill>
                <a:prstDash val="solid"/>
                <a:miter/>
              </a:ln>
            </p:spPr>
            <p:txBody>
              <a:bodyPr vert="horz" wrap="square" lIns="158760" tIns="82440" rIns="158760" bIns="82440" anchor="t" anchorCtr="0" compatLnSpc="0">
                <a:noAutofit/>
              </a:bodyPr>
              <a:lstStyle/>
              <a:p>
                <a:pPr marL="0" marR="0" lvl="0" indent="0" rtl="0" hangingPunct="0">
                  <a:lnSpc>
                    <a:spcPct val="100000"/>
                  </a:lnSpc>
                  <a:spcBef>
                    <a:spcPts val="0"/>
                  </a:spcBef>
                  <a:spcAft>
                    <a:spcPts val="0"/>
                  </a:spcAft>
                  <a:buNone/>
                  <a:tabLst/>
                </a:pPr>
                <a:endParaRPr lang="en-US" sz="1800" b="0" i="0" u="none" strike="noStrike">
                  <a:ln>
                    <a:noFill/>
                  </a:ln>
                  <a:latin typeface="Arial" pitchFamily="18"/>
                  <a:ea typeface="Lucida Sans Unicode" pitchFamily="2"/>
                  <a:cs typeface="Tahoma" pitchFamily="2"/>
                </a:endParaRPr>
              </a:p>
            </p:txBody>
          </p:sp>
        </p:grpSp>
        <p:grpSp>
          <p:nvGrpSpPr>
            <p:cNvPr id="14" name="Group 13"/>
            <p:cNvGrpSpPr/>
            <p:nvPr/>
          </p:nvGrpSpPr>
          <p:grpSpPr>
            <a:xfrm>
              <a:off x="6490079" y="4728239"/>
              <a:ext cx="2869561" cy="2471761"/>
              <a:chOff x="6490079" y="4728239"/>
              <a:chExt cx="2869561" cy="2471761"/>
            </a:xfrm>
          </p:grpSpPr>
          <p:sp>
            <p:nvSpPr>
              <p:cNvPr id="15" name="Freeform 14"/>
              <p:cNvSpPr/>
              <p:nvPr/>
            </p:nvSpPr>
            <p:spPr>
              <a:xfrm>
                <a:off x="7866000" y="5038560"/>
                <a:ext cx="1257480" cy="1762560"/>
              </a:xfrm>
              <a:custGeom>
                <a:avLst/>
                <a:gdLst>
                  <a:gd name="f0" fmla="val 0"/>
                  <a:gd name="f1" fmla="val 1755"/>
                  <a:gd name="f2" fmla="val 2385"/>
                  <a:gd name="f3" fmla="val 1860"/>
                  <a:gd name="f4" fmla="val 1515"/>
                  <a:gd name="f5" fmla="val 870"/>
                  <a:gd name="f6" fmla="val 615"/>
                  <a:gd name="f7" fmla="val 1335"/>
                  <a:gd name="f8" fmla="val 150"/>
                </a:gdLst>
                <a:ahLst/>
                <a:cxnLst>
                  <a:cxn ang="3cd4">
                    <a:pos x="hc" y="t"/>
                  </a:cxn>
                  <a:cxn ang="0">
                    <a:pos x="r" y="vc"/>
                  </a:cxn>
                  <a:cxn ang="cd4">
                    <a:pos x="hc" y="b"/>
                  </a:cxn>
                  <a:cxn ang="cd2">
                    <a:pos x="l" y="vc"/>
                  </a:cxn>
                </a:cxnLst>
                <a:rect l="l" t="t" r="r" b="b"/>
                <a:pathLst>
                  <a:path w="1755" h="2385">
                    <a:moveTo>
                      <a:pt x="f0" y="f2"/>
                    </a:moveTo>
                    <a:lnTo>
                      <a:pt x="f1" y="f3"/>
                    </a:lnTo>
                    <a:lnTo>
                      <a:pt x="f4" y="f5"/>
                    </a:lnTo>
                    <a:lnTo>
                      <a:pt x="f6" y="f7"/>
                    </a:lnTo>
                    <a:lnTo>
                      <a:pt x="f8" y="f0"/>
                    </a:lnTo>
                  </a:path>
                </a:pathLst>
              </a:custGeom>
              <a:noFill/>
              <a:ln w="9360">
                <a:solidFill>
                  <a:srgbClr val="000000"/>
                </a:solidFill>
                <a:prstDash val="solid"/>
                <a:round/>
              </a:ln>
            </p:spPr>
            <p:txBody>
              <a:bodyPr vert="horz" wrap="square" lIns="158760" tIns="82440" rIns="158760" bIns="82440" anchor="t" anchorCtr="0" compatLnSpc="0">
                <a:noAutofit/>
              </a:bodyPr>
              <a:lstStyle/>
              <a:p>
                <a:pPr marL="0" marR="0" lvl="0" indent="0" rtl="0" hangingPunct="0">
                  <a:lnSpc>
                    <a:spcPct val="100000"/>
                  </a:lnSpc>
                  <a:spcBef>
                    <a:spcPts val="0"/>
                  </a:spcBef>
                  <a:spcAft>
                    <a:spcPts val="0"/>
                  </a:spcAft>
                  <a:buNone/>
                  <a:tabLst/>
                </a:pPr>
                <a:endParaRPr lang="en-US" sz="1800" b="0" i="0" u="none" strike="noStrike">
                  <a:ln>
                    <a:noFill/>
                  </a:ln>
                  <a:latin typeface="Arial" pitchFamily="18"/>
                  <a:ea typeface="Lucida Sans Unicode" pitchFamily="2"/>
                  <a:cs typeface="Tahoma" pitchFamily="2"/>
                </a:endParaRPr>
              </a:p>
            </p:txBody>
          </p:sp>
          <p:sp>
            <p:nvSpPr>
              <p:cNvPr id="16" name="Straight Connector 15"/>
              <p:cNvSpPr/>
              <p:nvPr/>
            </p:nvSpPr>
            <p:spPr>
              <a:xfrm flipV="1">
                <a:off x="7866000" y="5670360"/>
                <a:ext cx="1085040" cy="1130400"/>
              </a:xfrm>
              <a:prstGeom prst="line">
                <a:avLst/>
              </a:prstGeom>
              <a:noFill/>
              <a:ln w="9360">
                <a:solidFill>
                  <a:srgbClr val="000000"/>
                </a:solidFill>
                <a:custDash>
                  <a:ds d="403846" sp="100000"/>
                </a:custDash>
                <a:miter/>
              </a:ln>
            </p:spPr>
            <p:txBody>
              <a:bodyPr vert="horz" wrap="square" lIns="158760" tIns="82440" rIns="158760" bIns="82440" anchor="t" anchorCtr="0" compatLnSpc="0">
                <a:noAutofit/>
              </a:bodyPr>
              <a:lstStyle/>
              <a:p>
                <a:pPr marL="0" marR="0" lvl="0" indent="0" rtl="0" hangingPunct="0">
                  <a:lnSpc>
                    <a:spcPct val="100000"/>
                  </a:lnSpc>
                  <a:spcBef>
                    <a:spcPts val="0"/>
                  </a:spcBef>
                  <a:spcAft>
                    <a:spcPts val="0"/>
                  </a:spcAft>
                  <a:buNone/>
                  <a:tabLst/>
                </a:pPr>
                <a:endParaRPr lang="en-US" sz="1800" b="0" i="0" u="none" strike="noStrike">
                  <a:ln>
                    <a:noFill/>
                  </a:ln>
                  <a:latin typeface="Arial" pitchFamily="18"/>
                  <a:ea typeface="Lucida Sans Unicode" pitchFamily="2"/>
                  <a:cs typeface="Tahoma" pitchFamily="2"/>
                </a:endParaRPr>
              </a:p>
            </p:txBody>
          </p:sp>
          <p:sp>
            <p:nvSpPr>
              <p:cNvPr id="17" name="Straight Connector 16"/>
              <p:cNvSpPr/>
              <p:nvPr/>
            </p:nvSpPr>
            <p:spPr>
              <a:xfrm flipV="1">
                <a:off x="7866000" y="6035759"/>
                <a:ext cx="429840" cy="753841"/>
              </a:xfrm>
              <a:prstGeom prst="line">
                <a:avLst/>
              </a:prstGeom>
              <a:noFill/>
              <a:ln w="9360">
                <a:solidFill>
                  <a:srgbClr val="000000"/>
                </a:solidFill>
                <a:custDash>
                  <a:ds d="403846" sp="100000"/>
                </a:custDash>
                <a:miter/>
              </a:ln>
            </p:spPr>
            <p:txBody>
              <a:bodyPr vert="horz" wrap="square" lIns="158760" tIns="82440" rIns="158760" bIns="82440" anchor="t" anchorCtr="0" compatLnSpc="0">
                <a:noAutofit/>
              </a:bodyPr>
              <a:lstStyle/>
              <a:p>
                <a:pPr marL="0" marR="0" lvl="0" indent="0" rtl="0" hangingPunct="0">
                  <a:lnSpc>
                    <a:spcPct val="100000"/>
                  </a:lnSpc>
                  <a:spcBef>
                    <a:spcPts val="0"/>
                  </a:spcBef>
                  <a:spcAft>
                    <a:spcPts val="0"/>
                  </a:spcAft>
                  <a:buNone/>
                  <a:tabLst/>
                </a:pPr>
                <a:endParaRPr lang="en-US" sz="1800" b="0" i="0" u="none" strike="noStrike">
                  <a:ln>
                    <a:noFill/>
                  </a:ln>
                  <a:latin typeface="Arial" pitchFamily="18"/>
                  <a:ea typeface="Lucida Sans Unicode" pitchFamily="2"/>
                  <a:cs typeface="Tahoma" pitchFamily="2"/>
                </a:endParaRPr>
              </a:p>
            </p:txBody>
          </p:sp>
          <p:sp>
            <p:nvSpPr>
              <p:cNvPr id="18" name="Straight Connector 17"/>
              <p:cNvSpPr/>
              <p:nvPr/>
            </p:nvSpPr>
            <p:spPr>
              <a:xfrm flipV="1">
                <a:off x="7876800" y="5038560"/>
                <a:ext cx="86040" cy="1751040"/>
              </a:xfrm>
              <a:prstGeom prst="line">
                <a:avLst/>
              </a:prstGeom>
              <a:noFill/>
              <a:ln w="9360">
                <a:solidFill>
                  <a:srgbClr val="000000"/>
                </a:solidFill>
                <a:custDash>
                  <a:ds d="403846" sp="100000"/>
                </a:custDash>
                <a:miter/>
              </a:ln>
            </p:spPr>
            <p:txBody>
              <a:bodyPr vert="horz" wrap="square" lIns="158760" tIns="82440" rIns="158760" bIns="82440" anchor="t" anchorCtr="0" compatLnSpc="0">
                <a:noAutofit/>
              </a:bodyPr>
              <a:lstStyle/>
              <a:p>
                <a:pPr marL="0" marR="0" lvl="0" indent="0" rtl="0" hangingPunct="0">
                  <a:lnSpc>
                    <a:spcPct val="100000"/>
                  </a:lnSpc>
                  <a:spcBef>
                    <a:spcPts val="0"/>
                  </a:spcBef>
                  <a:spcAft>
                    <a:spcPts val="0"/>
                  </a:spcAft>
                  <a:buNone/>
                  <a:tabLst/>
                </a:pPr>
                <a:endParaRPr lang="en-US" sz="1800" b="0" i="0" u="none" strike="noStrike">
                  <a:ln>
                    <a:noFill/>
                  </a:ln>
                  <a:latin typeface="Arial" pitchFamily="18"/>
                  <a:ea typeface="Lucida Sans Unicode" pitchFamily="2"/>
                  <a:cs typeface="Tahoma" pitchFamily="2"/>
                </a:endParaRPr>
              </a:p>
            </p:txBody>
          </p:sp>
          <p:sp>
            <p:nvSpPr>
              <p:cNvPr id="19" name="Straight Connector 18"/>
              <p:cNvSpPr/>
              <p:nvPr/>
            </p:nvSpPr>
            <p:spPr>
              <a:xfrm flipH="1" flipV="1">
                <a:off x="7511040" y="5847119"/>
                <a:ext cx="354240" cy="964080"/>
              </a:xfrm>
              <a:prstGeom prst="line">
                <a:avLst/>
              </a:prstGeom>
              <a:noFill/>
              <a:ln w="9360">
                <a:solidFill>
                  <a:srgbClr val="000000"/>
                </a:solidFill>
                <a:custDash>
                  <a:ds d="403846" sp="100000"/>
                </a:custDash>
                <a:miter/>
              </a:ln>
            </p:spPr>
            <p:txBody>
              <a:bodyPr vert="horz" wrap="square" lIns="158760" tIns="82440" rIns="158760" bIns="82440" anchor="t" anchorCtr="0" compatLnSpc="0">
                <a:noAutofit/>
              </a:bodyPr>
              <a:lstStyle/>
              <a:p>
                <a:pPr marL="0" marR="0" lvl="0" indent="0" rtl="0" hangingPunct="0">
                  <a:lnSpc>
                    <a:spcPct val="100000"/>
                  </a:lnSpc>
                  <a:spcBef>
                    <a:spcPts val="0"/>
                  </a:spcBef>
                  <a:spcAft>
                    <a:spcPts val="0"/>
                  </a:spcAft>
                  <a:buNone/>
                  <a:tabLst/>
                </a:pPr>
                <a:endParaRPr lang="en-US" sz="1800" b="0" i="0" u="none" strike="noStrike">
                  <a:ln>
                    <a:noFill/>
                  </a:ln>
                  <a:latin typeface="Arial" pitchFamily="18"/>
                  <a:ea typeface="Lucida Sans Unicode" pitchFamily="2"/>
                  <a:cs typeface="Tahoma" pitchFamily="2"/>
                </a:endParaRPr>
              </a:p>
            </p:txBody>
          </p:sp>
          <p:sp>
            <p:nvSpPr>
              <p:cNvPr id="20" name="Straight Connector 19"/>
              <p:cNvSpPr/>
              <p:nvPr/>
            </p:nvSpPr>
            <p:spPr>
              <a:xfrm flipH="1" flipV="1">
                <a:off x="7071120" y="6090840"/>
                <a:ext cx="773640" cy="698040"/>
              </a:xfrm>
              <a:prstGeom prst="line">
                <a:avLst/>
              </a:prstGeom>
              <a:noFill/>
              <a:ln w="9360">
                <a:solidFill>
                  <a:srgbClr val="000000"/>
                </a:solidFill>
                <a:custDash>
                  <a:ds d="403846" sp="100000"/>
                </a:custDash>
                <a:miter/>
              </a:ln>
            </p:spPr>
            <p:txBody>
              <a:bodyPr vert="horz" wrap="square" lIns="158760" tIns="82440" rIns="158760" bIns="82440" anchor="t" anchorCtr="0" compatLnSpc="0">
                <a:noAutofit/>
              </a:bodyPr>
              <a:lstStyle/>
              <a:p>
                <a:pPr marL="0" marR="0" lvl="0" indent="0" rtl="0" hangingPunct="0">
                  <a:lnSpc>
                    <a:spcPct val="100000"/>
                  </a:lnSpc>
                  <a:spcBef>
                    <a:spcPts val="0"/>
                  </a:spcBef>
                  <a:spcAft>
                    <a:spcPts val="0"/>
                  </a:spcAft>
                  <a:buNone/>
                  <a:tabLst/>
                </a:pPr>
                <a:endParaRPr lang="en-US" sz="1800" b="0" i="0" u="none" strike="noStrike">
                  <a:ln>
                    <a:noFill/>
                  </a:ln>
                  <a:latin typeface="Arial" pitchFamily="18"/>
                  <a:ea typeface="Lucida Sans Unicode" pitchFamily="2"/>
                  <a:cs typeface="Tahoma" pitchFamily="2"/>
                </a:endParaRPr>
              </a:p>
            </p:txBody>
          </p:sp>
          <p:sp>
            <p:nvSpPr>
              <p:cNvPr id="21" name="Straight Connector 20"/>
              <p:cNvSpPr/>
              <p:nvPr/>
            </p:nvSpPr>
            <p:spPr>
              <a:xfrm flipH="1" flipV="1">
                <a:off x="6490079" y="6367680"/>
                <a:ext cx="1364401" cy="432360"/>
              </a:xfrm>
              <a:prstGeom prst="line">
                <a:avLst/>
              </a:prstGeom>
              <a:noFill/>
              <a:ln w="9360">
                <a:solidFill>
                  <a:srgbClr val="000000"/>
                </a:solidFill>
                <a:custDash>
                  <a:ds d="403846" sp="100000"/>
                </a:custDash>
                <a:miter/>
              </a:ln>
            </p:spPr>
            <p:txBody>
              <a:bodyPr vert="horz" wrap="square" lIns="158760" tIns="82440" rIns="158760" bIns="82440" anchor="t" anchorCtr="0" compatLnSpc="0">
                <a:noAutofit/>
              </a:bodyPr>
              <a:lstStyle/>
              <a:p>
                <a:pPr marL="0" marR="0" lvl="0" indent="0" rtl="0" hangingPunct="0">
                  <a:lnSpc>
                    <a:spcPct val="100000"/>
                  </a:lnSpc>
                  <a:spcBef>
                    <a:spcPts val="0"/>
                  </a:spcBef>
                  <a:spcAft>
                    <a:spcPts val="0"/>
                  </a:spcAft>
                  <a:buNone/>
                  <a:tabLst/>
                </a:pPr>
                <a:endParaRPr lang="en-US" sz="1800" b="0" i="0" u="none" strike="noStrike">
                  <a:ln>
                    <a:noFill/>
                  </a:ln>
                  <a:latin typeface="Arial" pitchFamily="18"/>
                  <a:ea typeface="Lucida Sans Unicode" pitchFamily="2"/>
                  <a:cs typeface="Tahoma" pitchFamily="2"/>
                </a:endParaRPr>
              </a:p>
            </p:txBody>
          </p:sp>
          <p:sp>
            <p:nvSpPr>
              <p:cNvPr id="22" name="TextBox 21"/>
              <p:cNvSpPr txBox="1"/>
              <p:nvPr/>
            </p:nvSpPr>
            <p:spPr>
              <a:xfrm>
                <a:off x="7801560" y="6778440"/>
                <a:ext cx="559440" cy="421560"/>
              </a:xfrm>
              <a:prstGeom prst="rect">
                <a:avLst/>
              </a:prstGeom>
              <a:noFill/>
              <a:ln>
                <a:noFill/>
              </a:ln>
            </p:spPr>
            <p:txBody>
              <a:bodyPr vert="horz" wrap="square" lIns="91440" tIns="45720" rIns="91440" bIns="45720" anchor="ctr" anchorCtr="0" compatLnSpc="0">
                <a:noAutofit/>
              </a:bodyPr>
              <a:lstStyle/>
              <a:p>
                <a:pPr marL="0" marR="0" lvl="0" indent="0" rtl="0" hangingPunct="0">
                  <a:lnSpc>
                    <a:spcPct val="100000"/>
                  </a:lnSpc>
                  <a:spcBef>
                    <a:spcPts val="0"/>
                  </a:spcBef>
                  <a:spcAft>
                    <a:spcPts val="0"/>
                  </a:spcAft>
                  <a:buNone/>
                  <a:tabLst/>
                </a:pPr>
                <a:r>
                  <a:rPr lang="en-US" sz="1400" b="1" i="1" u="none" strike="noStrike">
                    <a:ln>
                      <a:noFill/>
                    </a:ln>
                    <a:latin typeface="Times New Roman" pitchFamily="18"/>
                    <a:ea typeface="Times New Roman" pitchFamily="18"/>
                    <a:cs typeface="Times New Roman" pitchFamily="18"/>
                  </a:rPr>
                  <a:t>p</a:t>
                </a:r>
                <a:r>
                  <a:rPr lang="en-US" sz="1400" b="1" i="1" u="none" strike="noStrike" baseline="-25000">
                    <a:ln>
                      <a:noFill/>
                    </a:ln>
                    <a:latin typeface="Times New Roman" pitchFamily="18"/>
                    <a:ea typeface="Times New Roman" pitchFamily="18"/>
                    <a:cs typeface="Times New Roman" pitchFamily="18"/>
                  </a:rPr>
                  <a:t>1</a:t>
                </a:r>
              </a:p>
            </p:txBody>
          </p:sp>
          <p:sp>
            <p:nvSpPr>
              <p:cNvPr id="23" name="TextBox 22"/>
              <p:cNvSpPr txBox="1"/>
              <p:nvPr/>
            </p:nvSpPr>
            <p:spPr>
              <a:xfrm>
                <a:off x="8800560" y="5326920"/>
                <a:ext cx="559080" cy="421200"/>
              </a:xfrm>
              <a:prstGeom prst="rect">
                <a:avLst/>
              </a:prstGeom>
              <a:noFill/>
              <a:ln>
                <a:noFill/>
              </a:ln>
            </p:spPr>
            <p:txBody>
              <a:bodyPr vert="horz" wrap="square" lIns="91440" tIns="45720" rIns="91440" bIns="45720" anchor="ctr" anchorCtr="0" compatLnSpc="0">
                <a:noAutofit/>
              </a:bodyPr>
              <a:lstStyle/>
              <a:p>
                <a:pPr marL="0" marR="0" lvl="0" indent="0" rtl="0" hangingPunct="0">
                  <a:lnSpc>
                    <a:spcPct val="100000"/>
                  </a:lnSpc>
                  <a:spcBef>
                    <a:spcPts val="0"/>
                  </a:spcBef>
                  <a:spcAft>
                    <a:spcPts val="0"/>
                  </a:spcAft>
                  <a:buNone/>
                  <a:tabLst/>
                </a:pPr>
                <a:r>
                  <a:rPr lang="en-US" sz="1400" b="1" i="1" u="none" strike="noStrike">
                    <a:ln>
                      <a:noFill/>
                    </a:ln>
                    <a:latin typeface="Times New Roman" pitchFamily="18"/>
                    <a:ea typeface="Times New Roman" pitchFamily="18"/>
                    <a:cs typeface="Times New Roman" pitchFamily="18"/>
                  </a:rPr>
                  <a:t>p</a:t>
                </a:r>
                <a:r>
                  <a:rPr lang="en-US" sz="1400" b="1" i="1" u="none" strike="noStrike" baseline="-25000">
                    <a:ln>
                      <a:noFill/>
                    </a:ln>
                    <a:latin typeface="Times New Roman" pitchFamily="18"/>
                    <a:ea typeface="Times New Roman" pitchFamily="18"/>
                    <a:cs typeface="Times New Roman" pitchFamily="18"/>
                  </a:rPr>
                  <a:t>i</a:t>
                </a:r>
              </a:p>
            </p:txBody>
          </p:sp>
          <p:sp>
            <p:nvSpPr>
              <p:cNvPr id="24" name="TextBox 23"/>
              <p:cNvSpPr txBox="1"/>
              <p:nvPr/>
            </p:nvSpPr>
            <p:spPr>
              <a:xfrm>
                <a:off x="8263440" y="5637240"/>
                <a:ext cx="559080" cy="421560"/>
              </a:xfrm>
              <a:prstGeom prst="rect">
                <a:avLst/>
              </a:prstGeom>
              <a:noFill/>
              <a:ln>
                <a:noFill/>
              </a:ln>
            </p:spPr>
            <p:txBody>
              <a:bodyPr vert="horz" wrap="square" lIns="91440" tIns="45720" rIns="91440" bIns="45720" anchor="ctr" anchorCtr="0" compatLnSpc="0">
                <a:noAutofit/>
              </a:bodyPr>
              <a:lstStyle/>
              <a:p>
                <a:pPr marL="0" marR="0" lvl="0" indent="0" rtl="0" hangingPunct="0">
                  <a:lnSpc>
                    <a:spcPct val="100000"/>
                  </a:lnSpc>
                  <a:spcBef>
                    <a:spcPts val="0"/>
                  </a:spcBef>
                  <a:spcAft>
                    <a:spcPts val="0"/>
                  </a:spcAft>
                  <a:buNone/>
                  <a:tabLst/>
                </a:pPr>
                <a:r>
                  <a:rPr lang="en-US" sz="1400" b="1" i="1" u="none" strike="noStrike">
                    <a:ln>
                      <a:noFill/>
                    </a:ln>
                    <a:latin typeface="Times New Roman" pitchFamily="18"/>
                    <a:ea typeface="Times New Roman" pitchFamily="18"/>
                    <a:cs typeface="Times New Roman" pitchFamily="18"/>
                  </a:rPr>
                  <a:t>p</a:t>
                </a:r>
                <a:r>
                  <a:rPr lang="en-US" sz="1400" b="1" i="1" u="none" strike="noStrike" baseline="-25000">
                    <a:ln>
                      <a:noFill/>
                    </a:ln>
                    <a:latin typeface="Times New Roman" pitchFamily="18"/>
                    <a:ea typeface="Times New Roman" pitchFamily="18"/>
                    <a:cs typeface="Times New Roman" pitchFamily="18"/>
                  </a:rPr>
                  <a:t>j</a:t>
                </a:r>
              </a:p>
            </p:txBody>
          </p:sp>
          <p:sp>
            <p:nvSpPr>
              <p:cNvPr id="25" name="TextBox 24"/>
              <p:cNvSpPr txBox="1"/>
              <p:nvPr/>
            </p:nvSpPr>
            <p:spPr>
              <a:xfrm>
                <a:off x="7920000" y="4728239"/>
                <a:ext cx="558720" cy="421560"/>
              </a:xfrm>
              <a:prstGeom prst="rect">
                <a:avLst/>
              </a:prstGeom>
              <a:noFill/>
              <a:ln>
                <a:noFill/>
              </a:ln>
            </p:spPr>
            <p:txBody>
              <a:bodyPr vert="horz" wrap="square" lIns="91440" tIns="45720" rIns="91440" bIns="45720" anchor="ctr" anchorCtr="0" compatLnSpc="0">
                <a:noAutofit/>
              </a:bodyPr>
              <a:lstStyle/>
              <a:p>
                <a:pPr marL="0" marR="0" lvl="0" indent="0" rtl="0" hangingPunct="0">
                  <a:lnSpc>
                    <a:spcPct val="100000"/>
                  </a:lnSpc>
                  <a:spcBef>
                    <a:spcPts val="0"/>
                  </a:spcBef>
                  <a:spcAft>
                    <a:spcPts val="0"/>
                  </a:spcAft>
                  <a:buNone/>
                  <a:tabLst/>
                </a:pPr>
                <a:r>
                  <a:rPr lang="en-US" sz="1400" b="1" i="1" u="none" strike="noStrike">
                    <a:ln>
                      <a:noFill/>
                    </a:ln>
                    <a:latin typeface="Times New Roman" pitchFamily="18"/>
                    <a:ea typeface="Times New Roman" pitchFamily="18"/>
                    <a:cs typeface="Times New Roman" pitchFamily="18"/>
                  </a:rPr>
                  <a:t>p</a:t>
                </a:r>
                <a:r>
                  <a:rPr lang="en-US" sz="1400" b="1" i="1" u="none" strike="noStrike" baseline="-25000">
                    <a:ln>
                      <a:noFill/>
                    </a:ln>
                    <a:latin typeface="Times New Roman" pitchFamily="18"/>
                    <a:ea typeface="Times New Roman" pitchFamily="18"/>
                    <a:cs typeface="Times New Roman" pitchFamily="18"/>
                  </a:rPr>
                  <a:t>k</a:t>
                </a:r>
              </a:p>
            </p:txBody>
          </p:sp>
        </p:grpSp>
      </p:grpSp>
    </p:spTree>
    <p:extLst>
      <p:ext uri="{BB962C8B-B14F-4D97-AF65-F5344CB8AC3E}">
        <p14:creationId xmlns:p14="http://schemas.microsoft.com/office/powerpoint/2010/main" val="15822936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503999" y="686359"/>
            <a:ext cx="9071640" cy="492443"/>
          </a:xfrm>
        </p:spPr>
        <p:txBody>
          <a:bodyPr>
            <a:spAutoFit/>
          </a:bodyPr>
          <a:lstStyle/>
          <a:p>
            <a:pPr marL="727560" lvl="0" indent="-228600"/>
            <a:r>
              <a:rPr lang="en-US" sz="3200" b="1" dirty="0" err="1">
                <a:latin typeface="Arial" pitchFamily="34"/>
              </a:rPr>
              <a:t>Метод</a:t>
            </a:r>
            <a:r>
              <a:rPr lang="en-US" sz="3200" b="1" dirty="0">
                <a:latin typeface="Arial" pitchFamily="34"/>
              </a:rPr>
              <a:t> </a:t>
            </a:r>
            <a:r>
              <a:rPr lang="en-US" sz="3200" b="1" dirty="0" err="1">
                <a:latin typeface="Arial" pitchFamily="34"/>
              </a:rPr>
              <a:t>Грехема</a:t>
            </a:r>
            <a:endParaRPr lang="en-US" sz="3200" b="1" dirty="0">
              <a:latin typeface="Arial" pitchFamily="34"/>
            </a:endParaRPr>
          </a:p>
        </p:txBody>
      </p:sp>
      <p:sp>
        <p:nvSpPr>
          <p:cNvPr id="3" name="Subtitle 2"/>
          <p:cNvSpPr txBox="1">
            <a:spLocks noGrp="1"/>
          </p:cNvSpPr>
          <p:nvPr>
            <p:ph type="subTitle" idx="4294967295"/>
          </p:nvPr>
        </p:nvSpPr>
        <p:spPr>
          <a:xfrm>
            <a:off x="503999" y="1951121"/>
            <a:ext cx="9071640" cy="2462213"/>
          </a:xfrm>
        </p:spPr>
        <p:txBody>
          <a:bodyPr anchor="ctr">
            <a:spAutoFit/>
          </a:bodyPr>
          <a:lstStyle/>
          <a:p>
            <a:pPr lvl="0" algn="l"/>
            <a:r>
              <a:rPr lang="en-US" dirty="0" err="1">
                <a:latin typeface="Times New Roman" pitchFamily="18"/>
              </a:rPr>
              <a:t>Суть</a:t>
            </a:r>
            <a:r>
              <a:rPr lang="en-US" dirty="0">
                <a:latin typeface="Times New Roman" pitchFamily="18"/>
              </a:rPr>
              <a:t> </a:t>
            </a:r>
            <a:r>
              <a:rPr lang="en-US" dirty="0" err="1">
                <a:latin typeface="Times New Roman" pitchFamily="18"/>
              </a:rPr>
              <a:t>методу</a:t>
            </a:r>
            <a:r>
              <a:rPr lang="en-US" dirty="0">
                <a:latin typeface="Times New Roman" pitchFamily="18"/>
              </a:rPr>
              <a:t> </a:t>
            </a:r>
            <a:r>
              <a:rPr lang="en-US" dirty="0" err="1">
                <a:latin typeface="Times New Roman" pitchFamily="18"/>
              </a:rPr>
              <a:t>Грехема</a:t>
            </a:r>
            <a:r>
              <a:rPr lang="en-US" dirty="0">
                <a:latin typeface="Times New Roman" pitchFamily="18"/>
              </a:rPr>
              <a:t> </a:t>
            </a:r>
            <a:r>
              <a:rPr lang="en-US" dirty="0" err="1">
                <a:latin typeface="Times New Roman" pitchFamily="18"/>
              </a:rPr>
              <a:t>полягає</a:t>
            </a:r>
            <a:r>
              <a:rPr lang="en-US" dirty="0">
                <a:latin typeface="Times New Roman" pitchFamily="18"/>
              </a:rPr>
              <a:t> в </a:t>
            </a:r>
            <a:r>
              <a:rPr lang="en-US" dirty="0" err="1">
                <a:latin typeface="Times New Roman" pitchFamily="18"/>
              </a:rPr>
              <a:t>одноразовому</a:t>
            </a:r>
            <a:r>
              <a:rPr lang="en-US" dirty="0">
                <a:latin typeface="Times New Roman" pitchFamily="18"/>
              </a:rPr>
              <a:t> </a:t>
            </a:r>
            <a:r>
              <a:rPr lang="en-US" dirty="0" err="1">
                <a:latin typeface="Times New Roman" pitchFamily="18"/>
              </a:rPr>
              <a:t>перегляді</a:t>
            </a:r>
            <a:r>
              <a:rPr lang="en-US" dirty="0">
                <a:latin typeface="Times New Roman" pitchFamily="18"/>
              </a:rPr>
              <a:t> </a:t>
            </a:r>
            <a:r>
              <a:rPr lang="en-US" dirty="0" err="1">
                <a:latin typeface="Times New Roman" pitchFamily="18"/>
              </a:rPr>
              <a:t>впорядкованої</a:t>
            </a:r>
            <a:r>
              <a:rPr lang="en-US" dirty="0">
                <a:latin typeface="Times New Roman" pitchFamily="18"/>
              </a:rPr>
              <a:t> </a:t>
            </a:r>
            <a:r>
              <a:rPr lang="en-US" dirty="0" err="1">
                <a:latin typeface="Times New Roman" pitchFamily="18"/>
              </a:rPr>
              <a:t>послідовності</a:t>
            </a:r>
            <a:r>
              <a:rPr lang="en-US" dirty="0">
                <a:latin typeface="Times New Roman" pitchFamily="18"/>
              </a:rPr>
              <a:t> </a:t>
            </a:r>
            <a:r>
              <a:rPr lang="en-US" dirty="0" err="1">
                <a:latin typeface="Times New Roman" pitchFamily="18"/>
              </a:rPr>
              <a:t>точок</a:t>
            </a:r>
            <a:r>
              <a:rPr lang="en-US" dirty="0">
                <a:latin typeface="Times New Roman" pitchFamily="18"/>
              </a:rPr>
              <a:t>, в </a:t>
            </a:r>
            <a:r>
              <a:rPr lang="en-US" dirty="0" err="1">
                <a:latin typeface="Times New Roman" pitchFamily="18"/>
              </a:rPr>
              <a:t>процесі</a:t>
            </a:r>
            <a:r>
              <a:rPr lang="en-US" dirty="0">
                <a:latin typeface="Times New Roman" pitchFamily="18"/>
              </a:rPr>
              <a:t> </a:t>
            </a:r>
            <a:r>
              <a:rPr lang="en-US" dirty="0" err="1">
                <a:latin typeface="Times New Roman" pitchFamily="18"/>
              </a:rPr>
              <a:t>якого</a:t>
            </a:r>
            <a:r>
              <a:rPr lang="en-US" dirty="0">
                <a:latin typeface="Times New Roman" pitchFamily="18"/>
              </a:rPr>
              <a:t> </a:t>
            </a:r>
            <a:r>
              <a:rPr lang="en-US" dirty="0" err="1">
                <a:solidFill>
                  <a:srgbClr val="FF0000"/>
                </a:solidFill>
                <a:latin typeface="Times New Roman" pitchFamily="18"/>
              </a:rPr>
              <a:t>видаляються</a:t>
            </a:r>
            <a:r>
              <a:rPr lang="en-US" dirty="0">
                <a:latin typeface="Times New Roman" pitchFamily="18"/>
              </a:rPr>
              <a:t> </a:t>
            </a:r>
            <a:r>
              <a:rPr lang="en-US" dirty="0" err="1">
                <a:latin typeface="Times New Roman" pitchFamily="18"/>
              </a:rPr>
              <a:t>внутрішні</a:t>
            </a:r>
            <a:r>
              <a:rPr lang="en-US" dirty="0">
                <a:latin typeface="Times New Roman" pitchFamily="18"/>
              </a:rPr>
              <a:t> </a:t>
            </a:r>
            <a:r>
              <a:rPr lang="en-US" dirty="0" err="1">
                <a:latin typeface="Times New Roman" pitchFamily="18"/>
              </a:rPr>
              <a:t>точки</a:t>
            </a:r>
            <a:r>
              <a:rPr lang="en-US" dirty="0">
                <a:latin typeface="Times New Roman" pitchFamily="18"/>
              </a:rPr>
              <a:t>. </a:t>
            </a:r>
            <a:r>
              <a:rPr lang="en-US" dirty="0" err="1">
                <a:latin typeface="Times New Roman" pitchFamily="18"/>
              </a:rPr>
              <a:t>Точки</a:t>
            </a:r>
            <a:r>
              <a:rPr lang="en-US" dirty="0">
                <a:latin typeface="Times New Roman" pitchFamily="18"/>
              </a:rPr>
              <a:t>, </a:t>
            </a:r>
            <a:r>
              <a:rPr lang="en-US" dirty="0" err="1">
                <a:latin typeface="Times New Roman" pitchFamily="18"/>
              </a:rPr>
              <a:t>що</a:t>
            </a:r>
            <a:r>
              <a:rPr lang="en-US" dirty="0">
                <a:latin typeface="Times New Roman" pitchFamily="18"/>
              </a:rPr>
              <a:t> </a:t>
            </a:r>
            <a:r>
              <a:rPr lang="en-US" dirty="0" err="1">
                <a:latin typeface="Times New Roman" pitchFamily="18"/>
              </a:rPr>
              <a:t>залишилися</a:t>
            </a:r>
            <a:r>
              <a:rPr lang="en-US" dirty="0">
                <a:latin typeface="Times New Roman" pitchFamily="18"/>
              </a:rPr>
              <a:t>, є </a:t>
            </a:r>
            <a:r>
              <a:rPr lang="en-US" dirty="0" err="1">
                <a:latin typeface="Times New Roman" pitchFamily="18"/>
              </a:rPr>
              <a:t>вершинами</a:t>
            </a:r>
            <a:r>
              <a:rPr lang="en-US" dirty="0">
                <a:latin typeface="Times New Roman" pitchFamily="18"/>
              </a:rPr>
              <a:t> </a:t>
            </a:r>
            <a:r>
              <a:rPr lang="en-US" dirty="0" err="1">
                <a:latin typeface="Times New Roman" pitchFamily="18"/>
              </a:rPr>
              <a:t>опуклої</a:t>
            </a:r>
            <a:r>
              <a:rPr lang="en-US" dirty="0">
                <a:latin typeface="Times New Roman" pitchFamily="18"/>
              </a:rPr>
              <a:t> </a:t>
            </a:r>
            <a:r>
              <a:rPr lang="en-US" dirty="0" err="1">
                <a:latin typeface="Times New Roman" pitchFamily="18"/>
              </a:rPr>
              <a:t>оболонки</a:t>
            </a:r>
            <a:r>
              <a:rPr lang="en-US" dirty="0">
                <a:latin typeface="Times New Roman" pitchFamily="18"/>
              </a:rPr>
              <a:t>, </a:t>
            </a:r>
            <a:r>
              <a:rPr lang="en-US" dirty="0" err="1">
                <a:latin typeface="Times New Roman" pitchFamily="18"/>
              </a:rPr>
              <a:t>представленими</a:t>
            </a:r>
            <a:r>
              <a:rPr lang="en-US" dirty="0">
                <a:latin typeface="Times New Roman" pitchFamily="18"/>
              </a:rPr>
              <a:t> в </a:t>
            </a:r>
            <a:r>
              <a:rPr lang="en-US" dirty="0" err="1">
                <a:latin typeface="Times New Roman" pitchFamily="18"/>
              </a:rPr>
              <a:t>необхідному</a:t>
            </a:r>
            <a:r>
              <a:rPr lang="en-US" dirty="0">
                <a:latin typeface="Times New Roman" pitchFamily="18"/>
              </a:rPr>
              <a:t> </a:t>
            </a:r>
            <a:r>
              <a:rPr lang="en-US" dirty="0" err="1">
                <a:latin typeface="Times New Roman" pitchFamily="18"/>
              </a:rPr>
              <a:t>порядку</a:t>
            </a:r>
            <a:r>
              <a:rPr lang="en-US" dirty="0" smtClean="0">
                <a:latin typeface="Times New Roman" pitchFamily="18"/>
              </a:rPr>
              <a:t>.</a:t>
            </a:r>
            <a:endParaRPr lang="en-US" dirty="0">
              <a:latin typeface="Times New Roman" pitchFamily="18"/>
            </a:endParaRPr>
          </a:p>
        </p:txBody>
      </p:sp>
      <p:grpSp>
        <p:nvGrpSpPr>
          <p:cNvPr id="4" name="Group 3"/>
          <p:cNvGrpSpPr/>
          <p:nvPr/>
        </p:nvGrpSpPr>
        <p:grpSpPr>
          <a:xfrm>
            <a:off x="6295870" y="4167268"/>
            <a:ext cx="3318728" cy="3239562"/>
            <a:chOff x="6120360" y="4680000"/>
            <a:chExt cx="2879640" cy="2831759"/>
          </a:xfrm>
        </p:grpSpPr>
        <p:grpSp>
          <p:nvGrpSpPr>
            <p:cNvPr id="5" name="Group 4"/>
            <p:cNvGrpSpPr/>
            <p:nvPr/>
          </p:nvGrpSpPr>
          <p:grpSpPr>
            <a:xfrm>
              <a:off x="6120360" y="5010120"/>
              <a:ext cx="2651400" cy="2067119"/>
              <a:chOff x="6120360" y="5010120"/>
              <a:chExt cx="2651400" cy="2067119"/>
            </a:xfrm>
          </p:grpSpPr>
          <p:sp>
            <p:nvSpPr>
              <p:cNvPr id="6" name="Freeform 5"/>
              <p:cNvSpPr/>
              <p:nvPr/>
            </p:nvSpPr>
            <p:spPr>
              <a:xfrm>
                <a:off x="7485119" y="7028999"/>
                <a:ext cx="40680" cy="48240"/>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200 f10 1"/>
                  <a:gd name="f16" fmla="*/ 18400 f10 1"/>
                  <a:gd name="f17" fmla="*/ 18400 f11 1"/>
                  <a:gd name="f18" fmla="*/ 3200 f11 1"/>
                  <a:gd name="f19" fmla="*/ f12 1 f2"/>
                  <a:gd name="f20" fmla="*/ f13 1 f2"/>
                  <a:gd name="f21" fmla="*/ f14 1 f2"/>
                  <a:gd name="f22" fmla="*/ 10800 f10 1"/>
                  <a:gd name="f23" fmla="*/ 0 f11 1"/>
                  <a:gd name="f24" fmla="*/ 3160 f10 1"/>
                  <a:gd name="f25" fmla="*/ 3160 f11 1"/>
                  <a:gd name="f26" fmla="*/ 0 f10 1"/>
                  <a:gd name="f27" fmla="*/ 10800 f11 1"/>
                  <a:gd name="f28" fmla="*/ 18440 f11 1"/>
                  <a:gd name="f29" fmla="*/ 21600 f11 1"/>
                  <a:gd name="f30" fmla="*/ 18440 f10 1"/>
                  <a:gd name="f31" fmla="*/ 21600 f10 1"/>
                  <a:gd name="f32" fmla="+- 0 0 f19"/>
                  <a:gd name="f33" fmla="+- f20 0 f1"/>
                  <a:gd name="f34" fmla="+- f21 0 f1"/>
                  <a:gd name="f35" fmla="*/ f32 f0 1"/>
                  <a:gd name="f36" fmla="+- f34 0 f33"/>
                  <a:gd name="f37" fmla="*/ f35 1 f5"/>
                  <a:gd name="f38" fmla="+- f37 0 f1"/>
                  <a:gd name="f39" fmla="cos 1 f38"/>
                  <a:gd name="f40" fmla="sin 1 f38"/>
                  <a:gd name="f41" fmla="+- 0 0 f39"/>
                  <a:gd name="f42" fmla="+- 0 0 f40"/>
                  <a:gd name="f43" fmla="*/ 10800 f41 1"/>
                  <a:gd name="f44" fmla="*/ 10800 f42 1"/>
                  <a:gd name="f45" fmla="*/ f43 f43 1"/>
                  <a:gd name="f46" fmla="*/ f44 f44 1"/>
                  <a:gd name="f47" fmla="+- f45 f46 0"/>
                  <a:gd name="f48" fmla="sqrt f47"/>
                  <a:gd name="f49" fmla="*/ f6 1 f48"/>
                  <a:gd name="f50" fmla="*/ f41 f49 1"/>
                  <a:gd name="f51" fmla="*/ f42 f49 1"/>
                  <a:gd name="f52" fmla="+- 10800 0 f50"/>
                  <a:gd name="f53" fmla="+- 10800 0 f51"/>
                </a:gdLst>
                <a:ahLst/>
                <a:cxnLst>
                  <a:cxn ang="3cd4">
                    <a:pos x="hc" y="t"/>
                  </a:cxn>
                  <a:cxn ang="0">
                    <a:pos x="r" y="vc"/>
                  </a:cxn>
                  <a:cxn ang="cd4">
                    <a:pos x="hc" y="b"/>
                  </a:cxn>
                  <a:cxn ang="cd2">
                    <a:pos x="l" y="vc"/>
                  </a:cxn>
                  <a:cxn ang="f33">
                    <a:pos x="f22" y="f23"/>
                  </a:cxn>
                  <a:cxn ang="f33">
                    <a:pos x="f24" y="f25"/>
                  </a:cxn>
                  <a:cxn ang="f33">
                    <a:pos x="f26" y="f27"/>
                  </a:cxn>
                  <a:cxn ang="f33">
                    <a:pos x="f24" y="f28"/>
                  </a:cxn>
                  <a:cxn ang="f33">
                    <a:pos x="f22" y="f29"/>
                  </a:cxn>
                  <a:cxn ang="f33">
                    <a:pos x="f30" y="f28"/>
                  </a:cxn>
                  <a:cxn ang="f33">
                    <a:pos x="f31" y="f27"/>
                  </a:cxn>
                  <a:cxn ang="f33">
                    <a:pos x="f30" y="f25"/>
                  </a:cxn>
                </a:cxnLst>
                <a:rect l="f15" t="f18" r="f16" b="f17"/>
                <a:pathLst>
                  <a:path w="21600" h="21600">
                    <a:moveTo>
                      <a:pt x="f52" y="f53"/>
                    </a:moveTo>
                    <a:arcTo wR="f9" hR="f9" stAng="f33" swAng="f36"/>
                    <a:close/>
                  </a:path>
                </a:pathLst>
              </a:custGeom>
              <a:solidFill>
                <a:srgbClr val="000000"/>
              </a:solidFill>
              <a:ln w="9360">
                <a:solidFill>
                  <a:srgbClr val="000000"/>
                </a:solidFill>
                <a:prstDash val="solid"/>
                <a:miter/>
              </a:ln>
            </p:spPr>
            <p:txBody>
              <a:bodyPr vert="horz" wrap="square" lIns="158760" tIns="82440" rIns="158760" bIns="82440" anchor="t" anchorCtr="0" compatLnSpc="0">
                <a:noAutofit/>
              </a:bodyPr>
              <a:lstStyle/>
              <a:p>
                <a:pPr marL="0" marR="0" lvl="0" indent="0" rtl="0" hangingPunct="0">
                  <a:lnSpc>
                    <a:spcPct val="100000"/>
                  </a:lnSpc>
                  <a:spcBef>
                    <a:spcPts val="0"/>
                  </a:spcBef>
                  <a:spcAft>
                    <a:spcPts val="0"/>
                  </a:spcAft>
                  <a:buNone/>
                  <a:tabLst/>
                </a:pPr>
                <a:endParaRPr lang="en-US" sz="1800" b="0" i="0" u="none" strike="noStrike">
                  <a:ln>
                    <a:noFill/>
                  </a:ln>
                  <a:latin typeface="Arial" pitchFamily="18"/>
                  <a:ea typeface="Lucida Sans Unicode" pitchFamily="2"/>
                  <a:cs typeface="Tahoma" pitchFamily="2"/>
                </a:endParaRPr>
              </a:p>
            </p:txBody>
          </p:sp>
          <p:sp>
            <p:nvSpPr>
              <p:cNvPr id="7" name="Freeform 6"/>
              <p:cNvSpPr/>
              <p:nvPr/>
            </p:nvSpPr>
            <p:spPr>
              <a:xfrm>
                <a:off x="8731440" y="6584760"/>
                <a:ext cx="40320" cy="47880"/>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200 f10 1"/>
                  <a:gd name="f16" fmla="*/ 18400 f10 1"/>
                  <a:gd name="f17" fmla="*/ 18400 f11 1"/>
                  <a:gd name="f18" fmla="*/ 3200 f11 1"/>
                  <a:gd name="f19" fmla="*/ f12 1 f2"/>
                  <a:gd name="f20" fmla="*/ f13 1 f2"/>
                  <a:gd name="f21" fmla="*/ f14 1 f2"/>
                  <a:gd name="f22" fmla="*/ 10800 f10 1"/>
                  <a:gd name="f23" fmla="*/ 0 f11 1"/>
                  <a:gd name="f24" fmla="*/ 3160 f10 1"/>
                  <a:gd name="f25" fmla="*/ 3160 f11 1"/>
                  <a:gd name="f26" fmla="*/ 0 f10 1"/>
                  <a:gd name="f27" fmla="*/ 10800 f11 1"/>
                  <a:gd name="f28" fmla="*/ 18440 f11 1"/>
                  <a:gd name="f29" fmla="*/ 21600 f11 1"/>
                  <a:gd name="f30" fmla="*/ 18440 f10 1"/>
                  <a:gd name="f31" fmla="*/ 21600 f10 1"/>
                  <a:gd name="f32" fmla="+- 0 0 f19"/>
                  <a:gd name="f33" fmla="+- f20 0 f1"/>
                  <a:gd name="f34" fmla="+- f21 0 f1"/>
                  <a:gd name="f35" fmla="*/ f32 f0 1"/>
                  <a:gd name="f36" fmla="+- f34 0 f33"/>
                  <a:gd name="f37" fmla="*/ f35 1 f5"/>
                  <a:gd name="f38" fmla="+- f37 0 f1"/>
                  <a:gd name="f39" fmla="cos 1 f38"/>
                  <a:gd name="f40" fmla="sin 1 f38"/>
                  <a:gd name="f41" fmla="+- 0 0 f39"/>
                  <a:gd name="f42" fmla="+- 0 0 f40"/>
                  <a:gd name="f43" fmla="*/ 10800 f41 1"/>
                  <a:gd name="f44" fmla="*/ 10800 f42 1"/>
                  <a:gd name="f45" fmla="*/ f43 f43 1"/>
                  <a:gd name="f46" fmla="*/ f44 f44 1"/>
                  <a:gd name="f47" fmla="+- f45 f46 0"/>
                  <a:gd name="f48" fmla="sqrt f47"/>
                  <a:gd name="f49" fmla="*/ f6 1 f48"/>
                  <a:gd name="f50" fmla="*/ f41 f49 1"/>
                  <a:gd name="f51" fmla="*/ f42 f49 1"/>
                  <a:gd name="f52" fmla="+- 10800 0 f50"/>
                  <a:gd name="f53" fmla="+- 10800 0 f51"/>
                </a:gdLst>
                <a:ahLst/>
                <a:cxnLst>
                  <a:cxn ang="3cd4">
                    <a:pos x="hc" y="t"/>
                  </a:cxn>
                  <a:cxn ang="0">
                    <a:pos x="r" y="vc"/>
                  </a:cxn>
                  <a:cxn ang="cd4">
                    <a:pos x="hc" y="b"/>
                  </a:cxn>
                  <a:cxn ang="cd2">
                    <a:pos x="l" y="vc"/>
                  </a:cxn>
                  <a:cxn ang="f33">
                    <a:pos x="f22" y="f23"/>
                  </a:cxn>
                  <a:cxn ang="f33">
                    <a:pos x="f24" y="f25"/>
                  </a:cxn>
                  <a:cxn ang="f33">
                    <a:pos x="f26" y="f27"/>
                  </a:cxn>
                  <a:cxn ang="f33">
                    <a:pos x="f24" y="f28"/>
                  </a:cxn>
                  <a:cxn ang="f33">
                    <a:pos x="f22" y="f29"/>
                  </a:cxn>
                  <a:cxn ang="f33">
                    <a:pos x="f30" y="f28"/>
                  </a:cxn>
                  <a:cxn ang="f33">
                    <a:pos x="f31" y="f27"/>
                  </a:cxn>
                  <a:cxn ang="f33">
                    <a:pos x="f30" y="f25"/>
                  </a:cxn>
                </a:cxnLst>
                <a:rect l="f15" t="f18" r="f16" b="f17"/>
                <a:pathLst>
                  <a:path w="21600" h="21600">
                    <a:moveTo>
                      <a:pt x="f52" y="f53"/>
                    </a:moveTo>
                    <a:arcTo wR="f9" hR="f9" stAng="f33" swAng="f36"/>
                    <a:close/>
                  </a:path>
                </a:pathLst>
              </a:custGeom>
              <a:solidFill>
                <a:srgbClr val="000000"/>
              </a:solidFill>
              <a:ln w="9360">
                <a:solidFill>
                  <a:srgbClr val="000000"/>
                </a:solidFill>
                <a:prstDash val="solid"/>
                <a:miter/>
              </a:ln>
            </p:spPr>
            <p:txBody>
              <a:bodyPr vert="horz" wrap="square" lIns="158760" tIns="82440" rIns="158760" bIns="82440" anchor="t" anchorCtr="0" compatLnSpc="0">
                <a:noAutofit/>
              </a:bodyPr>
              <a:lstStyle/>
              <a:p>
                <a:pPr marL="0" marR="0" lvl="0" indent="0" rtl="0" hangingPunct="0">
                  <a:lnSpc>
                    <a:spcPct val="100000"/>
                  </a:lnSpc>
                  <a:spcBef>
                    <a:spcPts val="0"/>
                  </a:spcBef>
                  <a:spcAft>
                    <a:spcPts val="0"/>
                  </a:spcAft>
                  <a:buNone/>
                  <a:tabLst/>
                </a:pPr>
                <a:endParaRPr lang="en-US" sz="1800" b="0" i="0" u="none" strike="noStrike">
                  <a:ln>
                    <a:noFill/>
                  </a:ln>
                  <a:latin typeface="Arial" pitchFamily="18"/>
                  <a:ea typeface="Lucida Sans Unicode" pitchFamily="2"/>
                  <a:cs typeface="Tahoma" pitchFamily="2"/>
                </a:endParaRPr>
              </a:p>
            </p:txBody>
          </p:sp>
          <p:sp>
            <p:nvSpPr>
              <p:cNvPr id="8" name="Freeform 7"/>
              <p:cNvSpPr/>
              <p:nvPr/>
            </p:nvSpPr>
            <p:spPr>
              <a:xfrm>
                <a:off x="8559000" y="5733720"/>
                <a:ext cx="40680" cy="47880"/>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200 f10 1"/>
                  <a:gd name="f16" fmla="*/ 18400 f10 1"/>
                  <a:gd name="f17" fmla="*/ 18400 f11 1"/>
                  <a:gd name="f18" fmla="*/ 3200 f11 1"/>
                  <a:gd name="f19" fmla="*/ f12 1 f2"/>
                  <a:gd name="f20" fmla="*/ f13 1 f2"/>
                  <a:gd name="f21" fmla="*/ f14 1 f2"/>
                  <a:gd name="f22" fmla="*/ 10800 f10 1"/>
                  <a:gd name="f23" fmla="*/ 0 f11 1"/>
                  <a:gd name="f24" fmla="*/ 3160 f10 1"/>
                  <a:gd name="f25" fmla="*/ 3160 f11 1"/>
                  <a:gd name="f26" fmla="*/ 0 f10 1"/>
                  <a:gd name="f27" fmla="*/ 10800 f11 1"/>
                  <a:gd name="f28" fmla="*/ 18440 f11 1"/>
                  <a:gd name="f29" fmla="*/ 21600 f11 1"/>
                  <a:gd name="f30" fmla="*/ 18440 f10 1"/>
                  <a:gd name="f31" fmla="*/ 21600 f10 1"/>
                  <a:gd name="f32" fmla="+- 0 0 f19"/>
                  <a:gd name="f33" fmla="+- f20 0 f1"/>
                  <a:gd name="f34" fmla="+- f21 0 f1"/>
                  <a:gd name="f35" fmla="*/ f32 f0 1"/>
                  <a:gd name="f36" fmla="+- f34 0 f33"/>
                  <a:gd name="f37" fmla="*/ f35 1 f5"/>
                  <a:gd name="f38" fmla="+- f37 0 f1"/>
                  <a:gd name="f39" fmla="cos 1 f38"/>
                  <a:gd name="f40" fmla="sin 1 f38"/>
                  <a:gd name="f41" fmla="+- 0 0 f39"/>
                  <a:gd name="f42" fmla="+- 0 0 f40"/>
                  <a:gd name="f43" fmla="*/ 10800 f41 1"/>
                  <a:gd name="f44" fmla="*/ 10800 f42 1"/>
                  <a:gd name="f45" fmla="*/ f43 f43 1"/>
                  <a:gd name="f46" fmla="*/ f44 f44 1"/>
                  <a:gd name="f47" fmla="+- f45 f46 0"/>
                  <a:gd name="f48" fmla="sqrt f47"/>
                  <a:gd name="f49" fmla="*/ f6 1 f48"/>
                  <a:gd name="f50" fmla="*/ f41 f49 1"/>
                  <a:gd name="f51" fmla="*/ f42 f49 1"/>
                  <a:gd name="f52" fmla="+- 10800 0 f50"/>
                  <a:gd name="f53" fmla="+- 10800 0 f51"/>
                </a:gdLst>
                <a:ahLst/>
                <a:cxnLst>
                  <a:cxn ang="3cd4">
                    <a:pos x="hc" y="t"/>
                  </a:cxn>
                  <a:cxn ang="0">
                    <a:pos x="r" y="vc"/>
                  </a:cxn>
                  <a:cxn ang="cd4">
                    <a:pos x="hc" y="b"/>
                  </a:cxn>
                  <a:cxn ang="cd2">
                    <a:pos x="l" y="vc"/>
                  </a:cxn>
                  <a:cxn ang="f33">
                    <a:pos x="f22" y="f23"/>
                  </a:cxn>
                  <a:cxn ang="f33">
                    <a:pos x="f24" y="f25"/>
                  </a:cxn>
                  <a:cxn ang="f33">
                    <a:pos x="f26" y="f27"/>
                  </a:cxn>
                  <a:cxn ang="f33">
                    <a:pos x="f24" y="f28"/>
                  </a:cxn>
                  <a:cxn ang="f33">
                    <a:pos x="f22" y="f29"/>
                  </a:cxn>
                  <a:cxn ang="f33">
                    <a:pos x="f30" y="f28"/>
                  </a:cxn>
                  <a:cxn ang="f33">
                    <a:pos x="f31" y="f27"/>
                  </a:cxn>
                  <a:cxn ang="f33">
                    <a:pos x="f30" y="f25"/>
                  </a:cxn>
                </a:cxnLst>
                <a:rect l="f15" t="f18" r="f16" b="f17"/>
                <a:pathLst>
                  <a:path w="21600" h="21600">
                    <a:moveTo>
                      <a:pt x="f52" y="f53"/>
                    </a:moveTo>
                    <a:arcTo wR="f9" hR="f9" stAng="f33" swAng="f36"/>
                    <a:close/>
                  </a:path>
                </a:pathLst>
              </a:custGeom>
              <a:solidFill>
                <a:srgbClr val="000000"/>
              </a:solidFill>
              <a:ln w="9360">
                <a:solidFill>
                  <a:srgbClr val="000000"/>
                </a:solidFill>
                <a:prstDash val="solid"/>
                <a:miter/>
              </a:ln>
            </p:spPr>
            <p:txBody>
              <a:bodyPr vert="horz" wrap="square" lIns="158760" tIns="82440" rIns="158760" bIns="82440" anchor="t" anchorCtr="0" compatLnSpc="0">
                <a:noAutofit/>
              </a:bodyPr>
              <a:lstStyle/>
              <a:p>
                <a:pPr marL="0" marR="0" lvl="0" indent="0" rtl="0" hangingPunct="0">
                  <a:lnSpc>
                    <a:spcPct val="100000"/>
                  </a:lnSpc>
                  <a:spcBef>
                    <a:spcPts val="0"/>
                  </a:spcBef>
                  <a:spcAft>
                    <a:spcPts val="0"/>
                  </a:spcAft>
                  <a:buNone/>
                  <a:tabLst/>
                </a:pPr>
                <a:endParaRPr lang="en-US" sz="1800" b="0" i="0" u="none" strike="noStrike">
                  <a:ln>
                    <a:noFill/>
                  </a:ln>
                  <a:latin typeface="Arial" pitchFamily="18"/>
                  <a:ea typeface="Lucida Sans Unicode" pitchFamily="2"/>
                  <a:cs typeface="Tahoma" pitchFamily="2"/>
                </a:endParaRPr>
              </a:p>
            </p:txBody>
          </p:sp>
          <p:sp>
            <p:nvSpPr>
              <p:cNvPr id="9" name="Freeform 8"/>
              <p:cNvSpPr/>
              <p:nvPr/>
            </p:nvSpPr>
            <p:spPr>
              <a:xfrm>
                <a:off x="7925040" y="6140160"/>
                <a:ext cx="40680" cy="48240"/>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200 f10 1"/>
                  <a:gd name="f16" fmla="*/ 18400 f10 1"/>
                  <a:gd name="f17" fmla="*/ 18400 f11 1"/>
                  <a:gd name="f18" fmla="*/ 3200 f11 1"/>
                  <a:gd name="f19" fmla="*/ f12 1 f2"/>
                  <a:gd name="f20" fmla="*/ f13 1 f2"/>
                  <a:gd name="f21" fmla="*/ f14 1 f2"/>
                  <a:gd name="f22" fmla="*/ 10800 f10 1"/>
                  <a:gd name="f23" fmla="*/ 0 f11 1"/>
                  <a:gd name="f24" fmla="*/ 3160 f10 1"/>
                  <a:gd name="f25" fmla="*/ 3160 f11 1"/>
                  <a:gd name="f26" fmla="*/ 0 f10 1"/>
                  <a:gd name="f27" fmla="*/ 10800 f11 1"/>
                  <a:gd name="f28" fmla="*/ 18440 f11 1"/>
                  <a:gd name="f29" fmla="*/ 21600 f11 1"/>
                  <a:gd name="f30" fmla="*/ 18440 f10 1"/>
                  <a:gd name="f31" fmla="*/ 21600 f10 1"/>
                  <a:gd name="f32" fmla="+- 0 0 f19"/>
                  <a:gd name="f33" fmla="+- f20 0 f1"/>
                  <a:gd name="f34" fmla="+- f21 0 f1"/>
                  <a:gd name="f35" fmla="*/ f32 f0 1"/>
                  <a:gd name="f36" fmla="+- f34 0 f33"/>
                  <a:gd name="f37" fmla="*/ f35 1 f5"/>
                  <a:gd name="f38" fmla="+- f37 0 f1"/>
                  <a:gd name="f39" fmla="cos 1 f38"/>
                  <a:gd name="f40" fmla="sin 1 f38"/>
                  <a:gd name="f41" fmla="+- 0 0 f39"/>
                  <a:gd name="f42" fmla="+- 0 0 f40"/>
                  <a:gd name="f43" fmla="*/ 10800 f41 1"/>
                  <a:gd name="f44" fmla="*/ 10800 f42 1"/>
                  <a:gd name="f45" fmla="*/ f43 f43 1"/>
                  <a:gd name="f46" fmla="*/ f44 f44 1"/>
                  <a:gd name="f47" fmla="+- f45 f46 0"/>
                  <a:gd name="f48" fmla="sqrt f47"/>
                  <a:gd name="f49" fmla="*/ f6 1 f48"/>
                  <a:gd name="f50" fmla="*/ f41 f49 1"/>
                  <a:gd name="f51" fmla="*/ f42 f49 1"/>
                  <a:gd name="f52" fmla="+- 10800 0 f50"/>
                  <a:gd name="f53" fmla="+- 10800 0 f51"/>
                </a:gdLst>
                <a:ahLst/>
                <a:cxnLst>
                  <a:cxn ang="3cd4">
                    <a:pos x="hc" y="t"/>
                  </a:cxn>
                  <a:cxn ang="0">
                    <a:pos x="r" y="vc"/>
                  </a:cxn>
                  <a:cxn ang="cd4">
                    <a:pos x="hc" y="b"/>
                  </a:cxn>
                  <a:cxn ang="cd2">
                    <a:pos x="l" y="vc"/>
                  </a:cxn>
                  <a:cxn ang="f33">
                    <a:pos x="f22" y="f23"/>
                  </a:cxn>
                  <a:cxn ang="f33">
                    <a:pos x="f24" y="f25"/>
                  </a:cxn>
                  <a:cxn ang="f33">
                    <a:pos x="f26" y="f27"/>
                  </a:cxn>
                  <a:cxn ang="f33">
                    <a:pos x="f24" y="f28"/>
                  </a:cxn>
                  <a:cxn ang="f33">
                    <a:pos x="f22" y="f29"/>
                  </a:cxn>
                  <a:cxn ang="f33">
                    <a:pos x="f30" y="f28"/>
                  </a:cxn>
                  <a:cxn ang="f33">
                    <a:pos x="f31" y="f27"/>
                  </a:cxn>
                  <a:cxn ang="f33">
                    <a:pos x="f30" y="f25"/>
                  </a:cxn>
                </a:cxnLst>
                <a:rect l="f15" t="f18" r="f16" b="f17"/>
                <a:pathLst>
                  <a:path w="21600" h="21600">
                    <a:moveTo>
                      <a:pt x="f52" y="f53"/>
                    </a:moveTo>
                    <a:arcTo wR="f9" hR="f9" stAng="f33" swAng="f36"/>
                    <a:close/>
                  </a:path>
                </a:pathLst>
              </a:custGeom>
              <a:solidFill>
                <a:srgbClr val="000000"/>
              </a:solidFill>
              <a:ln w="9360">
                <a:solidFill>
                  <a:srgbClr val="000000"/>
                </a:solidFill>
                <a:prstDash val="solid"/>
                <a:miter/>
              </a:ln>
            </p:spPr>
            <p:txBody>
              <a:bodyPr vert="horz" wrap="square" lIns="158760" tIns="82440" rIns="158760" bIns="82440" anchor="t" anchorCtr="0" compatLnSpc="0">
                <a:noAutofit/>
              </a:bodyPr>
              <a:lstStyle/>
              <a:p>
                <a:pPr marL="0" marR="0" lvl="0" indent="0" rtl="0" hangingPunct="0">
                  <a:lnSpc>
                    <a:spcPct val="100000"/>
                  </a:lnSpc>
                  <a:spcBef>
                    <a:spcPts val="0"/>
                  </a:spcBef>
                  <a:spcAft>
                    <a:spcPts val="0"/>
                  </a:spcAft>
                  <a:buNone/>
                  <a:tabLst/>
                </a:pPr>
                <a:endParaRPr lang="en-US" sz="1800" b="0" i="0" u="none" strike="noStrike">
                  <a:ln>
                    <a:noFill/>
                  </a:ln>
                  <a:latin typeface="Arial" pitchFamily="18"/>
                  <a:ea typeface="Lucida Sans Unicode" pitchFamily="2"/>
                  <a:cs typeface="Tahoma" pitchFamily="2"/>
                </a:endParaRPr>
              </a:p>
            </p:txBody>
          </p:sp>
          <p:sp>
            <p:nvSpPr>
              <p:cNvPr id="10" name="Freeform 9"/>
              <p:cNvSpPr/>
              <p:nvPr/>
            </p:nvSpPr>
            <p:spPr>
              <a:xfrm>
                <a:off x="7592400" y="5010120"/>
                <a:ext cx="40320" cy="47880"/>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200 f10 1"/>
                  <a:gd name="f16" fmla="*/ 18400 f10 1"/>
                  <a:gd name="f17" fmla="*/ 18400 f11 1"/>
                  <a:gd name="f18" fmla="*/ 3200 f11 1"/>
                  <a:gd name="f19" fmla="*/ f12 1 f2"/>
                  <a:gd name="f20" fmla="*/ f13 1 f2"/>
                  <a:gd name="f21" fmla="*/ f14 1 f2"/>
                  <a:gd name="f22" fmla="*/ 10800 f10 1"/>
                  <a:gd name="f23" fmla="*/ 0 f11 1"/>
                  <a:gd name="f24" fmla="*/ 3160 f10 1"/>
                  <a:gd name="f25" fmla="*/ 3160 f11 1"/>
                  <a:gd name="f26" fmla="*/ 0 f10 1"/>
                  <a:gd name="f27" fmla="*/ 10800 f11 1"/>
                  <a:gd name="f28" fmla="*/ 18440 f11 1"/>
                  <a:gd name="f29" fmla="*/ 21600 f11 1"/>
                  <a:gd name="f30" fmla="*/ 18440 f10 1"/>
                  <a:gd name="f31" fmla="*/ 21600 f10 1"/>
                  <a:gd name="f32" fmla="+- 0 0 f19"/>
                  <a:gd name="f33" fmla="+- f20 0 f1"/>
                  <a:gd name="f34" fmla="+- f21 0 f1"/>
                  <a:gd name="f35" fmla="*/ f32 f0 1"/>
                  <a:gd name="f36" fmla="+- f34 0 f33"/>
                  <a:gd name="f37" fmla="*/ f35 1 f5"/>
                  <a:gd name="f38" fmla="+- f37 0 f1"/>
                  <a:gd name="f39" fmla="cos 1 f38"/>
                  <a:gd name="f40" fmla="sin 1 f38"/>
                  <a:gd name="f41" fmla="+- 0 0 f39"/>
                  <a:gd name="f42" fmla="+- 0 0 f40"/>
                  <a:gd name="f43" fmla="*/ 10800 f41 1"/>
                  <a:gd name="f44" fmla="*/ 10800 f42 1"/>
                  <a:gd name="f45" fmla="*/ f43 f43 1"/>
                  <a:gd name="f46" fmla="*/ f44 f44 1"/>
                  <a:gd name="f47" fmla="+- f45 f46 0"/>
                  <a:gd name="f48" fmla="sqrt f47"/>
                  <a:gd name="f49" fmla="*/ f6 1 f48"/>
                  <a:gd name="f50" fmla="*/ f41 f49 1"/>
                  <a:gd name="f51" fmla="*/ f42 f49 1"/>
                  <a:gd name="f52" fmla="+- 10800 0 f50"/>
                  <a:gd name="f53" fmla="+- 10800 0 f51"/>
                </a:gdLst>
                <a:ahLst/>
                <a:cxnLst>
                  <a:cxn ang="3cd4">
                    <a:pos x="hc" y="t"/>
                  </a:cxn>
                  <a:cxn ang="0">
                    <a:pos x="r" y="vc"/>
                  </a:cxn>
                  <a:cxn ang="cd4">
                    <a:pos x="hc" y="b"/>
                  </a:cxn>
                  <a:cxn ang="cd2">
                    <a:pos x="l" y="vc"/>
                  </a:cxn>
                  <a:cxn ang="f33">
                    <a:pos x="f22" y="f23"/>
                  </a:cxn>
                  <a:cxn ang="f33">
                    <a:pos x="f24" y="f25"/>
                  </a:cxn>
                  <a:cxn ang="f33">
                    <a:pos x="f26" y="f27"/>
                  </a:cxn>
                  <a:cxn ang="f33">
                    <a:pos x="f24" y="f28"/>
                  </a:cxn>
                  <a:cxn ang="f33">
                    <a:pos x="f22" y="f29"/>
                  </a:cxn>
                  <a:cxn ang="f33">
                    <a:pos x="f30" y="f28"/>
                  </a:cxn>
                  <a:cxn ang="f33">
                    <a:pos x="f31" y="f27"/>
                  </a:cxn>
                  <a:cxn ang="f33">
                    <a:pos x="f30" y="f25"/>
                  </a:cxn>
                </a:cxnLst>
                <a:rect l="f15" t="f18" r="f16" b="f17"/>
                <a:pathLst>
                  <a:path w="21600" h="21600">
                    <a:moveTo>
                      <a:pt x="f52" y="f53"/>
                    </a:moveTo>
                    <a:arcTo wR="f9" hR="f9" stAng="f33" swAng="f36"/>
                    <a:close/>
                  </a:path>
                </a:pathLst>
              </a:custGeom>
              <a:solidFill>
                <a:srgbClr val="000000"/>
              </a:solidFill>
              <a:ln w="9360">
                <a:solidFill>
                  <a:srgbClr val="000000"/>
                </a:solidFill>
                <a:prstDash val="solid"/>
                <a:miter/>
              </a:ln>
            </p:spPr>
            <p:txBody>
              <a:bodyPr vert="horz" wrap="square" lIns="158760" tIns="82440" rIns="158760" bIns="82440" anchor="t" anchorCtr="0" compatLnSpc="0">
                <a:noAutofit/>
              </a:bodyPr>
              <a:lstStyle/>
              <a:p>
                <a:pPr marL="0" marR="0" lvl="0" indent="0" rtl="0" hangingPunct="0">
                  <a:lnSpc>
                    <a:spcPct val="100000"/>
                  </a:lnSpc>
                  <a:spcBef>
                    <a:spcPts val="0"/>
                  </a:spcBef>
                  <a:spcAft>
                    <a:spcPts val="0"/>
                  </a:spcAft>
                  <a:buNone/>
                  <a:tabLst/>
                </a:pPr>
                <a:endParaRPr lang="en-US" sz="1800" b="0" i="0" u="none" strike="noStrike">
                  <a:ln>
                    <a:noFill/>
                  </a:ln>
                  <a:latin typeface="Arial" pitchFamily="18"/>
                  <a:ea typeface="Lucida Sans Unicode" pitchFamily="2"/>
                  <a:cs typeface="Tahoma" pitchFamily="2"/>
                </a:endParaRPr>
              </a:p>
            </p:txBody>
          </p:sp>
          <p:sp>
            <p:nvSpPr>
              <p:cNvPr id="11" name="Freeform 10"/>
              <p:cNvSpPr/>
              <p:nvPr/>
            </p:nvSpPr>
            <p:spPr>
              <a:xfrm>
                <a:off x="7130160" y="5949720"/>
                <a:ext cx="40680" cy="47880"/>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200 f10 1"/>
                  <a:gd name="f16" fmla="*/ 18400 f10 1"/>
                  <a:gd name="f17" fmla="*/ 18400 f11 1"/>
                  <a:gd name="f18" fmla="*/ 3200 f11 1"/>
                  <a:gd name="f19" fmla="*/ f12 1 f2"/>
                  <a:gd name="f20" fmla="*/ f13 1 f2"/>
                  <a:gd name="f21" fmla="*/ f14 1 f2"/>
                  <a:gd name="f22" fmla="*/ 10800 f10 1"/>
                  <a:gd name="f23" fmla="*/ 0 f11 1"/>
                  <a:gd name="f24" fmla="*/ 3160 f10 1"/>
                  <a:gd name="f25" fmla="*/ 3160 f11 1"/>
                  <a:gd name="f26" fmla="*/ 0 f10 1"/>
                  <a:gd name="f27" fmla="*/ 10800 f11 1"/>
                  <a:gd name="f28" fmla="*/ 18440 f11 1"/>
                  <a:gd name="f29" fmla="*/ 21600 f11 1"/>
                  <a:gd name="f30" fmla="*/ 18440 f10 1"/>
                  <a:gd name="f31" fmla="*/ 21600 f10 1"/>
                  <a:gd name="f32" fmla="+- 0 0 f19"/>
                  <a:gd name="f33" fmla="+- f20 0 f1"/>
                  <a:gd name="f34" fmla="+- f21 0 f1"/>
                  <a:gd name="f35" fmla="*/ f32 f0 1"/>
                  <a:gd name="f36" fmla="+- f34 0 f33"/>
                  <a:gd name="f37" fmla="*/ f35 1 f5"/>
                  <a:gd name="f38" fmla="+- f37 0 f1"/>
                  <a:gd name="f39" fmla="cos 1 f38"/>
                  <a:gd name="f40" fmla="sin 1 f38"/>
                  <a:gd name="f41" fmla="+- 0 0 f39"/>
                  <a:gd name="f42" fmla="+- 0 0 f40"/>
                  <a:gd name="f43" fmla="*/ 10800 f41 1"/>
                  <a:gd name="f44" fmla="*/ 10800 f42 1"/>
                  <a:gd name="f45" fmla="*/ f43 f43 1"/>
                  <a:gd name="f46" fmla="*/ f44 f44 1"/>
                  <a:gd name="f47" fmla="+- f45 f46 0"/>
                  <a:gd name="f48" fmla="sqrt f47"/>
                  <a:gd name="f49" fmla="*/ f6 1 f48"/>
                  <a:gd name="f50" fmla="*/ f41 f49 1"/>
                  <a:gd name="f51" fmla="*/ f42 f49 1"/>
                  <a:gd name="f52" fmla="+- 10800 0 f50"/>
                  <a:gd name="f53" fmla="+- 10800 0 f51"/>
                </a:gdLst>
                <a:ahLst/>
                <a:cxnLst>
                  <a:cxn ang="3cd4">
                    <a:pos x="hc" y="t"/>
                  </a:cxn>
                  <a:cxn ang="0">
                    <a:pos x="r" y="vc"/>
                  </a:cxn>
                  <a:cxn ang="cd4">
                    <a:pos x="hc" y="b"/>
                  </a:cxn>
                  <a:cxn ang="cd2">
                    <a:pos x="l" y="vc"/>
                  </a:cxn>
                  <a:cxn ang="f33">
                    <a:pos x="f22" y="f23"/>
                  </a:cxn>
                  <a:cxn ang="f33">
                    <a:pos x="f24" y="f25"/>
                  </a:cxn>
                  <a:cxn ang="f33">
                    <a:pos x="f26" y="f27"/>
                  </a:cxn>
                  <a:cxn ang="f33">
                    <a:pos x="f24" y="f28"/>
                  </a:cxn>
                  <a:cxn ang="f33">
                    <a:pos x="f22" y="f29"/>
                  </a:cxn>
                  <a:cxn ang="f33">
                    <a:pos x="f30" y="f28"/>
                  </a:cxn>
                  <a:cxn ang="f33">
                    <a:pos x="f31" y="f27"/>
                  </a:cxn>
                  <a:cxn ang="f33">
                    <a:pos x="f30" y="f25"/>
                  </a:cxn>
                </a:cxnLst>
                <a:rect l="f15" t="f18" r="f16" b="f17"/>
                <a:pathLst>
                  <a:path w="21600" h="21600">
                    <a:moveTo>
                      <a:pt x="f52" y="f53"/>
                    </a:moveTo>
                    <a:arcTo wR="f9" hR="f9" stAng="f33" swAng="f36"/>
                    <a:close/>
                  </a:path>
                </a:pathLst>
              </a:custGeom>
              <a:solidFill>
                <a:srgbClr val="000000"/>
              </a:solidFill>
              <a:ln w="9360">
                <a:solidFill>
                  <a:srgbClr val="000000"/>
                </a:solidFill>
                <a:prstDash val="solid"/>
                <a:miter/>
              </a:ln>
            </p:spPr>
            <p:txBody>
              <a:bodyPr vert="horz" wrap="square" lIns="158760" tIns="82440" rIns="158760" bIns="82440" anchor="t" anchorCtr="0" compatLnSpc="0">
                <a:noAutofit/>
              </a:bodyPr>
              <a:lstStyle/>
              <a:p>
                <a:pPr marL="0" marR="0" lvl="0" indent="0" rtl="0" hangingPunct="0">
                  <a:lnSpc>
                    <a:spcPct val="100000"/>
                  </a:lnSpc>
                  <a:spcBef>
                    <a:spcPts val="0"/>
                  </a:spcBef>
                  <a:spcAft>
                    <a:spcPts val="0"/>
                  </a:spcAft>
                  <a:buNone/>
                  <a:tabLst/>
                </a:pPr>
                <a:endParaRPr lang="en-US" sz="1800" b="0" i="0" u="none" strike="noStrike">
                  <a:ln>
                    <a:noFill/>
                  </a:ln>
                  <a:latin typeface="Arial" pitchFamily="18"/>
                  <a:ea typeface="Lucida Sans Unicode" pitchFamily="2"/>
                  <a:cs typeface="Tahoma" pitchFamily="2"/>
                </a:endParaRPr>
              </a:p>
            </p:txBody>
          </p:sp>
          <p:sp>
            <p:nvSpPr>
              <p:cNvPr id="12" name="Freeform 11"/>
              <p:cNvSpPr/>
              <p:nvPr/>
            </p:nvSpPr>
            <p:spPr>
              <a:xfrm>
                <a:off x="6679080" y="6216839"/>
                <a:ext cx="40680" cy="47880"/>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200 f10 1"/>
                  <a:gd name="f16" fmla="*/ 18400 f10 1"/>
                  <a:gd name="f17" fmla="*/ 18400 f11 1"/>
                  <a:gd name="f18" fmla="*/ 3200 f11 1"/>
                  <a:gd name="f19" fmla="*/ f12 1 f2"/>
                  <a:gd name="f20" fmla="*/ f13 1 f2"/>
                  <a:gd name="f21" fmla="*/ f14 1 f2"/>
                  <a:gd name="f22" fmla="*/ 10800 f10 1"/>
                  <a:gd name="f23" fmla="*/ 0 f11 1"/>
                  <a:gd name="f24" fmla="*/ 3160 f10 1"/>
                  <a:gd name="f25" fmla="*/ 3160 f11 1"/>
                  <a:gd name="f26" fmla="*/ 0 f10 1"/>
                  <a:gd name="f27" fmla="*/ 10800 f11 1"/>
                  <a:gd name="f28" fmla="*/ 18440 f11 1"/>
                  <a:gd name="f29" fmla="*/ 21600 f11 1"/>
                  <a:gd name="f30" fmla="*/ 18440 f10 1"/>
                  <a:gd name="f31" fmla="*/ 21600 f10 1"/>
                  <a:gd name="f32" fmla="+- 0 0 f19"/>
                  <a:gd name="f33" fmla="+- f20 0 f1"/>
                  <a:gd name="f34" fmla="+- f21 0 f1"/>
                  <a:gd name="f35" fmla="*/ f32 f0 1"/>
                  <a:gd name="f36" fmla="+- f34 0 f33"/>
                  <a:gd name="f37" fmla="*/ f35 1 f5"/>
                  <a:gd name="f38" fmla="+- f37 0 f1"/>
                  <a:gd name="f39" fmla="cos 1 f38"/>
                  <a:gd name="f40" fmla="sin 1 f38"/>
                  <a:gd name="f41" fmla="+- 0 0 f39"/>
                  <a:gd name="f42" fmla="+- 0 0 f40"/>
                  <a:gd name="f43" fmla="*/ 10800 f41 1"/>
                  <a:gd name="f44" fmla="*/ 10800 f42 1"/>
                  <a:gd name="f45" fmla="*/ f43 f43 1"/>
                  <a:gd name="f46" fmla="*/ f44 f44 1"/>
                  <a:gd name="f47" fmla="+- f45 f46 0"/>
                  <a:gd name="f48" fmla="sqrt f47"/>
                  <a:gd name="f49" fmla="*/ f6 1 f48"/>
                  <a:gd name="f50" fmla="*/ f41 f49 1"/>
                  <a:gd name="f51" fmla="*/ f42 f49 1"/>
                  <a:gd name="f52" fmla="+- 10800 0 f50"/>
                  <a:gd name="f53" fmla="+- 10800 0 f51"/>
                </a:gdLst>
                <a:ahLst/>
                <a:cxnLst>
                  <a:cxn ang="3cd4">
                    <a:pos x="hc" y="t"/>
                  </a:cxn>
                  <a:cxn ang="0">
                    <a:pos x="r" y="vc"/>
                  </a:cxn>
                  <a:cxn ang="cd4">
                    <a:pos x="hc" y="b"/>
                  </a:cxn>
                  <a:cxn ang="cd2">
                    <a:pos x="l" y="vc"/>
                  </a:cxn>
                  <a:cxn ang="f33">
                    <a:pos x="f22" y="f23"/>
                  </a:cxn>
                  <a:cxn ang="f33">
                    <a:pos x="f24" y="f25"/>
                  </a:cxn>
                  <a:cxn ang="f33">
                    <a:pos x="f26" y="f27"/>
                  </a:cxn>
                  <a:cxn ang="f33">
                    <a:pos x="f24" y="f28"/>
                  </a:cxn>
                  <a:cxn ang="f33">
                    <a:pos x="f22" y="f29"/>
                  </a:cxn>
                  <a:cxn ang="f33">
                    <a:pos x="f30" y="f28"/>
                  </a:cxn>
                  <a:cxn ang="f33">
                    <a:pos x="f31" y="f27"/>
                  </a:cxn>
                  <a:cxn ang="f33">
                    <a:pos x="f30" y="f25"/>
                  </a:cxn>
                </a:cxnLst>
                <a:rect l="f15" t="f18" r="f16" b="f17"/>
                <a:pathLst>
                  <a:path w="21600" h="21600">
                    <a:moveTo>
                      <a:pt x="f52" y="f53"/>
                    </a:moveTo>
                    <a:arcTo wR="f9" hR="f9" stAng="f33" swAng="f36"/>
                    <a:close/>
                  </a:path>
                </a:pathLst>
              </a:custGeom>
              <a:solidFill>
                <a:srgbClr val="000000"/>
              </a:solidFill>
              <a:ln w="9360">
                <a:solidFill>
                  <a:srgbClr val="000000"/>
                </a:solidFill>
                <a:prstDash val="solid"/>
                <a:miter/>
              </a:ln>
            </p:spPr>
            <p:txBody>
              <a:bodyPr vert="horz" wrap="square" lIns="158760" tIns="82440" rIns="158760" bIns="82440" anchor="t" anchorCtr="0" compatLnSpc="0">
                <a:noAutofit/>
              </a:bodyPr>
              <a:lstStyle/>
              <a:p>
                <a:pPr marL="0" marR="0" lvl="0" indent="0" rtl="0" hangingPunct="0">
                  <a:lnSpc>
                    <a:spcPct val="100000"/>
                  </a:lnSpc>
                  <a:spcBef>
                    <a:spcPts val="0"/>
                  </a:spcBef>
                  <a:spcAft>
                    <a:spcPts val="0"/>
                  </a:spcAft>
                  <a:buNone/>
                  <a:tabLst/>
                </a:pPr>
                <a:endParaRPr lang="en-US" sz="1800" b="0" i="0" u="none" strike="noStrike">
                  <a:ln>
                    <a:noFill/>
                  </a:ln>
                  <a:latin typeface="Arial" pitchFamily="18"/>
                  <a:ea typeface="Lucida Sans Unicode" pitchFamily="2"/>
                  <a:cs typeface="Tahoma" pitchFamily="2"/>
                </a:endParaRPr>
              </a:p>
            </p:txBody>
          </p:sp>
          <p:sp>
            <p:nvSpPr>
              <p:cNvPr id="13" name="Freeform 12"/>
              <p:cNvSpPr/>
              <p:nvPr/>
            </p:nvSpPr>
            <p:spPr>
              <a:xfrm>
                <a:off x="6120360" y="6546960"/>
                <a:ext cx="40680" cy="47880"/>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200 f10 1"/>
                  <a:gd name="f16" fmla="*/ 18400 f10 1"/>
                  <a:gd name="f17" fmla="*/ 18400 f11 1"/>
                  <a:gd name="f18" fmla="*/ 3200 f11 1"/>
                  <a:gd name="f19" fmla="*/ f12 1 f2"/>
                  <a:gd name="f20" fmla="*/ f13 1 f2"/>
                  <a:gd name="f21" fmla="*/ f14 1 f2"/>
                  <a:gd name="f22" fmla="*/ 10800 f10 1"/>
                  <a:gd name="f23" fmla="*/ 0 f11 1"/>
                  <a:gd name="f24" fmla="*/ 3160 f10 1"/>
                  <a:gd name="f25" fmla="*/ 3160 f11 1"/>
                  <a:gd name="f26" fmla="*/ 0 f10 1"/>
                  <a:gd name="f27" fmla="*/ 10800 f11 1"/>
                  <a:gd name="f28" fmla="*/ 18440 f11 1"/>
                  <a:gd name="f29" fmla="*/ 21600 f11 1"/>
                  <a:gd name="f30" fmla="*/ 18440 f10 1"/>
                  <a:gd name="f31" fmla="*/ 21600 f10 1"/>
                  <a:gd name="f32" fmla="+- 0 0 f19"/>
                  <a:gd name="f33" fmla="+- f20 0 f1"/>
                  <a:gd name="f34" fmla="+- f21 0 f1"/>
                  <a:gd name="f35" fmla="*/ f32 f0 1"/>
                  <a:gd name="f36" fmla="+- f34 0 f33"/>
                  <a:gd name="f37" fmla="*/ f35 1 f5"/>
                  <a:gd name="f38" fmla="+- f37 0 f1"/>
                  <a:gd name="f39" fmla="cos 1 f38"/>
                  <a:gd name="f40" fmla="sin 1 f38"/>
                  <a:gd name="f41" fmla="+- 0 0 f39"/>
                  <a:gd name="f42" fmla="+- 0 0 f40"/>
                  <a:gd name="f43" fmla="*/ 10800 f41 1"/>
                  <a:gd name="f44" fmla="*/ 10800 f42 1"/>
                  <a:gd name="f45" fmla="*/ f43 f43 1"/>
                  <a:gd name="f46" fmla="*/ f44 f44 1"/>
                  <a:gd name="f47" fmla="+- f45 f46 0"/>
                  <a:gd name="f48" fmla="sqrt f47"/>
                  <a:gd name="f49" fmla="*/ f6 1 f48"/>
                  <a:gd name="f50" fmla="*/ f41 f49 1"/>
                  <a:gd name="f51" fmla="*/ f42 f49 1"/>
                  <a:gd name="f52" fmla="+- 10800 0 f50"/>
                  <a:gd name="f53" fmla="+- 10800 0 f51"/>
                </a:gdLst>
                <a:ahLst/>
                <a:cxnLst>
                  <a:cxn ang="3cd4">
                    <a:pos x="hc" y="t"/>
                  </a:cxn>
                  <a:cxn ang="0">
                    <a:pos x="r" y="vc"/>
                  </a:cxn>
                  <a:cxn ang="cd4">
                    <a:pos x="hc" y="b"/>
                  </a:cxn>
                  <a:cxn ang="cd2">
                    <a:pos x="l" y="vc"/>
                  </a:cxn>
                  <a:cxn ang="f33">
                    <a:pos x="f22" y="f23"/>
                  </a:cxn>
                  <a:cxn ang="f33">
                    <a:pos x="f24" y="f25"/>
                  </a:cxn>
                  <a:cxn ang="f33">
                    <a:pos x="f26" y="f27"/>
                  </a:cxn>
                  <a:cxn ang="f33">
                    <a:pos x="f24" y="f28"/>
                  </a:cxn>
                  <a:cxn ang="f33">
                    <a:pos x="f22" y="f29"/>
                  </a:cxn>
                  <a:cxn ang="f33">
                    <a:pos x="f30" y="f28"/>
                  </a:cxn>
                  <a:cxn ang="f33">
                    <a:pos x="f31" y="f27"/>
                  </a:cxn>
                  <a:cxn ang="f33">
                    <a:pos x="f30" y="f25"/>
                  </a:cxn>
                </a:cxnLst>
                <a:rect l="f15" t="f18" r="f16" b="f17"/>
                <a:pathLst>
                  <a:path w="21600" h="21600">
                    <a:moveTo>
                      <a:pt x="f52" y="f53"/>
                    </a:moveTo>
                    <a:arcTo wR="f9" hR="f9" stAng="f33" swAng="f36"/>
                    <a:close/>
                  </a:path>
                </a:pathLst>
              </a:custGeom>
              <a:solidFill>
                <a:srgbClr val="000000"/>
              </a:solidFill>
              <a:ln w="9360">
                <a:solidFill>
                  <a:srgbClr val="000000"/>
                </a:solidFill>
                <a:prstDash val="solid"/>
                <a:miter/>
              </a:ln>
            </p:spPr>
            <p:txBody>
              <a:bodyPr vert="horz" wrap="square" lIns="158760" tIns="82440" rIns="158760" bIns="82440" anchor="t" anchorCtr="0" compatLnSpc="0">
                <a:noAutofit/>
              </a:bodyPr>
              <a:lstStyle/>
              <a:p>
                <a:pPr marL="0" marR="0" lvl="0" indent="0" rtl="0" hangingPunct="0">
                  <a:lnSpc>
                    <a:spcPct val="100000"/>
                  </a:lnSpc>
                  <a:spcBef>
                    <a:spcPts val="0"/>
                  </a:spcBef>
                  <a:spcAft>
                    <a:spcPts val="0"/>
                  </a:spcAft>
                  <a:buNone/>
                  <a:tabLst/>
                </a:pPr>
                <a:endParaRPr lang="en-US" sz="1800" b="0" i="0" u="none" strike="noStrike">
                  <a:ln>
                    <a:noFill/>
                  </a:ln>
                  <a:latin typeface="Arial" pitchFamily="18"/>
                  <a:ea typeface="Lucida Sans Unicode" pitchFamily="2"/>
                  <a:cs typeface="Tahoma" pitchFamily="2"/>
                </a:endParaRPr>
              </a:p>
            </p:txBody>
          </p:sp>
        </p:grpSp>
        <p:grpSp>
          <p:nvGrpSpPr>
            <p:cNvPr id="14" name="Group 13"/>
            <p:cNvGrpSpPr/>
            <p:nvPr/>
          </p:nvGrpSpPr>
          <p:grpSpPr>
            <a:xfrm>
              <a:off x="6130440" y="4680000"/>
              <a:ext cx="2869560" cy="2831759"/>
              <a:chOff x="6130440" y="4680000"/>
              <a:chExt cx="2869560" cy="2831759"/>
            </a:xfrm>
          </p:grpSpPr>
          <p:sp>
            <p:nvSpPr>
              <p:cNvPr id="15" name="Freeform 14"/>
              <p:cNvSpPr/>
              <p:nvPr/>
            </p:nvSpPr>
            <p:spPr>
              <a:xfrm>
                <a:off x="7506360" y="5035680"/>
                <a:ext cx="1257480" cy="2019240"/>
              </a:xfrm>
              <a:custGeom>
                <a:avLst/>
                <a:gdLst>
                  <a:gd name="f0" fmla="val 0"/>
                  <a:gd name="f1" fmla="val 1755"/>
                  <a:gd name="f2" fmla="val 2385"/>
                  <a:gd name="f3" fmla="val 1860"/>
                  <a:gd name="f4" fmla="val 1515"/>
                  <a:gd name="f5" fmla="val 870"/>
                  <a:gd name="f6" fmla="val 615"/>
                  <a:gd name="f7" fmla="val 1335"/>
                  <a:gd name="f8" fmla="val 150"/>
                </a:gdLst>
                <a:ahLst/>
                <a:cxnLst>
                  <a:cxn ang="3cd4">
                    <a:pos x="hc" y="t"/>
                  </a:cxn>
                  <a:cxn ang="0">
                    <a:pos x="r" y="vc"/>
                  </a:cxn>
                  <a:cxn ang="cd4">
                    <a:pos x="hc" y="b"/>
                  </a:cxn>
                  <a:cxn ang="cd2">
                    <a:pos x="l" y="vc"/>
                  </a:cxn>
                </a:cxnLst>
                <a:rect l="l" t="t" r="r" b="b"/>
                <a:pathLst>
                  <a:path w="1755" h="2385">
                    <a:moveTo>
                      <a:pt x="f0" y="f2"/>
                    </a:moveTo>
                    <a:lnTo>
                      <a:pt x="f1" y="f3"/>
                    </a:lnTo>
                    <a:lnTo>
                      <a:pt x="f4" y="f5"/>
                    </a:lnTo>
                    <a:lnTo>
                      <a:pt x="f6" y="f7"/>
                    </a:lnTo>
                    <a:lnTo>
                      <a:pt x="f8" y="f0"/>
                    </a:lnTo>
                  </a:path>
                </a:pathLst>
              </a:custGeom>
              <a:noFill/>
              <a:ln w="9360">
                <a:solidFill>
                  <a:srgbClr val="000000"/>
                </a:solidFill>
                <a:prstDash val="solid"/>
                <a:round/>
              </a:ln>
            </p:spPr>
            <p:txBody>
              <a:bodyPr vert="horz" wrap="square" lIns="158760" tIns="82440" rIns="158760" bIns="82440" anchor="t" anchorCtr="0" compatLnSpc="0">
                <a:noAutofit/>
              </a:bodyPr>
              <a:lstStyle/>
              <a:p>
                <a:pPr marL="0" marR="0" lvl="0" indent="0" rtl="0" hangingPunct="0">
                  <a:lnSpc>
                    <a:spcPct val="100000"/>
                  </a:lnSpc>
                  <a:spcBef>
                    <a:spcPts val="0"/>
                  </a:spcBef>
                  <a:spcAft>
                    <a:spcPts val="0"/>
                  </a:spcAft>
                  <a:buNone/>
                  <a:tabLst/>
                </a:pPr>
                <a:endParaRPr lang="en-US" sz="1800" b="0" i="0" u="none" strike="noStrike">
                  <a:ln>
                    <a:noFill/>
                  </a:ln>
                  <a:latin typeface="Arial" pitchFamily="18"/>
                  <a:ea typeface="Lucida Sans Unicode" pitchFamily="2"/>
                  <a:cs typeface="Tahoma" pitchFamily="2"/>
                </a:endParaRPr>
              </a:p>
            </p:txBody>
          </p:sp>
          <p:sp>
            <p:nvSpPr>
              <p:cNvPr id="16" name="Straight Connector 15"/>
              <p:cNvSpPr/>
              <p:nvPr/>
            </p:nvSpPr>
            <p:spPr>
              <a:xfrm flipV="1">
                <a:off x="7506360" y="5759280"/>
                <a:ext cx="1085040" cy="1295280"/>
              </a:xfrm>
              <a:prstGeom prst="line">
                <a:avLst/>
              </a:prstGeom>
              <a:noFill/>
              <a:ln w="9360">
                <a:solidFill>
                  <a:srgbClr val="000000"/>
                </a:solidFill>
                <a:custDash>
                  <a:ds d="403846" sp="100000"/>
                </a:custDash>
                <a:miter/>
              </a:ln>
            </p:spPr>
            <p:txBody>
              <a:bodyPr vert="horz" wrap="square" lIns="158760" tIns="82440" rIns="158760" bIns="82440" anchor="t" anchorCtr="0" compatLnSpc="0">
                <a:noAutofit/>
              </a:bodyPr>
              <a:lstStyle/>
              <a:p>
                <a:pPr marL="0" marR="0" lvl="0" indent="0" rtl="0" hangingPunct="0">
                  <a:lnSpc>
                    <a:spcPct val="100000"/>
                  </a:lnSpc>
                  <a:spcBef>
                    <a:spcPts val="0"/>
                  </a:spcBef>
                  <a:spcAft>
                    <a:spcPts val="0"/>
                  </a:spcAft>
                  <a:buNone/>
                  <a:tabLst/>
                </a:pPr>
                <a:endParaRPr lang="en-US" sz="1800" b="0" i="0" u="none" strike="noStrike">
                  <a:ln>
                    <a:noFill/>
                  </a:ln>
                  <a:latin typeface="Arial" pitchFamily="18"/>
                  <a:ea typeface="Lucida Sans Unicode" pitchFamily="2"/>
                  <a:cs typeface="Tahoma" pitchFamily="2"/>
                </a:endParaRPr>
              </a:p>
            </p:txBody>
          </p:sp>
          <p:sp>
            <p:nvSpPr>
              <p:cNvPr id="17" name="Straight Connector 16"/>
              <p:cNvSpPr/>
              <p:nvPr/>
            </p:nvSpPr>
            <p:spPr>
              <a:xfrm flipV="1">
                <a:off x="7506360" y="6177960"/>
                <a:ext cx="429839" cy="863280"/>
              </a:xfrm>
              <a:prstGeom prst="line">
                <a:avLst/>
              </a:prstGeom>
              <a:noFill/>
              <a:ln w="9360">
                <a:solidFill>
                  <a:srgbClr val="000000"/>
                </a:solidFill>
                <a:custDash>
                  <a:ds d="403846" sp="100000"/>
                </a:custDash>
                <a:miter/>
              </a:ln>
            </p:spPr>
            <p:txBody>
              <a:bodyPr vert="horz" wrap="square" lIns="158760" tIns="82440" rIns="158760" bIns="82440" anchor="t" anchorCtr="0" compatLnSpc="0">
                <a:noAutofit/>
              </a:bodyPr>
              <a:lstStyle/>
              <a:p>
                <a:pPr marL="0" marR="0" lvl="0" indent="0" rtl="0" hangingPunct="0">
                  <a:lnSpc>
                    <a:spcPct val="100000"/>
                  </a:lnSpc>
                  <a:spcBef>
                    <a:spcPts val="0"/>
                  </a:spcBef>
                  <a:spcAft>
                    <a:spcPts val="0"/>
                  </a:spcAft>
                  <a:buNone/>
                  <a:tabLst/>
                </a:pPr>
                <a:endParaRPr lang="en-US" sz="1800" b="0" i="0" u="none" strike="noStrike">
                  <a:ln>
                    <a:noFill/>
                  </a:ln>
                  <a:latin typeface="Arial" pitchFamily="18"/>
                  <a:ea typeface="Lucida Sans Unicode" pitchFamily="2"/>
                  <a:cs typeface="Tahoma" pitchFamily="2"/>
                </a:endParaRPr>
              </a:p>
            </p:txBody>
          </p:sp>
          <p:sp>
            <p:nvSpPr>
              <p:cNvPr id="18" name="Straight Connector 17"/>
              <p:cNvSpPr/>
              <p:nvPr/>
            </p:nvSpPr>
            <p:spPr>
              <a:xfrm flipV="1">
                <a:off x="7517160" y="5035680"/>
                <a:ext cx="86040" cy="2005560"/>
              </a:xfrm>
              <a:prstGeom prst="line">
                <a:avLst/>
              </a:prstGeom>
              <a:noFill/>
              <a:ln w="9360">
                <a:solidFill>
                  <a:srgbClr val="000000"/>
                </a:solidFill>
                <a:custDash>
                  <a:ds d="403846" sp="100000"/>
                </a:custDash>
                <a:miter/>
              </a:ln>
            </p:spPr>
            <p:txBody>
              <a:bodyPr vert="horz" wrap="square" lIns="158760" tIns="82440" rIns="158760" bIns="82440" anchor="t" anchorCtr="0" compatLnSpc="0">
                <a:noAutofit/>
              </a:bodyPr>
              <a:lstStyle/>
              <a:p>
                <a:pPr marL="0" marR="0" lvl="0" indent="0" rtl="0" hangingPunct="0">
                  <a:lnSpc>
                    <a:spcPct val="100000"/>
                  </a:lnSpc>
                  <a:spcBef>
                    <a:spcPts val="0"/>
                  </a:spcBef>
                  <a:spcAft>
                    <a:spcPts val="0"/>
                  </a:spcAft>
                  <a:buNone/>
                  <a:tabLst/>
                </a:pPr>
                <a:endParaRPr lang="en-US" sz="1800" b="0" i="0" u="none" strike="noStrike">
                  <a:ln>
                    <a:noFill/>
                  </a:ln>
                  <a:latin typeface="Arial" pitchFamily="18"/>
                  <a:ea typeface="Lucida Sans Unicode" pitchFamily="2"/>
                  <a:cs typeface="Tahoma" pitchFamily="2"/>
                </a:endParaRPr>
              </a:p>
            </p:txBody>
          </p:sp>
          <p:sp>
            <p:nvSpPr>
              <p:cNvPr id="19" name="Straight Connector 18"/>
              <p:cNvSpPr/>
              <p:nvPr/>
            </p:nvSpPr>
            <p:spPr>
              <a:xfrm flipH="1" flipV="1">
                <a:off x="7151399" y="5961960"/>
                <a:ext cx="354241" cy="1104480"/>
              </a:xfrm>
              <a:prstGeom prst="line">
                <a:avLst/>
              </a:prstGeom>
              <a:noFill/>
              <a:ln w="9360">
                <a:solidFill>
                  <a:srgbClr val="000000"/>
                </a:solidFill>
                <a:custDash>
                  <a:ds d="403846" sp="100000"/>
                </a:custDash>
                <a:miter/>
              </a:ln>
            </p:spPr>
            <p:txBody>
              <a:bodyPr vert="horz" wrap="square" lIns="158760" tIns="82440" rIns="158760" bIns="82440" anchor="t" anchorCtr="0" compatLnSpc="0">
                <a:noAutofit/>
              </a:bodyPr>
              <a:lstStyle/>
              <a:p>
                <a:pPr marL="0" marR="0" lvl="0" indent="0" rtl="0" hangingPunct="0">
                  <a:lnSpc>
                    <a:spcPct val="100000"/>
                  </a:lnSpc>
                  <a:spcBef>
                    <a:spcPts val="0"/>
                  </a:spcBef>
                  <a:spcAft>
                    <a:spcPts val="0"/>
                  </a:spcAft>
                  <a:buNone/>
                  <a:tabLst/>
                </a:pPr>
                <a:endParaRPr lang="en-US" sz="1800" b="0" i="0" u="none" strike="noStrike">
                  <a:ln>
                    <a:noFill/>
                  </a:ln>
                  <a:latin typeface="Arial" pitchFamily="18"/>
                  <a:ea typeface="Lucida Sans Unicode" pitchFamily="2"/>
                  <a:cs typeface="Tahoma" pitchFamily="2"/>
                </a:endParaRPr>
              </a:p>
            </p:txBody>
          </p:sp>
          <p:sp>
            <p:nvSpPr>
              <p:cNvPr id="20" name="Straight Connector 19"/>
              <p:cNvSpPr/>
              <p:nvPr/>
            </p:nvSpPr>
            <p:spPr>
              <a:xfrm flipH="1" flipV="1">
                <a:off x="6711480" y="6241320"/>
                <a:ext cx="773639" cy="799560"/>
              </a:xfrm>
              <a:prstGeom prst="line">
                <a:avLst/>
              </a:prstGeom>
              <a:noFill/>
              <a:ln w="9360">
                <a:solidFill>
                  <a:srgbClr val="000000"/>
                </a:solidFill>
                <a:custDash>
                  <a:ds d="403846" sp="100000"/>
                </a:custDash>
                <a:miter/>
              </a:ln>
            </p:spPr>
            <p:txBody>
              <a:bodyPr vert="horz" wrap="square" lIns="158760" tIns="82440" rIns="158760" bIns="82440" anchor="t" anchorCtr="0" compatLnSpc="0">
                <a:noAutofit/>
              </a:bodyPr>
              <a:lstStyle/>
              <a:p>
                <a:pPr marL="0" marR="0" lvl="0" indent="0" rtl="0" hangingPunct="0">
                  <a:lnSpc>
                    <a:spcPct val="100000"/>
                  </a:lnSpc>
                  <a:spcBef>
                    <a:spcPts val="0"/>
                  </a:spcBef>
                  <a:spcAft>
                    <a:spcPts val="0"/>
                  </a:spcAft>
                  <a:buNone/>
                  <a:tabLst/>
                </a:pPr>
                <a:endParaRPr lang="en-US" sz="1800" b="0" i="0" u="none" strike="noStrike">
                  <a:ln>
                    <a:noFill/>
                  </a:ln>
                  <a:latin typeface="Arial" pitchFamily="18"/>
                  <a:ea typeface="Lucida Sans Unicode" pitchFamily="2"/>
                  <a:cs typeface="Tahoma" pitchFamily="2"/>
                </a:endParaRPr>
              </a:p>
            </p:txBody>
          </p:sp>
          <p:sp>
            <p:nvSpPr>
              <p:cNvPr id="21" name="Straight Connector 20"/>
              <p:cNvSpPr/>
              <p:nvPr/>
            </p:nvSpPr>
            <p:spPr>
              <a:xfrm flipH="1" flipV="1">
                <a:off x="6130440" y="6558120"/>
                <a:ext cx="1364400" cy="495360"/>
              </a:xfrm>
              <a:prstGeom prst="line">
                <a:avLst/>
              </a:prstGeom>
              <a:noFill/>
              <a:ln w="9360">
                <a:solidFill>
                  <a:srgbClr val="000000"/>
                </a:solidFill>
                <a:custDash>
                  <a:ds d="403846" sp="100000"/>
                </a:custDash>
                <a:miter/>
              </a:ln>
            </p:spPr>
            <p:txBody>
              <a:bodyPr vert="horz" wrap="square" lIns="158760" tIns="82440" rIns="158760" bIns="82440" anchor="t" anchorCtr="0" compatLnSpc="0">
                <a:noAutofit/>
              </a:bodyPr>
              <a:lstStyle/>
              <a:p>
                <a:pPr marL="0" marR="0" lvl="0" indent="0" rtl="0" hangingPunct="0">
                  <a:lnSpc>
                    <a:spcPct val="100000"/>
                  </a:lnSpc>
                  <a:spcBef>
                    <a:spcPts val="0"/>
                  </a:spcBef>
                  <a:spcAft>
                    <a:spcPts val="0"/>
                  </a:spcAft>
                  <a:buNone/>
                  <a:tabLst/>
                </a:pPr>
                <a:endParaRPr lang="en-US" sz="1800" b="0" i="0" u="none" strike="noStrike">
                  <a:ln>
                    <a:noFill/>
                  </a:ln>
                  <a:latin typeface="Arial" pitchFamily="18"/>
                  <a:ea typeface="Lucida Sans Unicode" pitchFamily="2"/>
                  <a:cs typeface="Tahoma" pitchFamily="2"/>
                </a:endParaRPr>
              </a:p>
            </p:txBody>
          </p:sp>
          <p:sp>
            <p:nvSpPr>
              <p:cNvPr id="22" name="TextBox 21"/>
              <p:cNvSpPr txBox="1"/>
              <p:nvPr/>
            </p:nvSpPr>
            <p:spPr>
              <a:xfrm>
                <a:off x="7441920" y="7028999"/>
                <a:ext cx="559440" cy="482760"/>
              </a:xfrm>
              <a:prstGeom prst="rect">
                <a:avLst/>
              </a:prstGeom>
              <a:noFill/>
              <a:ln>
                <a:noFill/>
              </a:ln>
            </p:spPr>
            <p:txBody>
              <a:bodyPr vert="horz" wrap="square" lIns="91440" tIns="45720" rIns="91440" bIns="45720" anchor="ctr" anchorCtr="0" compatLnSpc="0">
                <a:noAutofit/>
              </a:bodyPr>
              <a:lstStyle/>
              <a:p>
                <a:pPr marL="0" marR="0" lvl="0" indent="0" rtl="0" hangingPunct="0">
                  <a:lnSpc>
                    <a:spcPct val="100000"/>
                  </a:lnSpc>
                  <a:spcBef>
                    <a:spcPts val="0"/>
                  </a:spcBef>
                  <a:spcAft>
                    <a:spcPts val="0"/>
                  </a:spcAft>
                  <a:buNone/>
                  <a:tabLst/>
                </a:pPr>
                <a:r>
                  <a:rPr lang="en-US" sz="1400" b="1" i="1" u="none" strike="noStrike">
                    <a:ln>
                      <a:noFill/>
                    </a:ln>
                    <a:latin typeface="Times New Roman" pitchFamily="18"/>
                    <a:ea typeface="Times New Roman" pitchFamily="18"/>
                    <a:cs typeface="Times New Roman" pitchFamily="18"/>
                  </a:rPr>
                  <a:t>p</a:t>
                </a:r>
                <a:r>
                  <a:rPr lang="en-US" sz="1400" b="1" i="1" u="none" strike="noStrike" baseline="-25000">
                    <a:ln>
                      <a:noFill/>
                    </a:ln>
                    <a:latin typeface="Times New Roman" pitchFamily="18"/>
                    <a:ea typeface="Times New Roman" pitchFamily="18"/>
                    <a:cs typeface="Times New Roman" pitchFamily="18"/>
                  </a:rPr>
                  <a:t>1</a:t>
                </a:r>
              </a:p>
            </p:txBody>
          </p:sp>
          <p:sp>
            <p:nvSpPr>
              <p:cNvPr id="23" name="TextBox 22"/>
              <p:cNvSpPr txBox="1"/>
              <p:nvPr/>
            </p:nvSpPr>
            <p:spPr>
              <a:xfrm>
                <a:off x="8440920" y="5365800"/>
                <a:ext cx="559080" cy="482760"/>
              </a:xfrm>
              <a:prstGeom prst="rect">
                <a:avLst/>
              </a:prstGeom>
              <a:noFill/>
              <a:ln>
                <a:noFill/>
              </a:ln>
            </p:spPr>
            <p:txBody>
              <a:bodyPr vert="horz" wrap="square" lIns="91440" tIns="45720" rIns="91440" bIns="45720" anchor="ctr" anchorCtr="0" compatLnSpc="0">
                <a:noAutofit/>
              </a:bodyPr>
              <a:lstStyle/>
              <a:p>
                <a:pPr marL="0" marR="0" lvl="0" indent="0" rtl="0" hangingPunct="0">
                  <a:lnSpc>
                    <a:spcPct val="100000"/>
                  </a:lnSpc>
                  <a:spcBef>
                    <a:spcPts val="0"/>
                  </a:spcBef>
                  <a:spcAft>
                    <a:spcPts val="0"/>
                  </a:spcAft>
                  <a:buNone/>
                  <a:tabLst/>
                </a:pPr>
                <a:r>
                  <a:rPr lang="en-US" sz="1400" b="1" i="1" u="none" strike="noStrike">
                    <a:ln>
                      <a:noFill/>
                    </a:ln>
                    <a:latin typeface="Times New Roman" pitchFamily="18"/>
                    <a:ea typeface="Times New Roman" pitchFamily="18"/>
                    <a:cs typeface="Times New Roman" pitchFamily="18"/>
                  </a:rPr>
                  <a:t>p</a:t>
                </a:r>
                <a:r>
                  <a:rPr lang="en-US" sz="1400" b="1" i="1" u="none" strike="noStrike" baseline="-25000">
                    <a:ln>
                      <a:noFill/>
                    </a:ln>
                    <a:latin typeface="Times New Roman" pitchFamily="18"/>
                    <a:ea typeface="Times New Roman" pitchFamily="18"/>
                    <a:cs typeface="Times New Roman" pitchFamily="18"/>
                  </a:rPr>
                  <a:t>i</a:t>
                </a:r>
              </a:p>
            </p:txBody>
          </p:sp>
          <p:sp>
            <p:nvSpPr>
              <p:cNvPr id="24" name="TextBox 23"/>
              <p:cNvSpPr txBox="1"/>
              <p:nvPr/>
            </p:nvSpPr>
            <p:spPr>
              <a:xfrm>
                <a:off x="7903799" y="5721120"/>
                <a:ext cx="559080" cy="483120"/>
              </a:xfrm>
              <a:prstGeom prst="rect">
                <a:avLst/>
              </a:prstGeom>
              <a:noFill/>
              <a:ln>
                <a:noFill/>
              </a:ln>
            </p:spPr>
            <p:txBody>
              <a:bodyPr vert="horz" wrap="square" lIns="91440" tIns="45720" rIns="91440" bIns="45720" anchor="ctr" anchorCtr="0" compatLnSpc="0">
                <a:noAutofit/>
              </a:bodyPr>
              <a:lstStyle/>
              <a:p>
                <a:pPr marL="0" marR="0" lvl="0" indent="0" rtl="0" hangingPunct="0">
                  <a:lnSpc>
                    <a:spcPct val="100000"/>
                  </a:lnSpc>
                  <a:spcBef>
                    <a:spcPts val="0"/>
                  </a:spcBef>
                  <a:spcAft>
                    <a:spcPts val="0"/>
                  </a:spcAft>
                  <a:buNone/>
                  <a:tabLst/>
                </a:pPr>
                <a:r>
                  <a:rPr lang="en-US" sz="1400" b="1" i="1" u="none" strike="noStrike">
                    <a:ln>
                      <a:noFill/>
                    </a:ln>
                    <a:latin typeface="Times New Roman" pitchFamily="18"/>
                    <a:ea typeface="Times New Roman" pitchFamily="18"/>
                    <a:cs typeface="Times New Roman" pitchFamily="18"/>
                  </a:rPr>
                  <a:t>p</a:t>
                </a:r>
                <a:r>
                  <a:rPr lang="en-US" sz="1400" b="1" i="1" u="none" strike="noStrike" baseline="-25000">
                    <a:ln>
                      <a:noFill/>
                    </a:ln>
                    <a:latin typeface="Times New Roman" pitchFamily="18"/>
                    <a:ea typeface="Times New Roman" pitchFamily="18"/>
                    <a:cs typeface="Times New Roman" pitchFamily="18"/>
                  </a:rPr>
                  <a:t>j</a:t>
                </a:r>
              </a:p>
            </p:txBody>
          </p:sp>
          <p:sp>
            <p:nvSpPr>
              <p:cNvPr id="25" name="TextBox 24"/>
              <p:cNvSpPr txBox="1"/>
              <p:nvPr/>
            </p:nvSpPr>
            <p:spPr>
              <a:xfrm>
                <a:off x="7560360" y="4680000"/>
                <a:ext cx="558720" cy="482760"/>
              </a:xfrm>
              <a:prstGeom prst="rect">
                <a:avLst/>
              </a:prstGeom>
              <a:noFill/>
              <a:ln>
                <a:noFill/>
              </a:ln>
            </p:spPr>
            <p:txBody>
              <a:bodyPr vert="horz" wrap="square" lIns="91440" tIns="45720" rIns="91440" bIns="45720" anchor="ctr" anchorCtr="0" compatLnSpc="0">
                <a:noAutofit/>
              </a:bodyPr>
              <a:lstStyle/>
              <a:p>
                <a:pPr marL="0" marR="0" lvl="0" indent="0" rtl="0" hangingPunct="0">
                  <a:lnSpc>
                    <a:spcPct val="100000"/>
                  </a:lnSpc>
                  <a:spcBef>
                    <a:spcPts val="0"/>
                  </a:spcBef>
                  <a:spcAft>
                    <a:spcPts val="0"/>
                  </a:spcAft>
                  <a:buNone/>
                  <a:tabLst/>
                </a:pPr>
                <a:r>
                  <a:rPr lang="en-US" sz="1400" b="1" i="1" u="none" strike="noStrike">
                    <a:ln>
                      <a:noFill/>
                    </a:ln>
                    <a:latin typeface="Times New Roman" pitchFamily="18"/>
                    <a:ea typeface="Times New Roman" pitchFamily="18"/>
                    <a:cs typeface="Times New Roman" pitchFamily="18"/>
                  </a:rPr>
                  <a:t>p</a:t>
                </a:r>
                <a:r>
                  <a:rPr lang="en-US" sz="1400" b="1" i="1" u="none" strike="noStrike" baseline="-25000">
                    <a:ln>
                      <a:noFill/>
                    </a:ln>
                    <a:latin typeface="Times New Roman" pitchFamily="18"/>
                    <a:ea typeface="Times New Roman" pitchFamily="18"/>
                    <a:cs typeface="Times New Roman" pitchFamily="18"/>
                  </a:rPr>
                  <a:t>k</a:t>
                </a:r>
              </a:p>
            </p:txBody>
          </p:sp>
        </p:grpSp>
      </p:grpSp>
    </p:spTree>
    <p:extLst>
      <p:ext uri="{BB962C8B-B14F-4D97-AF65-F5344CB8AC3E}">
        <p14:creationId xmlns:p14="http://schemas.microsoft.com/office/powerpoint/2010/main" val="36065694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503999" y="686359"/>
            <a:ext cx="9071640" cy="492443"/>
          </a:xfrm>
        </p:spPr>
        <p:txBody>
          <a:bodyPr>
            <a:spAutoFit/>
          </a:bodyPr>
          <a:lstStyle/>
          <a:p>
            <a:pPr marL="727560" lvl="0" indent="-228600"/>
            <a:r>
              <a:rPr lang="en-US" sz="3200" b="1" dirty="0" err="1">
                <a:latin typeface="Arial" pitchFamily="34"/>
              </a:rPr>
              <a:t>Метод</a:t>
            </a:r>
            <a:r>
              <a:rPr lang="en-US" sz="3200" b="1" dirty="0">
                <a:latin typeface="Arial" pitchFamily="34"/>
              </a:rPr>
              <a:t> </a:t>
            </a:r>
            <a:r>
              <a:rPr lang="en-US" sz="3200" b="1" dirty="0" err="1">
                <a:latin typeface="Arial" pitchFamily="34"/>
              </a:rPr>
              <a:t>Грехема</a:t>
            </a:r>
            <a:endParaRPr lang="en-US" sz="3200" b="1" dirty="0">
              <a:latin typeface="Arial" pitchFamily="34"/>
            </a:endParaRPr>
          </a:p>
        </p:txBody>
      </p:sp>
      <p:sp>
        <p:nvSpPr>
          <p:cNvPr id="3" name="Subtitle 2"/>
          <p:cNvSpPr txBox="1">
            <a:spLocks noGrp="1"/>
          </p:cNvSpPr>
          <p:nvPr>
            <p:ph type="subTitle" idx="4294967295"/>
          </p:nvPr>
        </p:nvSpPr>
        <p:spPr>
          <a:xfrm>
            <a:off x="309126" y="1748430"/>
            <a:ext cx="9071640" cy="3939540"/>
          </a:xfrm>
        </p:spPr>
        <p:txBody>
          <a:bodyPr anchor="ctr">
            <a:spAutoFit/>
          </a:bodyPr>
          <a:lstStyle/>
          <a:p>
            <a:pPr lvl="0" algn="l"/>
            <a:r>
              <a:rPr lang="en-US" dirty="0" err="1">
                <a:latin typeface="Times New Roman" pitchFamily="18"/>
              </a:rPr>
              <a:t>Якщо</a:t>
            </a:r>
            <a:r>
              <a:rPr lang="en-US" dirty="0">
                <a:latin typeface="Times New Roman" pitchFamily="18"/>
              </a:rPr>
              <a:t> </a:t>
            </a:r>
            <a:r>
              <a:rPr lang="en-US" dirty="0" err="1">
                <a:latin typeface="Times New Roman" pitchFamily="18"/>
              </a:rPr>
              <a:t>внутрішній</a:t>
            </a:r>
            <a:r>
              <a:rPr lang="en-US" dirty="0">
                <a:latin typeface="Times New Roman" pitchFamily="18"/>
              </a:rPr>
              <a:t> </a:t>
            </a:r>
            <a:r>
              <a:rPr lang="en-US" dirty="0" err="1">
                <a:latin typeface="Times New Roman" pitchFamily="18"/>
              </a:rPr>
              <a:t>кут</a:t>
            </a:r>
            <a:r>
              <a:rPr lang="en-US" dirty="0">
                <a:latin typeface="Times New Roman" pitchFamily="18"/>
              </a:rPr>
              <a:t> </a:t>
            </a:r>
            <a:r>
              <a:rPr lang="en-US" b="1" i="1" dirty="0" err="1">
                <a:latin typeface="Times New Roman" pitchFamily="18"/>
              </a:rPr>
              <a:t>p</a:t>
            </a:r>
            <a:r>
              <a:rPr lang="en-US" b="1" i="1" baseline="-24000" dirty="0" err="1">
                <a:latin typeface="Times New Roman" pitchFamily="18"/>
              </a:rPr>
              <a:t>i</a:t>
            </a:r>
            <a:r>
              <a:rPr lang="en-US" b="1" i="1" dirty="0" err="1">
                <a:latin typeface="Times New Roman" pitchFamily="18"/>
              </a:rPr>
              <a:t>p</a:t>
            </a:r>
            <a:r>
              <a:rPr lang="en-US" b="1" i="1" baseline="-24000" dirty="0" err="1">
                <a:latin typeface="Times New Roman" pitchFamily="18"/>
              </a:rPr>
              <a:t>j</a:t>
            </a:r>
            <a:r>
              <a:rPr lang="en-US" b="1" i="1" dirty="0" err="1">
                <a:latin typeface="Times New Roman" pitchFamily="18"/>
              </a:rPr>
              <a:t>p</a:t>
            </a:r>
            <a:r>
              <a:rPr lang="en-US" b="1" i="1" baseline="-24000" dirty="0" err="1">
                <a:latin typeface="Times New Roman" pitchFamily="18"/>
              </a:rPr>
              <a:t>k</a:t>
            </a:r>
            <a:r>
              <a:rPr lang="en-US" dirty="0">
                <a:latin typeface="Times New Roman" pitchFamily="18"/>
              </a:rPr>
              <a:t> </a:t>
            </a:r>
            <a:r>
              <a:rPr lang="en-US" dirty="0" err="1">
                <a:latin typeface="Times New Roman" pitchFamily="18"/>
              </a:rPr>
              <a:t>менше</a:t>
            </a:r>
            <a:r>
              <a:rPr lang="en-US" dirty="0">
                <a:latin typeface="Times New Roman" pitchFamily="18"/>
              </a:rPr>
              <a:t> </a:t>
            </a:r>
            <a:r>
              <a:rPr lang="en-US" dirty="0">
                <a:latin typeface="Symbol" pitchFamily="18"/>
              </a:rPr>
              <a:t></a:t>
            </a:r>
            <a:r>
              <a:rPr lang="en-US" dirty="0">
                <a:latin typeface="Times New Roman" pitchFamily="18"/>
              </a:rPr>
              <a:t> (</a:t>
            </a:r>
            <a:r>
              <a:rPr lang="en-US" dirty="0" smtClean="0">
                <a:latin typeface="Times New Roman" pitchFamily="18"/>
              </a:rPr>
              <a:t>т</a:t>
            </a:r>
            <a:r>
              <a:rPr lang="ru-RU" dirty="0" err="1" smtClean="0">
                <a:latin typeface="Times New Roman" pitchFamily="18"/>
              </a:rPr>
              <a:t>обто</a:t>
            </a:r>
            <a:r>
              <a:rPr lang="ru-RU" dirty="0" smtClean="0">
                <a:latin typeface="Times New Roman" pitchFamily="18"/>
              </a:rPr>
              <a:t> </a:t>
            </a:r>
            <a:r>
              <a:rPr lang="en-US" dirty="0" err="1" smtClean="0">
                <a:latin typeface="Times New Roman" pitchFamily="18"/>
              </a:rPr>
              <a:t>точка</a:t>
            </a:r>
            <a:r>
              <a:rPr lang="en-US" dirty="0" smtClean="0">
                <a:latin typeface="Times New Roman" pitchFamily="18"/>
              </a:rPr>
              <a:t> </a:t>
            </a:r>
            <a:r>
              <a:rPr lang="en-US" b="1" i="1" dirty="0" err="1">
                <a:latin typeface="Times New Roman" pitchFamily="18"/>
              </a:rPr>
              <a:t>p</a:t>
            </a:r>
            <a:r>
              <a:rPr lang="en-US" b="1" i="1" baseline="-24000" dirty="0" err="1">
                <a:latin typeface="Times New Roman" pitchFamily="18"/>
              </a:rPr>
              <a:t>k</a:t>
            </a:r>
            <a:r>
              <a:rPr lang="en-US" dirty="0">
                <a:latin typeface="Times New Roman" pitchFamily="18"/>
              </a:rPr>
              <a:t> </a:t>
            </a:r>
            <a:r>
              <a:rPr lang="uk-UA" dirty="0" smtClean="0">
                <a:latin typeface="Times New Roman" pitchFamily="18"/>
              </a:rPr>
              <a:t>знаходиться </a:t>
            </a:r>
            <a:r>
              <a:rPr lang="en-US" dirty="0" err="1" smtClean="0">
                <a:latin typeface="Times New Roman" pitchFamily="18"/>
              </a:rPr>
              <a:t>правіше</a:t>
            </a:r>
            <a:r>
              <a:rPr lang="en-US" dirty="0" smtClean="0">
                <a:latin typeface="Times New Roman" pitchFamily="18"/>
              </a:rPr>
              <a:t> </a:t>
            </a:r>
            <a:r>
              <a:rPr lang="en-US" dirty="0" err="1">
                <a:latin typeface="Times New Roman" pitchFamily="18"/>
              </a:rPr>
              <a:t>вектора</a:t>
            </a:r>
            <a:r>
              <a:rPr lang="en-US" dirty="0">
                <a:latin typeface="Times New Roman" pitchFamily="18"/>
              </a:rPr>
              <a:t> </a:t>
            </a:r>
            <a:r>
              <a:rPr lang="en-US" b="1" i="1" dirty="0" err="1">
                <a:latin typeface="Times New Roman" pitchFamily="18"/>
              </a:rPr>
              <a:t>p</a:t>
            </a:r>
            <a:r>
              <a:rPr lang="en-US" b="1" i="1" baseline="-24000" dirty="0" err="1">
                <a:latin typeface="Times New Roman" pitchFamily="18"/>
              </a:rPr>
              <a:t>i</a:t>
            </a:r>
            <a:r>
              <a:rPr lang="en-US" b="1" i="1" dirty="0" err="1">
                <a:latin typeface="Times New Roman" pitchFamily="18"/>
              </a:rPr>
              <a:t>p</a:t>
            </a:r>
            <a:r>
              <a:rPr lang="en-US" b="1" i="1" baseline="-24000" dirty="0" err="1">
                <a:latin typeface="Times New Roman" pitchFamily="18"/>
              </a:rPr>
              <a:t>j</a:t>
            </a:r>
            <a:r>
              <a:rPr lang="en-US" dirty="0">
                <a:latin typeface="Times New Roman" pitchFamily="18"/>
              </a:rPr>
              <a:t>), </a:t>
            </a:r>
            <a:r>
              <a:rPr lang="en-US" dirty="0" err="1">
                <a:latin typeface="Times New Roman" pitchFamily="18"/>
              </a:rPr>
              <a:t>то</a:t>
            </a:r>
            <a:r>
              <a:rPr lang="en-US" dirty="0">
                <a:latin typeface="Times New Roman" pitchFamily="18"/>
              </a:rPr>
              <a:t> </a:t>
            </a:r>
            <a:r>
              <a:rPr lang="en-US" dirty="0" err="1">
                <a:latin typeface="Times New Roman" pitchFamily="18"/>
              </a:rPr>
              <a:t>кажуть</a:t>
            </a:r>
            <a:r>
              <a:rPr lang="en-US" dirty="0">
                <a:latin typeface="Times New Roman" pitchFamily="18"/>
              </a:rPr>
              <a:t>, </a:t>
            </a:r>
            <a:r>
              <a:rPr lang="en-US" dirty="0" err="1">
                <a:latin typeface="Times New Roman" pitchFamily="18"/>
              </a:rPr>
              <a:t>що</a:t>
            </a:r>
            <a:r>
              <a:rPr lang="en-US" dirty="0">
                <a:latin typeface="Times New Roman" pitchFamily="18"/>
              </a:rPr>
              <a:t> </a:t>
            </a:r>
            <a:r>
              <a:rPr lang="en-US" dirty="0" err="1">
                <a:latin typeface="Times New Roman" pitchFamily="18"/>
              </a:rPr>
              <a:t>точки</a:t>
            </a:r>
            <a:r>
              <a:rPr lang="en-US" dirty="0">
                <a:latin typeface="Times New Roman" pitchFamily="18"/>
              </a:rPr>
              <a:t> </a:t>
            </a:r>
            <a:r>
              <a:rPr lang="en-US" b="1" i="1" dirty="0" err="1">
                <a:latin typeface="Times New Roman" pitchFamily="18"/>
              </a:rPr>
              <a:t>p</a:t>
            </a:r>
            <a:r>
              <a:rPr lang="en-US" b="1" i="1" baseline="-24000" dirty="0" err="1">
                <a:latin typeface="Times New Roman" pitchFamily="18"/>
              </a:rPr>
              <a:t>i</a:t>
            </a:r>
            <a:r>
              <a:rPr lang="en-US" b="1" i="1" dirty="0" err="1">
                <a:latin typeface="Times New Roman" pitchFamily="18"/>
              </a:rPr>
              <a:t>p</a:t>
            </a:r>
            <a:r>
              <a:rPr lang="en-US" b="1" i="1" baseline="-24000" dirty="0" err="1">
                <a:latin typeface="Times New Roman" pitchFamily="18"/>
              </a:rPr>
              <a:t>j</a:t>
            </a:r>
            <a:r>
              <a:rPr lang="en-US" b="1" i="1" dirty="0" err="1">
                <a:latin typeface="Times New Roman" pitchFamily="18"/>
              </a:rPr>
              <a:t>p</a:t>
            </a:r>
            <a:r>
              <a:rPr lang="en-US" b="1" i="1" baseline="-24000" dirty="0" err="1">
                <a:latin typeface="Times New Roman" pitchFamily="18"/>
              </a:rPr>
              <a:t>k</a:t>
            </a:r>
            <a:r>
              <a:rPr lang="en-US" dirty="0">
                <a:latin typeface="Times New Roman" pitchFamily="18"/>
              </a:rPr>
              <a:t> </a:t>
            </a:r>
            <a:r>
              <a:rPr lang="en-US" dirty="0" err="1">
                <a:latin typeface="Times New Roman" pitchFamily="18"/>
              </a:rPr>
              <a:t>утворюють</a:t>
            </a:r>
            <a:r>
              <a:rPr lang="en-US" dirty="0">
                <a:latin typeface="Times New Roman" pitchFamily="18"/>
              </a:rPr>
              <a:t> </a:t>
            </a:r>
            <a:r>
              <a:rPr lang="en-US" dirty="0">
                <a:solidFill>
                  <a:srgbClr val="0000FF"/>
                </a:solidFill>
                <a:latin typeface="Times New Roman" pitchFamily="18"/>
              </a:rPr>
              <a:t>«</a:t>
            </a:r>
            <a:r>
              <a:rPr lang="en-US" dirty="0" err="1">
                <a:solidFill>
                  <a:srgbClr val="0000FF"/>
                </a:solidFill>
                <a:latin typeface="Times New Roman" pitchFamily="18"/>
              </a:rPr>
              <a:t>правий</a:t>
            </a:r>
            <a:r>
              <a:rPr lang="en-US" dirty="0">
                <a:solidFill>
                  <a:srgbClr val="0000FF"/>
                </a:solidFill>
                <a:latin typeface="Times New Roman" pitchFamily="18"/>
              </a:rPr>
              <a:t> </a:t>
            </a:r>
            <a:r>
              <a:rPr lang="en-US" dirty="0" err="1">
                <a:solidFill>
                  <a:srgbClr val="0000FF"/>
                </a:solidFill>
                <a:latin typeface="Times New Roman" pitchFamily="18"/>
              </a:rPr>
              <a:t>поворот</a:t>
            </a:r>
            <a:r>
              <a:rPr lang="en-US" dirty="0">
                <a:solidFill>
                  <a:srgbClr val="0000FF"/>
                </a:solidFill>
                <a:latin typeface="Times New Roman" pitchFamily="18"/>
              </a:rPr>
              <a:t>»</a:t>
            </a:r>
            <a:r>
              <a:rPr lang="en-US" dirty="0">
                <a:latin typeface="Times New Roman" pitchFamily="18"/>
              </a:rPr>
              <a:t>, </a:t>
            </a:r>
            <a:r>
              <a:rPr lang="en-US" dirty="0" err="1">
                <a:latin typeface="Times New Roman" pitchFamily="18"/>
              </a:rPr>
              <a:t>інакше</a:t>
            </a:r>
            <a:r>
              <a:rPr lang="en-US" dirty="0">
                <a:latin typeface="Times New Roman" pitchFamily="18"/>
              </a:rPr>
              <a:t> </a:t>
            </a:r>
            <a:r>
              <a:rPr lang="en-US" dirty="0" smtClean="0">
                <a:latin typeface="Times New Roman" pitchFamily="18"/>
              </a:rPr>
              <a:t>– </a:t>
            </a:r>
            <a:r>
              <a:rPr lang="en-US" dirty="0" smtClean="0">
                <a:solidFill>
                  <a:srgbClr val="FF0000"/>
                </a:solidFill>
                <a:latin typeface="Times New Roman" pitchFamily="18"/>
              </a:rPr>
              <a:t>«</a:t>
            </a:r>
            <a:r>
              <a:rPr lang="en-US" dirty="0" err="1" smtClean="0">
                <a:solidFill>
                  <a:srgbClr val="FF0000"/>
                </a:solidFill>
                <a:latin typeface="Times New Roman" pitchFamily="18"/>
              </a:rPr>
              <a:t>лівий</a:t>
            </a:r>
            <a:r>
              <a:rPr lang="en-US" dirty="0" smtClean="0">
                <a:solidFill>
                  <a:srgbClr val="FF0000"/>
                </a:solidFill>
                <a:latin typeface="Times New Roman" pitchFamily="18"/>
              </a:rPr>
              <a:t> </a:t>
            </a:r>
            <a:r>
              <a:rPr lang="en-US" dirty="0" err="1">
                <a:solidFill>
                  <a:srgbClr val="FF0000"/>
                </a:solidFill>
                <a:latin typeface="Times New Roman" pitchFamily="18"/>
              </a:rPr>
              <a:t>поворот</a:t>
            </a:r>
            <a:r>
              <a:rPr lang="en-US" dirty="0">
                <a:solidFill>
                  <a:srgbClr val="FF0000"/>
                </a:solidFill>
                <a:latin typeface="Times New Roman" pitchFamily="18"/>
              </a:rPr>
              <a:t>»</a:t>
            </a:r>
            <a:r>
              <a:rPr lang="en-US" dirty="0">
                <a:latin typeface="Times New Roman" pitchFamily="18"/>
              </a:rPr>
              <a:t>. </a:t>
            </a:r>
            <a:r>
              <a:rPr lang="en-US" dirty="0" err="1">
                <a:latin typeface="Times New Roman" pitchFamily="18"/>
              </a:rPr>
              <a:t>Таким</a:t>
            </a:r>
            <a:r>
              <a:rPr lang="en-US" dirty="0">
                <a:latin typeface="Times New Roman" pitchFamily="18"/>
              </a:rPr>
              <a:t> </a:t>
            </a:r>
            <a:r>
              <a:rPr lang="en-US" dirty="0" err="1">
                <a:latin typeface="Times New Roman" pitchFamily="18"/>
              </a:rPr>
              <a:t>чином</a:t>
            </a:r>
            <a:r>
              <a:rPr lang="en-US" dirty="0">
                <a:latin typeface="Times New Roman" pitchFamily="18"/>
              </a:rPr>
              <a:t>, </a:t>
            </a:r>
            <a:r>
              <a:rPr lang="en-US" dirty="0" err="1">
                <a:latin typeface="Times New Roman" pitchFamily="18"/>
              </a:rPr>
              <a:t>якщо</a:t>
            </a:r>
            <a:r>
              <a:rPr lang="en-US" dirty="0">
                <a:latin typeface="Times New Roman" pitchFamily="18"/>
              </a:rPr>
              <a:t> </a:t>
            </a:r>
            <a:r>
              <a:rPr lang="en-US" dirty="0" err="1">
                <a:latin typeface="Times New Roman" pitchFamily="18"/>
              </a:rPr>
              <a:t>при</a:t>
            </a:r>
            <a:r>
              <a:rPr lang="en-US" dirty="0">
                <a:latin typeface="Times New Roman" pitchFamily="18"/>
              </a:rPr>
              <a:t> </a:t>
            </a:r>
            <a:r>
              <a:rPr lang="en-US" dirty="0" err="1">
                <a:latin typeface="Times New Roman" pitchFamily="18"/>
              </a:rPr>
              <a:t>перевірці</a:t>
            </a:r>
            <a:r>
              <a:rPr lang="en-US" dirty="0">
                <a:latin typeface="Times New Roman" pitchFamily="18"/>
              </a:rPr>
              <a:t> </a:t>
            </a:r>
            <a:r>
              <a:rPr lang="en-US" dirty="0" err="1">
                <a:latin typeface="Times New Roman" pitchFamily="18"/>
              </a:rPr>
              <a:t>з'ясовується</a:t>
            </a:r>
            <a:r>
              <a:rPr lang="en-US" dirty="0">
                <a:latin typeface="Times New Roman" pitchFamily="18"/>
              </a:rPr>
              <a:t>, </a:t>
            </a:r>
            <a:r>
              <a:rPr lang="en-US" dirty="0" err="1">
                <a:latin typeface="Times New Roman" pitchFamily="18"/>
              </a:rPr>
              <a:t>що</a:t>
            </a:r>
            <a:r>
              <a:rPr lang="en-US" dirty="0">
                <a:latin typeface="Times New Roman" pitchFamily="18"/>
              </a:rPr>
              <a:t> </a:t>
            </a:r>
            <a:r>
              <a:rPr lang="en-US" dirty="0" err="1">
                <a:latin typeface="Times New Roman" pitchFamily="18"/>
              </a:rPr>
              <a:t>трійка</a:t>
            </a:r>
            <a:r>
              <a:rPr lang="en-US" dirty="0">
                <a:latin typeface="Times New Roman" pitchFamily="18"/>
              </a:rPr>
              <a:t> </a:t>
            </a:r>
            <a:r>
              <a:rPr lang="en-US" b="1" i="1" dirty="0" err="1">
                <a:latin typeface="Times New Roman" pitchFamily="18"/>
              </a:rPr>
              <a:t>p</a:t>
            </a:r>
            <a:r>
              <a:rPr lang="en-US" b="1" i="1" baseline="-24000" dirty="0" err="1">
                <a:latin typeface="Times New Roman" pitchFamily="18"/>
              </a:rPr>
              <a:t>i</a:t>
            </a:r>
            <a:r>
              <a:rPr lang="en-US" b="1" i="1" dirty="0" err="1">
                <a:latin typeface="Times New Roman" pitchFamily="18"/>
              </a:rPr>
              <a:t>p</a:t>
            </a:r>
            <a:r>
              <a:rPr lang="en-US" b="1" i="1" baseline="-24000" dirty="0" err="1">
                <a:latin typeface="Times New Roman" pitchFamily="18"/>
              </a:rPr>
              <a:t>j</a:t>
            </a:r>
            <a:r>
              <a:rPr lang="en-US" b="1" i="1" dirty="0" err="1">
                <a:latin typeface="Times New Roman" pitchFamily="18"/>
              </a:rPr>
              <a:t>p</a:t>
            </a:r>
            <a:r>
              <a:rPr lang="en-US" b="1" i="1" baseline="-24000" dirty="0" err="1">
                <a:latin typeface="Times New Roman" pitchFamily="18"/>
              </a:rPr>
              <a:t>k</a:t>
            </a:r>
            <a:r>
              <a:rPr lang="en-US" dirty="0">
                <a:latin typeface="Times New Roman" pitchFamily="18"/>
              </a:rPr>
              <a:t> </a:t>
            </a:r>
            <a:r>
              <a:rPr lang="en-US" dirty="0" err="1">
                <a:latin typeface="Times New Roman" pitchFamily="18"/>
              </a:rPr>
              <a:t>утворює</a:t>
            </a:r>
            <a:r>
              <a:rPr lang="en-US" dirty="0">
                <a:latin typeface="Times New Roman" pitchFamily="18"/>
              </a:rPr>
              <a:t> </a:t>
            </a:r>
            <a:r>
              <a:rPr lang="en-US" dirty="0" err="1">
                <a:latin typeface="Times New Roman" pitchFamily="18"/>
              </a:rPr>
              <a:t>правий</a:t>
            </a:r>
            <a:r>
              <a:rPr lang="en-US" dirty="0">
                <a:latin typeface="Times New Roman" pitchFamily="18"/>
              </a:rPr>
              <a:t> </a:t>
            </a:r>
            <a:r>
              <a:rPr lang="en-US" dirty="0" err="1">
                <a:latin typeface="Times New Roman" pitchFamily="18"/>
              </a:rPr>
              <a:t>поворот</a:t>
            </a:r>
            <a:r>
              <a:rPr lang="en-US" dirty="0">
                <a:latin typeface="Times New Roman" pitchFamily="18"/>
              </a:rPr>
              <a:t>, </a:t>
            </a:r>
            <a:r>
              <a:rPr lang="en-US" dirty="0" err="1">
                <a:latin typeface="Times New Roman" pitchFamily="18"/>
              </a:rPr>
              <a:t>це</a:t>
            </a:r>
            <a:r>
              <a:rPr lang="en-US" dirty="0">
                <a:latin typeface="Times New Roman" pitchFamily="18"/>
              </a:rPr>
              <a:t> </a:t>
            </a:r>
            <a:r>
              <a:rPr lang="en-US" dirty="0" err="1">
                <a:latin typeface="Times New Roman" pitchFamily="18"/>
              </a:rPr>
              <a:t>означає</a:t>
            </a:r>
            <a:r>
              <a:rPr lang="en-US" dirty="0">
                <a:latin typeface="Times New Roman" pitchFamily="18"/>
              </a:rPr>
              <a:t>, </a:t>
            </a:r>
            <a:r>
              <a:rPr lang="en-US" dirty="0" err="1" smtClean="0">
                <a:latin typeface="Times New Roman" pitchFamily="18"/>
              </a:rPr>
              <a:t>що</a:t>
            </a:r>
            <a:r>
              <a:rPr lang="en-US" dirty="0" smtClean="0">
                <a:latin typeface="Times New Roman" pitchFamily="18"/>
              </a:rPr>
              <a:t> </a:t>
            </a:r>
            <a:r>
              <a:rPr lang="en-US" dirty="0" err="1">
                <a:latin typeface="Times New Roman" pitchFamily="18"/>
              </a:rPr>
              <a:t>точка</a:t>
            </a:r>
            <a:r>
              <a:rPr lang="en-US" dirty="0">
                <a:latin typeface="Times New Roman" pitchFamily="18"/>
              </a:rPr>
              <a:t> </a:t>
            </a:r>
            <a:r>
              <a:rPr lang="en-US" b="1" i="1" dirty="0" err="1">
                <a:latin typeface="Times New Roman" pitchFamily="18"/>
              </a:rPr>
              <a:t>p</a:t>
            </a:r>
            <a:r>
              <a:rPr lang="en-US" b="1" i="1" baseline="-24000" dirty="0" err="1">
                <a:latin typeface="Times New Roman" pitchFamily="18"/>
              </a:rPr>
              <a:t>j</a:t>
            </a:r>
            <a:r>
              <a:rPr lang="en-US" b="1" i="1" baseline="-24000" dirty="0">
                <a:latin typeface="Times New Roman" pitchFamily="18"/>
              </a:rPr>
              <a:t> </a:t>
            </a:r>
            <a:r>
              <a:rPr lang="en-US" dirty="0" err="1" smtClean="0">
                <a:latin typeface="Times New Roman" pitchFamily="18"/>
              </a:rPr>
              <a:t>не</a:t>
            </a:r>
            <a:r>
              <a:rPr lang="ru-RU" dirty="0" smtClean="0">
                <a:latin typeface="Times New Roman" pitchFamily="18"/>
              </a:rPr>
              <a:t> </a:t>
            </a:r>
            <a:r>
              <a:rPr lang="ru-RU" dirty="0" err="1" smtClean="0">
                <a:latin typeface="Times New Roman" pitchFamily="18"/>
              </a:rPr>
              <a:t>може</a:t>
            </a:r>
            <a:r>
              <a:rPr lang="ru-RU" dirty="0" smtClean="0">
                <a:latin typeface="Times New Roman" pitchFamily="18"/>
              </a:rPr>
              <a:t> бути вершиною </a:t>
            </a:r>
            <a:r>
              <a:rPr lang="ru-RU" dirty="0" err="1" smtClean="0">
                <a:latin typeface="Times New Roman" pitchFamily="18"/>
              </a:rPr>
              <a:t>опукло</a:t>
            </a:r>
            <a:r>
              <a:rPr lang="uk-UA" dirty="0" smtClean="0">
                <a:latin typeface="Times New Roman" pitchFamily="18"/>
              </a:rPr>
              <a:t>ї оболонки, оскільки вона є внутрішньою точкою трикутника</a:t>
            </a:r>
            <a:r>
              <a:rPr lang="en-US" dirty="0" smtClean="0">
                <a:latin typeface="Times New Roman" pitchFamily="18"/>
              </a:rPr>
              <a:t> </a:t>
            </a:r>
            <a:r>
              <a:rPr lang="en-US" b="1" i="1" dirty="0">
                <a:latin typeface="Times New Roman" pitchFamily="18"/>
              </a:rPr>
              <a:t>p</a:t>
            </a:r>
            <a:r>
              <a:rPr lang="en-US" b="1" i="1" baseline="-24000" dirty="0">
                <a:latin typeface="Times New Roman" pitchFamily="18"/>
              </a:rPr>
              <a:t>1</a:t>
            </a:r>
            <a:r>
              <a:rPr lang="en-US" b="1" i="1" dirty="0">
                <a:latin typeface="Times New Roman" pitchFamily="18"/>
              </a:rPr>
              <a:t>p</a:t>
            </a:r>
            <a:r>
              <a:rPr lang="en-US" b="1" i="1" baseline="-24000" dirty="0">
                <a:latin typeface="Times New Roman" pitchFamily="18"/>
              </a:rPr>
              <a:t>i</a:t>
            </a:r>
            <a:r>
              <a:rPr lang="en-US" b="1" i="1" dirty="0">
                <a:latin typeface="Times New Roman" pitchFamily="18"/>
              </a:rPr>
              <a:t>p</a:t>
            </a:r>
            <a:r>
              <a:rPr lang="en-US" b="1" i="1" baseline="-24000" dirty="0">
                <a:latin typeface="Times New Roman" pitchFamily="18"/>
              </a:rPr>
              <a:t>k</a:t>
            </a:r>
            <a:r>
              <a:rPr lang="en-US" dirty="0" smtClean="0">
                <a:latin typeface="Times New Roman" pitchFamily="18"/>
              </a:rPr>
              <a:t>.</a:t>
            </a:r>
            <a:endParaRPr lang="ru-RU" dirty="0" smtClean="0">
              <a:latin typeface="Times New Roman" pitchFamily="18"/>
            </a:endParaRPr>
          </a:p>
        </p:txBody>
      </p:sp>
      <p:grpSp>
        <p:nvGrpSpPr>
          <p:cNvPr id="4" name="Group 3"/>
          <p:cNvGrpSpPr/>
          <p:nvPr/>
        </p:nvGrpSpPr>
        <p:grpSpPr>
          <a:xfrm>
            <a:off x="7095080" y="4620039"/>
            <a:ext cx="2879639" cy="2831759"/>
            <a:chOff x="6120720" y="4680000"/>
            <a:chExt cx="2879639" cy="2831759"/>
          </a:xfrm>
        </p:grpSpPr>
        <p:grpSp>
          <p:nvGrpSpPr>
            <p:cNvPr id="5" name="Group 4"/>
            <p:cNvGrpSpPr/>
            <p:nvPr/>
          </p:nvGrpSpPr>
          <p:grpSpPr>
            <a:xfrm>
              <a:off x="6120720" y="5010120"/>
              <a:ext cx="2651400" cy="2067119"/>
              <a:chOff x="6120720" y="5010120"/>
              <a:chExt cx="2651400" cy="2067119"/>
            </a:xfrm>
          </p:grpSpPr>
          <p:sp>
            <p:nvSpPr>
              <p:cNvPr id="6" name="Freeform 5"/>
              <p:cNvSpPr/>
              <p:nvPr/>
            </p:nvSpPr>
            <p:spPr>
              <a:xfrm>
                <a:off x="7485480" y="7028999"/>
                <a:ext cx="40680" cy="48240"/>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200 f10 1"/>
                  <a:gd name="f16" fmla="*/ 18400 f10 1"/>
                  <a:gd name="f17" fmla="*/ 18400 f11 1"/>
                  <a:gd name="f18" fmla="*/ 3200 f11 1"/>
                  <a:gd name="f19" fmla="*/ f12 1 f2"/>
                  <a:gd name="f20" fmla="*/ f13 1 f2"/>
                  <a:gd name="f21" fmla="*/ f14 1 f2"/>
                  <a:gd name="f22" fmla="*/ 10800 f10 1"/>
                  <a:gd name="f23" fmla="*/ 0 f11 1"/>
                  <a:gd name="f24" fmla="*/ 3160 f10 1"/>
                  <a:gd name="f25" fmla="*/ 3160 f11 1"/>
                  <a:gd name="f26" fmla="*/ 0 f10 1"/>
                  <a:gd name="f27" fmla="*/ 10800 f11 1"/>
                  <a:gd name="f28" fmla="*/ 18440 f11 1"/>
                  <a:gd name="f29" fmla="*/ 21600 f11 1"/>
                  <a:gd name="f30" fmla="*/ 18440 f10 1"/>
                  <a:gd name="f31" fmla="*/ 21600 f10 1"/>
                  <a:gd name="f32" fmla="+- 0 0 f19"/>
                  <a:gd name="f33" fmla="+- f20 0 f1"/>
                  <a:gd name="f34" fmla="+- f21 0 f1"/>
                  <a:gd name="f35" fmla="*/ f32 f0 1"/>
                  <a:gd name="f36" fmla="+- f34 0 f33"/>
                  <a:gd name="f37" fmla="*/ f35 1 f5"/>
                  <a:gd name="f38" fmla="+- f37 0 f1"/>
                  <a:gd name="f39" fmla="cos 1 f38"/>
                  <a:gd name="f40" fmla="sin 1 f38"/>
                  <a:gd name="f41" fmla="+- 0 0 f39"/>
                  <a:gd name="f42" fmla="+- 0 0 f40"/>
                  <a:gd name="f43" fmla="*/ 10800 f41 1"/>
                  <a:gd name="f44" fmla="*/ 10800 f42 1"/>
                  <a:gd name="f45" fmla="*/ f43 f43 1"/>
                  <a:gd name="f46" fmla="*/ f44 f44 1"/>
                  <a:gd name="f47" fmla="+- f45 f46 0"/>
                  <a:gd name="f48" fmla="sqrt f47"/>
                  <a:gd name="f49" fmla="*/ f6 1 f48"/>
                  <a:gd name="f50" fmla="*/ f41 f49 1"/>
                  <a:gd name="f51" fmla="*/ f42 f49 1"/>
                  <a:gd name="f52" fmla="+- 10800 0 f50"/>
                  <a:gd name="f53" fmla="+- 10800 0 f51"/>
                </a:gdLst>
                <a:ahLst/>
                <a:cxnLst>
                  <a:cxn ang="3cd4">
                    <a:pos x="hc" y="t"/>
                  </a:cxn>
                  <a:cxn ang="0">
                    <a:pos x="r" y="vc"/>
                  </a:cxn>
                  <a:cxn ang="cd4">
                    <a:pos x="hc" y="b"/>
                  </a:cxn>
                  <a:cxn ang="cd2">
                    <a:pos x="l" y="vc"/>
                  </a:cxn>
                  <a:cxn ang="f33">
                    <a:pos x="f22" y="f23"/>
                  </a:cxn>
                  <a:cxn ang="f33">
                    <a:pos x="f24" y="f25"/>
                  </a:cxn>
                  <a:cxn ang="f33">
                    <a:pos x="f26" y="f27"/>
                  </a:cxn>
                  <a:cxn ang="f33">
                    <a:pos x="f24" y="f28"/>
                  </a:cxn>
                  <a:cxn ang="f33">
                    <a:pos x="f22" y="f29"/>
                  </a:cxn>
                  <a:cxn ang="f33">
                    <a:pos x="f30" y="f28"/>
                  </a:cxn>
                  <a:cxn ang="f33">
                    <a:pos x="f31" y="f27"/>
                  </a:cxn>
                  <a:cxn ang="f33">
                    <a:pos x="f30" y="f25"/>
                  </a:cxn>
                </a:cxnLst>
                <a:rect l="f15" t="f18" r="f16" b="f17"/>
                <a:pathLst>
                  <a:path w="21600" h="21600">
                    <a:moveTo>
                      <a:pt x="f52" y="f53"/>
                    </a:moveTo>
                    <a:arcTo wR="f9" hR="f9" stAng="f33" swAng="f36"/>
                    <a:close/>
                  </a:path>
                </a:pathLst>
              </a:custGeom>
              <a:solidFill>
                <a:srgbClr val="000000"/>
              </a:solidFill>
              <a:ln w="9360">
                <a:solidFill>
                  <a:srgbClr val="000000"/>
                </a:solidFill>
                <a:prstDash val="solid"/>
                <a:miter/>
              </a:ln>
            </p:spPr>
            <p:txBody>
              <a:bodyPr vert="horz" wrap="square" lIns="158760" tIns="82440" rIns="158760" bIns="82440" anchor="t" anchorCtr="0" compatLnSpc="0">
                <a:noAutofit/>
              </a:bodyPr>
              <a:lstStyle/>
              <a:p>
                <a:pPr marL="0" marR="0" lvl="0" indent="0" rtl="0" hangingPunct="0">
                  <a:lnSpc>
                    <a:spcPct val="100000"/>
                  </a:lnSpc>
                  <a:spcBef>
                    <a:spcPts val="0"/>
                  </a:spcBef>
                  <a:spcAft>
                    <a:spcPts val="0"/>
                  </a:spcAft>
                  <a:buNone/>
                  <a:tabLst/>
                </a:pPr>
                <a:endParaRPr lang="en-US" sz="1800" b="0" i="0" u="none" strike="noStrike">
                  <a:ln>
                    <a:noFill/>
                  </a:ln>
                  <a:latin typeface="Arial" pitchFamily="18"/>
                  <a:ea typeface="Lucida Sans Unicode" pitchFamily="2"/>
                  <a:cs typeface="Tahoma" pitchFamily="2"/>
                </a:endParaRPr>
              </a:p>
            </p:txBody>
          </p:sp>
          <p:sp>
            <p:nvSpPr>
              <p:cNvPr id="7" name="Freeform 6"/>
              <p:cNvSpPr/>
              <p:nvPr/>
            </p:nvSpPr>
            <p:spPr>
              <a:xfrm>
                <a:off x="8731800" y="6584760"/>
                <a:ext cx="40320" cy="47880"/>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200 f10 1"/>
                  <a:gd name="f16" fmla="*/ 18400 f10 1"/>
                  <a:gd name="f17" fmla="*/ 18400 f11 1"/>
                  <a:gd name="f18" fmla="*/ 3200 f11 1"/>
                  <a:gd name="f19" fmla="*/ f12 1 f2"/>
                  <a:gd name="f20" fmla="*/ f13 1 f2"/>
                  <a:gd name="f21" fmla="*/ f14 1 f2"/>
                  <a:gd name="f22" fmla="*/ 10800 f10 1"/>
                  <a:gd name="f23" fmla="*/ 0 f11 1"/>
                  <a:gd name="f24" fmla="*/ 3160 f10 1"/>
                  <a:gd name="f25" fmla="*/ 3160 f11 1"/>
                  <a:gd name="f26" fmla="*/ 0 f10 1"/>
                  <a:gd name="f27" fmla="*/ 10800 f11 1"/>
                  <a:gd name="f28" fmla="*/ 18440 f11 1"/>
                  <a:gd name="f29" fmla="*/ 21600 f11 1"/>
                  <a:gd name="f30" fmla="*/ 18440 f10 1"/>
                  <a:gd name="f31" fmla="*/ 21600 f10 1"/>
                  <a:gd name="f32" fmla="+- 0 0 f19"/>
                  <a:gd name="f33" fmla="+- f20 0 f1"/>
                  <a:gd name="f34" fmla="+- f21 0 f1"/>
                  <a:gd name="f35" fmla="*/ f32 f0 1"/>
                  <a:gd name="f36" fmla="+- f34 0 f33"/>
                  <a:gd name="f37" fmla="*/ f35 1 f5"/>
                  <a:gd name="f38" fmla="+- f37 0 f1"/>
                  <a:gd name="f39" fmla="cos 1 f38"/>
                  <a:gd name="f40" fmla="sin 1 f38"/>
                  <a:gd name="f41" fmla="+- 0 0 f39"/>
                  <a:gd name="f42" fmla="+- 0 0 f40"/>
                  <a:gd name="f43" fmla="*/ 10800 f41 1"/>
                  <a:gd name="f44" fmla="*/ 10800 f42 1"/>
                  <a:gd name="f45" fmla="*/ f43 f43 1"/>
                  <a:gd name="f46" fmla="*/ f44 f44 1"/>
                  <a:gd name="f47" fmla="+- f45 f46 0"/>
                  <a:gd name="f48" fmla="sqrt f47"/>
                  <a:gd name="f49" fmla="*/ f6 1 f48"/>
                  <a:gd name="f50" fmla="*/ f41 f49 1"/>
                  <a:gd name="f51" fmla="*/ f42 f49 1"/>
                  <a:gd name="f52" fmla="+- 10800 0 f50"/>
                  <a:gd name="f53" fmla="+- 10800 0 f51"/>
                </a:gdLst>
                <a:ahLst/>
                <a:cxnLst>
                  <a:cxn ang="3cd4">
                    <a:pos x="hc" y="t"/>
                  </a:cxn>
                  <a:cxn ang="0">
                    <a:pos x="r" y="vc"/>
                  </a:cxn>
                  <a:cxn ang="cd4">
                    <a:pos x="hc" y="b"/>
                  </a:cxn>
                  <a:cxn ang="cd2">
                    <a:pos x="l" y="vc"/>
                  </a:cxn>
                  <a:cxn ang="f33">
                    <a:pos x="f22" y="f23"/>
                  </a:cxn>
                  <a:cxn ang="f33">
                    <a:pos x="f24" y="f25"/>
                  </a:cxn>
                  <a:cxn ang="f33">
                    <a:pos x="f26" y="f27"/>
                  </a:cxn>
                  <a:cxn ang="f33">
                    <a:pos x="f24" y="f28"/>
                  </a:cxn>
                  <a:cxn ang="f33">
                    <a:pos x="f22" y="f29"/>
                  </a:cxn>
                  <a:cxn ang="f33">
                    <a:pos x="f30" y="f28"/>
                  </a:cxn>
                  <a:cxn ang="f33">
                    <a:pos x="f31" y="f27"/>
                  </a:cxn>
                  <a:cxn ang="f33">
                    <a:pos x="f30" y="f25"/>
                  </a:cxn>
                </a:cxnLst>
                <a:rect l="f15" t="f18" r="f16" b="f17"/>
                <a:pathLst>
                  <a:path w="21600" h="21600">
                    <a:moveTo>
                      <a:pt x="f52" y="f53"/>
                    </a:moveTo>
                    <a:arcTo wR="f9" hR="f9" stAng="f33" swAng="f36"/>
                    <a:close/>
                  </a:path>
                </a:pathLst>
              </a:custGeom>
              <a:solidFill>
                <a:srgbClr val="000000"/>
              </a:solidFill>
              <a:ln w="9360">
                <a:solidFill>
                  <a:srgbClr val="000000"/>
                </a:solidFill>
                <a:prstDash val="solid"/>
                <a:miter/>
              </a:ln>
            </p:spPr>
            <p:txBody>
              <a:bodyPr vert="horz" wrap="square" lIns="158760" tIns="82440" rIns="158760" bIns="82440" anchor="t" anchorCtr="0" compatLnSpc="0">
                <a:noAutofit/>
              </a:bodyPr>
              <a:lstStyle/>
              <a:p>
                <a:pPr marL="0" marR="0" lvl="0" indent="0" rtl="0" hangingPunct="0">
                  <a:lnSpc>
                    <a:spcPct val="100000"/>
                  </a:lnSpc>
                  <a:spcBef>
                    <a:spcPts val="0"/>
                  </a:spcBef>
                  <a:spcAft>
                    <a:spcPts val="0"/>
                  </a:spcAft>
                  <a:buNone/>
                  <a:tabLst/>
                </a:pPr>
                <a:endParaRPr lang="en-US" sz="1800" b="0" i="0" u="none" strike="noStrike">
                  <a:ln>
                    <a:noFill/>
                  </a:ln>
                  <a:latin typeface="Arial" pitchFamily="18"/>
                  <a:ea typeface="Lucida Sans Unicode" pitchFamily="2"/>
                  <a:cs typeface="Tahoma" pitchFamily="2"/>
                </a:endParaRPr>
              </a:p>
            </p:txBody>
          </p:sp>
          <p:sp>
            <p:nvSpPr>
              <p:cNvPr id="8" name="Freeform 7"/>
              <p:cNvSpPr/>
              <p:nvPr/>
            </p:nvSpPr>
            <p:spPr>
              <a:xfrm>
                <a:off x="8559360" y="5733720"/>
                <a:ext cx="40680" cy="47880"/>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200 f10 1"/>
                  <a:gd name="f16" fmla="*/ 18400 f10 1"/>
                  <a:gd name="f17" fmla="*/ 18400 f11 1"/>
                  <a:gd name="f18" fmla="*/ 3200 f11 1"/>
                  <a:gd name="f19" fmla="*/ f12 1 f2"/>
                  <a:gd name="f20" fmla="*/ f13 1 f2"/>
                  <a:gd name="f21" fmla="*/ f14 1 f2"/>
                  <a:gd name="f22" fmla="*/ 10800 f10 1"/>
                  <a:gd name="f23" fmla="*/ 0 f11 1"/>
                  <a:gd name="f24" fmla="*/ 3160 f10 1"/>
                  <a:gd name="f25" fmla="*/ 3160 f11 1"/>
                  <a:gd name="f26" fmla="*/ 0 f10 1"/>
                  <a:gd name="f27" fmla="*/ 10800 f11 1"/>
                  <a:gd name="f28" fmla="*/ 18440 f11 1"/>
                  <a:gd name="f29" fmla="*/ 21600 f11 1"/>
                  <a:gd name="f30" fmla="*/ 18440 f10 1"/>
                  <a:gd name="f31" fmla="*/ 21600 f10 1"/>
                  <a:gd name="f32" fmla="+- 0 0 f19"/>
                  <a:gd name="f33" fmla="+- f20 0 f1"/>
                  <a:gd name="f34" fmla="+- f21 0 f1"/>
                  <a:gd name="f35" fmla="*/ f32 f0 1"/>
                  <a:gd name="f36" fmla="+- f34 0 f33"/>
                  <a:gd name="f37" fmla="*/ f35 1 f5"/>
                  <a:gd name="f38" fmla="+- f37 0 f1"/>
                  <a:gd name="f39" fmla="cos 1 f38"/>
                  <a:gd name="f40" fmla="sin 1 f38"/>
                  <a:gd name="f41" fmla="+- 0 0 f39"/>
                  <a:gd name="f42" fmla="+- 0 0 f40"/>
                  <a:gd name="f43" fmla="*/ 10800 f41 1"/>
                  <a:gd name="f44" fmla="*/ 10800 f42 1"/>
                  <a:gd name="f45" fmla="*/ f43 f43 1"/>
                  <a:gd name="f46" fmla="*/ f44 f44 1"/>
                  <a:gd name="f47" fmla="+- f45 f46 0"/>
                  <a:gd name="f48" fmla="sqrt f47"/>
                  <a:gd name="f49" fmla="*/ f6 1 f48"/>
                  <a:gd name="f50" fmla="*/ f41 f49 1"/>
                  <a:gd name="f51" fmla="*/ f42 f49 1"/>
                  <a:gd name="f52" fmla="+- 10800 0 f50"/>
                  <a:gd name="f53" fmla="+- 10800 0 f51"/>
                </a:gdLst>
                <a:ahLst/>
                <a:cxnLst>
                  <a:cxn ang="3cd4">
                    <a:pos x="hc" y="t"/>
                  </a:cxn>
                  <a:cxn ang="0">
                    <a:pos x="r" y="vc"/>
                  </a:cxn>
                  <a:cxn ang="cd4">
                    <a:pos x="hc" y="b"/>
                  </a:cxn>
                  <a:cxn ang="cd2">
                    <a:pos x="l" y="vc"/>
                  </a:cxn>
                  <a:cxn ang="f33">
                    <a:pos x="f22" y="f23"/>
                  </a:cxn>
                  <a:cxn ang="f33">
                    <a:pos x="f24" y="f25"/>
                  </a:cxn>
                  <a:cxn ang="f33">
                    <a:pos x="f26" y="f27"/>
                  </a:cxn>
                  <a:cxn ang="f33">
                    <a:pos x="f24" y="f28"/>
                  </a:cxn>
                  <a:cxn ang="f33">
                    <a:pos x="f22" y="f29"/>
                  </a:cxn>
                  <a:cxn ang="f33">
                    <a:pos x="f30" y="f28"/>
                  </a:cxn>
                  <a:cxn ang="f33">
                    <a:pos x="f31" y="f27"/>
                  </a:cxn>
                  <a:cxn ang="f33">
                    <a:pos x="f30" y="f25"/>
                  </a:cxn>
                </a:cxnLst>
                <a:rect l="f15" t="f18" r="f16" b="f17"/>
                <a:pathLst>
                  <a:path w="21600" h="21600">
                    <a:moveTo>
                      <a:pt x="f52" y="f53"/>
                    </a:moveTo>
                    <a:arcTo wR="f9" hR="f9" stAng="f33" swAng="f36"/>
                    <a:close/>
                  </a:path>
                </a:pathLst>
              </a:custGeom>
              <a:solidFill>
                <a:srgbClr val="000000"/>
              </a:solidFill>
              <a:ln w="9360">
                <a:solidFill>
                  <a:srgbClr val="000000"/>
                </a:solidFill>
                <a:prstDash val="solid"/>
                <a:miter/>
              </a:ln>
            </p:spPr>
            <p:txBody>
              <a:bodyPr vert="horz" wrap="square" lIns="158760" tIns="82440" rIns="158760" bIns="82440" anchor="t" anchorCtr="0" compatLnSpc="0">
                <a:noAutofit/>
              </a:bodyPr>
              <a:lstStyle/>
              <a:p>
                <a:pPr marL="0" marR="0" lvl="0" indent="0" rtl="0" hangingPunct="0">
                  <a:lnSpc>
                    <a:spcPct val="100000"/>
                  </a:lnSpc>
                  <a:spcBef>
                    <a:spcPts val="0"/>
                  </a:spcBef>
                  <a:spcAft>
                    <a:spcPts val="0"/>
                  </a:spcAft>
                  <a:buNone/>
                  <a:tabLst/>
                </a:pPr>
                <a:endParaRPr lang="en-US" sz="1800" b="0" i="0" u="none" strike="noStrike">
                  <a:ln>
                    <a:noFill/>
                  </a:ln>
                  <a:latin typeface="Arial" pitchFamily="18"/>
                  <a:ea typeface="Lucida Sans Unicode" pitchFamily="2"/>
                  <a:cs typeface="Tahoma" pitchFamily="2"/>
                </a:endParaRPr>
              </a:p>
            </p:txBody>
          </p:sp>
          <p:sp>
            <p:nvSpPr>
              <p:cNvPr id="9" name="Freeform 8"/>
              <p:cNvSpPr/>
              <p:nvPr/>
            </p:nvSpPr>
            <p:spPr>
              <a:xfrm>
                <a:off x="7925400" y="6140160"/>
                <a:ext cx="40680" cy="48240"/>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200 f10 1"/>
                  <a:gd name="f16" fmla="*/ 18400 f10 1"/>
                  <a:gd name="f17" fmla="*/ 18400 f11 1"/>
                  <a:gd name="f18" fmla="*/ 3200 f11 1"/>
                  <a:gd name="f19" fmla="*/ f12 1 f2"/>
                  <a:gd name="f20" fmla="*/ f13 1 f2"/>
                  <a:gd name="f21" fmla="*/ f14 1 f2"/>
                  <a:gd name="f22" fmla="*/ 10800 f10 1"/>
                  <a:gd name="f23" fmla="*/ 0 f11 1"/>
                  <a:gd name="f24" fmla="*/ 3160 f10 1"/>
                  <a:gd name="f25" fmla="*/ 3160 f11 1"/>
                  <a:gd name="f26" fmla="*/ 0 f10 1"/>
                  <a:gd name="f27" fmla="*/ 10800 f11 1"/>
                  <a:gd name="f28" fmla="*/ 18440 f11 1"/>
                  <a:gd name="f29" fmla="*/ 21600 f11 1"/>
                  <a:gd name="f30" fmla="*/ 18440 f10 1"/>
                  <a:gd name="f31" fmla="*/ 21600 f10 1"/>
                  <a:gd name="f32" fmla="+- 0 0 f19"/>
                  <a:gd name="f33" fmla="+- f20 0 f1"/>
                  <a:gd name="f34" fmla="+- f21 0 f1"/>
                  <a:gd name="f35" fmla="*/ f32 f0 1"/>
                  <a:gd name="f36" fmla="+- f34 0 f33"/>
                  <a:gd name="f37" fmla="*/ f35 1 f5"/>
                  <a:gd name="f38" fmla="+- f37 0 f1"/>
                  <a:gd name="f39" fmla="cos 1 f38"/>
                  <a:gd name="f40" fmla="sin 1 f38"/>
                  <a:gd name="f41" fmla="+- 0 0 f39"/>
                  <a:gd name="f42" fmla="+- 0 0 f40"/>
                  <a:gd name="f43" fmla="*/ 10800 f41 1"/>
                  <a:gd name="f44" fmla="*/ 10800 f42 1"/>
                  <a:gd name="f45" fmla="*/ f43 f43 1"/>
                  <a:gd name="f46" fmla="*/ f44 f44 1"/>
                  <a:gd name="f47" fmla="+- f45 f46 0"/>
                  <a:gd name="f48" fmla="sqrt f47"/>
                  <a:gd name="f49" fmla="*/ f6 1 f48"/>
                  <a:gd name="f50" fmla="*/ f41 f49 1"/>
                  <a:gd name="f51" fmla="*/ f42 f49 1"/>
                  <a:gd name="f52" fmla="+- 10800 0 f50"/>
                  <a:gd name="f53" fmla="+- 10800 0 f51"/>
                </a:gdLst>
                <a:ahLst/>
                <a:cxnLst>
                  <a:cxn ang="3cd4">
                    <a:pos x="hc" y="t"/>
                  </a:cxn>
                  <a:cxn ang="0">
                    <a:pos x="r" y="vc"/>
                  </a:cxn>
                  <a:cxn ang="cd4">
                    <a:pos x="hc" y="b"/>
                  </a:cxn>
                  <a:cxn ang="cd2">
                    <a:pos x="l" y="vc"/>
                  </a:cxn>
                  <a:cxn ang="f33">
                    <a:pos x="f22" y="f23"/>
                  </a:cxn>
                  <a:cxn ang="f33">
                    <a:pos x="f24" y="f25"/>
                  </a:cxn>
                  <a:cxn ang="f33">
                    <a:pos x="f26" y="f27"/>
                  </a:cxn>
                  <a:cxn ang="f33">
                    <a:pos x="f24" y="f28"/>
                  </a:cxn>
                  <a:cxn ang="f33">
                    <a:pos x="f22" y="f29"/>
                  </a:cxn>
                  <a:cxn ang="f33">
                    <a:pos x="f30" y="f28"/>
                  </a:cxn>
                  <a:cxn ang="f33">
                    <a:pos x="f31" y="f27"/>
                  </a:cxn>
                  <a:cxn ang="f33">
                    <a:pos x="f30" y="f25"/>
                  </a:cxn>
                </a:cxnLst>
                <a:rect l="f15" t="f18" r="f16" b="f17"/>
                <a:pathLst>
                  <a:path w="21600" h="21600">
                    <a:moveTo>
                      <a:pt x="f52" y="f53"/>
                    </a:moveTo>
                    <a:arcTo wR="f9" hR="f9" stAng="f33" swAng="f36"/>
                    <a:close/>
                  </a:path>
                </a:pathLst>
              </a:custGeom>
              <a:solidFill>
                <a:srgbClr val="000000"/>
              </a:solidFill>
              <a:ln w="9360">
                <a:solidFill>
                  <a:srgbClr val="000000"/>
                </a:solidFill>
                <a:prstDash val="solid"/>
                <a:miter/>
              </a:ln>
            </p:spPr>
            <p:txBody>
              <a:bodyPr vert="horz" wrap="square" lIns="158760" tIns="82440" rIns="158760" bIns="82440" anchor="t" anchorCtr="0" compatLnSpc="0">
                <a:noAutofit/>
              </a:bodyPr>
              <a:lstStyle/>
              <a:p>
                <a:pPr marL="0" marR="0" lvl="0" indent="0" rtl="0" hangingPunct="0">
                  <a:lnSpc>
                    <a:spcPct val="100000"/>
                  </a:lnSpc>
                  <a:spcBef>
                    <a:spcPts val="0"/>
                  </a:spcBef>
                  <a:spcAft>
                    <a:spcPts val="0"/>
                  </a:spcAft>
                  <a:buNone/>
                  <a:tabLst/>
                </a:pPr>
                <a:endParaRPr lang="en-US" sz="1800" b="0" i="0" u="none" strike="noStrike">
                  <a:ln>
                    <a:noFill/>
                  </a:ln>
                  <a:latin typeface="Arial" pitchFamily="18"/>
                  <a:ea typeface="Lucida Sans Unicode" pitchFamily="2"/>
                  <a:cs typeface="Tahoma" pitchFamily="2"/>
                </a:endParaRPr>
              </a:p>
            </p:txBody>
          </p:sp>
          <p:sp>
            <p:nvSpPr>
              <p:cNvPr id="10" name="Freeform 9"/>
              <p:cNvSpPr/>
              <p:nvPr/>
            </p:nvSpPr>
            <p:spPr>
              <a:xfrm>
                <a:off x="7592760" y="5010120"/>
                <a:ext cx="40320" cy="47880"/>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200 f10 1"/>
                  <a:gd name="f16" fmla="*/ 18400 f10 1"/>
                  <a:gd name="f17" fmla="*/ 18400 f11 1"/>
                  <a:gd name="f18" fmla="*/ 3200 f11 1"/>
                  <a:gd name="f19" fmla="*/ f12 1 f2"/>
                  <a:gd name="f20" fmla="*/ f13 1 f2"/>
                  <a:gd name="f21" fmla="*/ f14 1 f2"/>
                  <a:gd name="f22" fmla="*/ 10800 f10 1"/>
                  <a:gd name="f23" fmla="*/ 0 f11 1"/>
                  <a:gd name="f24" fmla="*/ 3160 f10 1"/>
                  <a:gd name="f25" fmla="*/ 3160 f11 1"/>
                  <a:gd name="f26" fmla="*/ 0 f10 1"/>
                  <a:gd name="f27" fmla="*/ 10800 f11 1"/>
                  <a:gd name="f28" fmla="*/ 18440 f11 1"/>
                  <a:gd name="f29" fmla="*/ 21600 f11 1"/>
                  <a:gd name="f30" fmla="*/ 18440 f10 1"/>
                  <a:gd name="f31" fmla="*/ 21600 f10 1"/>
                  <a:gd name="f32" fmla="+- 0 0 f19"/>
                  <a:gd name="f33" fmla="+- f20 0 f1"/>
                  <a:gd name="f34" fmla="+- f21 0 f1"/>
                  <a:gd name="f35" fmla="*/ f32 f0 1"/>
                  <a:gd name="f36" fmla="+- f34 0 f33"/>
                  <a:gd name="f37" fmla="*/ f35 1 f5"/>
                  <a:gd name="f38" fmla="+- f37 0 f1"/>
                  <a:gd name="f39" fmla="cos 1 f38"/>
                  <a:gd name="f40" fmla="sin 1 f38"/>
                  <a:gd name="f41" fmla="+- 0 0 f39"/>
                  <a:gd name="f42" fmla="+- 0 0 f40"/>
                  <a:gd name="f43" fmla="*/ 10800 f41 1"/>
                  <a:gd name="f44" fmla="*/ 10800 f42 1"/>
                  <a:gd name="f45" fmla="*/ f43 f43 1"/>
                  <a:gd name="f46" fmla="*/ f44 f44 1"/>
                  <a:gd name="f47" fmla="+- f45 f46 0"/>
                  <a:gd name="f48" fmla="sqrt f47"/>
                  <a:gd name="f49" fmla="*/ f6 1 f48"/>
                  <a:gd name="f50" fmla="*/ f41 f49 1"/>
                  <a:gd name="f51" fmla="*/ f42 f49 1"/>
                  <a:gd name="f52" fmla="+- 10800 0 f50"/>
                  <a:gd name="f53" fmla="+- 10800 0 f51"/>
                </a:gdLst>
                <a:ahLst/>
                <a:cxnLst>
                  <a:cxn ang="3cd4">
                    <a:pos x="hc" y="t"/>
                  </a:cxn>
                  <a:cxn ang="0">
                    <a:pos x="r" y="vc"/>
                  </a:cxn>
                  <a:cxn ang="cd4">
                    <a:pos x="hc" y="b"/>
                  </a:cxn>
                  <a:cxn ang="cd2">
                    <a:pos x="l" y="vc"/>
                  </a:cxn>
                  <a:cxn ang="f33">
                    <a:pos x="f22" y="f23"/>
                  </a:cxn>
                  <a:cxn ang="f33">
                    <a:pos x="f24" y="f25"/>
                  </a:cxn>
                  <a:cxn ang="f33">
                    <a:pos x="f26" y="f27"/>
                  </a:cxn>
                  <a:cxn ang="f33">
                    <a:pos x="f24" y="f28"/>
                  </a:cxn>
                  <a:cxn ang="f33">
                    <a:pos x="f22" y="f29"/>
                  </a:cxn>
                  <a:cxn ang="f33">
                    <a:pos x="f30" y="f28"/>
                  </a:cxn>
                  <a:cxn ang="f33">
                    <a:pos x="f31" y="f27"/>
                  </a:cxn>
                  <a:cxn ang="f33">
                    <a:pos x="f30" y="f25"/>
                  </a:cxn>
                </a:cxnLst>
                <a:rect l="f15" t="f18" r="f16" b="f17"/>
                <a:pathLst>
                  <a:path w="21600" h="21600">
                    <a:moveTo>
                      <a:pt x="f52" y="f53"/>
                    </a:moveTo>
                    <a:arcTo wR="f9" hR="f9" stAng="f33" swAng="f36"/>
                    <a:close/>
                  </a:path>
                </a:pathLst>
              </a:custGeom>
              <a:solidFill>
                <a:srgbClr val="000000"/>
              </a:solidFill>
              <a:ln w="9360">
                <a:solidFill>
                  <a:srgbClr val="000000"/>
                </a:solidFill>
                <a:prstDash val="solid"/>
                <a:miter/>
              </a:ln>
            </p:spPr>
            <p:txBody>
              <a:bodyPr vert="horz" wrap="square" lIns="158760" tIns="82440" rIns="158760" bIns="82440" anchor="t" anchorCtr="0" compatLnSpc="0">
                <a:noAutofit/>
              </a:bodyPr>
              <a:lstStyle/>
              <a:p>
                <a:pPr marL="0" marR="0" lvl="0" indent="0" rtl="0" hangingPunct="0">
                  <a:lnSpc>
                    <a:spcPct val="100000"/>
                  </a:lnSpc>
                  <a:spcBef>
                    <a:spcPts val="0"/>
                  </a:spcBef>
                  <a:spcAft>
                    <a:spcPts val="0"/>
                  </a:spcAft>
                  <a:buNone/>
                  <a:tabLst/>
                </a:pPr>
                <a:endParaRPr lang="en-US" sz="1800" b="0" i="0" u="none" strike="noStrike">
                  <a:ln>
                    <a:noFill/>
                  </a:ln>
                  <a:latin typeface="Arial" pitchFamily="18"/>
                  <a:ea typeface="Lucida Sans Unicode" pitchFamily="2"/>
                  <a:cs typeface="Tahoma" pitchFamily="2"/>
                </a:endParaRPr>
              </a:p>
            </p:txBody>
          </p:sp>
          <p:sp>
            <p:nvSpPr>
              <p:cNvPr id="11" name="Freeform 10"/>
              <p:cNvSpPr/>
              <p:nvPr/>
            </p:nvSpPr>
            <p:spPr>
              <a:xfrm>
                <a:off x="7130520" y="5949720"/>
                <a:ext cx="40680" cy="47880"/>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200 f10 1"/>
                  <a:gd name="f16" fmla="*/ 18400 f10 1"/>
                  <a:gd name="f17" fmla="*/ 18400 f11 1"/>
                  <a:gd name="f18" fmla="*/ 3200 f11 1"/>
                  <a:gd name="f19" fmla="*/ f12 1 f2"/>
                  <a:gd name="f20" fmla="*/ f13 1 f2"/>
                  <a:gd name="f21" fmla="*/ f14 1 f2"/>
                  <a:gd name="f22" fmla="*/ 10800 f10 1"/>
                  <a:gd name="f23" fmla="*/ 0 f11 1"/>
                  <a:gd name="f24" fmla="*/ 3160 f10 1"/>
                  <a:gd name="f25" fmla="*/ 3160 f11 1"/>
                  <a:gd name="f26" fmla="*/ 0 f10 1"/>
                  <a:gd name="f27" fmla="*/ 10800 f11 1"/>
                  <a:gd name="f28" fmla="*/ 18440 f11 1"/>
                  <a:gd name="f29" fmla="*/ 21600 f11 1"/>
                  <a:gd name="f30" fmla="*/ 18440 f10 1"/>
                  <a:gd name="f31" fmla="*/ 21600 f10 1"/>
                  <a:gd name="f32" fmla="+- 0 0 f19"/>
                  <a:gd name="f33" fmla="+- f20 0 f1"/>
                  <a:gd name="f34" fmla="+- f21 0 f1"/>
                  <a:gd name="f35" fmla="*/ f32 f0 1"/>
                  <a:gd name="f36" fmla="+- f34 0 f33"/>
                  <a:gd name="f37" fmla="*/ f35 1 f5"/>
                  <a:gd name="f38" fmla="+- f37 0 f1"/>
                  <a:gd name="f39" fmla="cos 1 f38"/>
                  <a:gd name="f40" fmla="sin 1 f38"/>
                  <a:gd name="f41" fmla="+- 0 0 f39"/>
                  <a:gd name="f42" fmla="+- 0 0 f40"/>
                  <a:gd name="f43" fmla="*/ 10800 f41 1"/>
                  <a:gd name="f44" fmla="*/ 10800 f42 1"/>
                  <a:gd name="f45" fmla="*/ f43 f43 1"/>
                  <a:gd name="f46" fmla="*/ f44 f44 1"/>
                  <a:gd name="f47" fmla="+- f45 f46 0"/>
                  <a:gd name="f48" fmla="sqrt f47"/>
                  <a:gd name="f49" fmla="*/ f6 1 f48"/>
                  <a:gd name="f50" fmla="*/ f41 f49 1"/>
                  <a:gd name="f51" fmla="*/ f42 f49 1"/>
                  <a:gd name="f52" fmla="+- 10800 0 f50"/>
                  <a:gd name="f53" fmla="+- 10800 0 f51"/>
                </a:gdLst>
                <a:ahLst/>
                <a:cxnLst>
                  <a:cxn ang="3cd4">
                    <a:pos x="hc" y="t"/>
                  </a:cxn>
                  <a:cxn ang="0">
                    <a:pos x="r" y="vc"/>
                  </a:cxn>
                  <a:cxn ang="cd4">
                    <a:pos x="hc" y="b"/>
                  </a:cxn>
                  <a:cxn ang="cd2">
                    <a:pos x="l" y="vc"/>
                  </a:cxn>
                  <a:cxn ang="f33">
                    <a:pos x="f22" y="f23"/>
                  </a:cxn>
                  <a:cxn ang="f33">
                    <a:pos x="f24" y="f25"/>
                  </a:cxn>
                  <a:cxn ang="f33">
                    <a:pos x="f26" y="f27"/>
                  </a:cxn>
                  <a:cxn ang="f33">
                    <a:pos x="f24" y="f28"/>
                  </a:cxn>
                  <a:cxn ang="f33">
                    <a:pos x="f22" y="f29"/>
                  </a:cxn>
                  <a:cxn ang="f33">
                    <a:pos x="f30" y="f28"/>
                  </a:cxn>
                  <a:cxn ang="f33">
                    <a:pos x="f31" y="f27"/>
                  </a:cxn>
                  <a:cxn ang="f33">
                    <a:pos x="f30" y="f25"/>
                  </a:cxn>
                </a:cxnLst>
                <a:rect l="f15" t="f18" r="f16" b="f17"/>
                <a:pathLst>
                  <a:path w="21600" h="21600">
                    <a:moveTo>
                      <a:pt x="f52" y="f53"/>
                    </a:moveTo>
                    <a:arcTo wR="f9" hR="f9" stAng="f33" swAng="f36"/>
                    <a:close/>
                  </a:path>
                </a:pathLst>
              </a:custGeom>
              <a:solidFill>
                <a:srgbClr val="000000"/>
              </a:solidFill>
              <a:ln w="9360">
                <a:solidFill>
                  <a:srgbClr val="000000"/>
                </a:solidFill>
                <a:prstDash val="solid"/>
                <a:miter/>
              </a:ln>
            </p:spPr>
            <p:txBody>
              <a:bodyPr vert="horz" wrap="square" lIns="158760" tIns="82440" rIns="158760" bIns="82440" anchor="t" anchorCtr="0" compatLnSpc="0">
                <a:noAutofit/>
              </a:bodyPr>
              <a:lstStyle/>
              <a:p>
                <a:pPr marL="0" marR="0" lvl="0" indent="0" rtl="0" hangingPunct="0">
                  <a:lnSpc>
                    <a:spcPct val="100000"/>
                  </a:lnSpc>
                  <a:spcBef>
                    <a:spcPts val="0"/>
                  </a:spcBef>
                  <a:spcAft>
                    <a:spcPts val="0"/>
                  </a:spcAft>
                  <a:buNone/>
                  <a:tabLst/>
                </a:pPr>
                <a:endParaRPr lang="en-US" sz="1800" b="0" i="0" u="none" strike="noStrike">
                  <a:ln>
                    <a:noFill/>
                  </a:ln>
                  <a:latin typeface="Arial" pitchFamily="18"/>
                  <a:ea typeface="Lucida Sans Unicode" pitchFamily="2"/>
                  <a:cs typeface="Tahoma" pitchFamily="2"/>
                </a:endParaRPr>
              </a:p>
            </p:txBody>
          </p:sp>
          <p:sp>
            <p:nvSpPr>
              <p:cNvPr id="12" name="Freeform 11"/>
              <p:cNvSpPr/>
              <p:nvPr/>
            </p:nvSpPr>
            <p:spPr>
              <a:xfrm>
                <a:off x="6679440" y="6216839"/>
                <a:ext cx="40680" cy="47880"/>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200 f10 1"/>
                  <a:gd name="f16" fmla="*/ 18400 f10 1"/>
                  <a:gd name="f17" fmla="*/ 18400 f11 1"/>
                  <a:gd name="f18" fmla="*/ 3200 f11 1"/>
                  <a:gd name="f19" fmla="*/ f12 1 f2"/>
                  <a:gd name="f20" fmla="*/ f13 1 f2"/>
                  <a:gd name="f21" fmla="*/ f14 1 f2"/>
                  <a:gd name="f22" fmla="*/ 10800 f10 1"/>
                  <a:gd name="f23" fmla="*/ 0 f11 1"/>
                  <a:gd name="f24" fmla="*/ 3160 f10 1"/>
                  <a:gd name="f25" fmla="*/ 3160 f11 1"/>
                  <a:gd name="f26" fmla="*/ 0 f10 1"/>
                  <a:gd name="f27" fmla="*/ 10800 f11 1"/>
                  <a:gd name="f28" fmla="*/ 18440 f11 1"/>
                  <a:gd name="f29" fmla="*/ 21600 f11 1"/>
                  <a:gd name="f30" fmla="*/ 18440 f10 1"/>
                  <a:gd name="f31" fmla="*/ 21600 f10 1"/>
                  <a:gd name="f32" fmla="+- 0 0 f19"/>
                  <a:gd name="f33" fmla="+- f20 0 f1"/>
                  <a:gd name="f34" fmla="+- f21 0 f1"/>
                  <a:gd name="f35" fmla="*/ f32 f0 1"/>
                  <a:gd name="f36" fmla="+- f34 0 f33"/>
                  <a:gd name="f37" fmla="*/ f35 1 f5"/>
                  <a:gd name="f38" fmla="+- f37 0 f1"/>
                  <a:gd name="f39" fmla="cos 1 f38"/>
                  <a:gd name="f40" fmla="sin 1 f38"/>
                  <a:gd name="f41" fmla="+- 0 0 f39"/>
                  <a:gd name="f42" fmla="+- 0 0 f40"/>
                  <a:gd name="f43" fmla="*/ 10800 f41 1"/>
                  <a:gd name="f44" fmla="*/ 10800 f42 1"/>
                  <a:gd name="f45" fmla="*/ f43 f43 1"/>
                  <a:gd name="f46" fmla="*/ f44 f44 1"/>
                  <a:gd name="f47" fmla="+- f45 f46 0"/>
                  <a:gd name="f48" fmla="sqrt f47"/>
                  <a:gd name="f49" fmla="*/ f6 1 f48"/>
                  <a:gd name="f50" fmla="*/ f41 f49 1"/>
                  <a:gd name="f51" fmla="*/ f42 f49 1"/>
                  <a:gd name="f52" fmla="+- 10800 0 f50"/>
                  <a:gd name="f53" fmla="+- 10800 0 f51"/>
                </a:gdLst>
                <a:ahLst/>
                <a:cxnLst>
                  <a:cxn ang="3cd4">
                    <a:pos x="hc" y="t"/>
                  </a:cxn>
                  <a:cxn ang="0">
                    <a:pos x="r" y="vc"/>
                  </a:cxn>
                  <a:cxn ang="cd4">
                    <a:pos x="hc" y="b"/>
                  </a:cxn>
                  <a:cxn ang="cd2">
                    <a:pos x="l" y="vc"/>
                  </a:cxn>
                  <a:cxn ang="f33">
                    <a:pos x="f22" y="f23"/>
                  </a:cxn>
                  <a:cxn ang="f33">
                    <a:pos x="f24" y="f25"/>
                  </a:cxn>
                  <a:cxn ang="f33">
                    <a:pos x="f26" y="f27"/>
                  </a:cxn>
                  <a:cxn ang="f33">
                    <a:pos x="f24" y="f28"/>
                  </a:cxn>
                  <a:cxn ang="f33">
                    <a:pos x="f22" y="f29"/>
                  </a:cxn>
                  <a:cxn ang="f33">
                    <a:pos x="f30" y="f28"/>
                  </a:cxn>
                  <a:cxn ang="f33">
                    <a:pos x="f31" y="f27"/>
                  </a:cxn>
                  <a:cxn ang="f33">
                    <a:pos x="f30" y="f25"/>
                  </a:cxn>
                </a:cxnLst>
                <a:rect l="f15" t="f18" r="f16" b="f17"/>
                <a:pathLst>
                  <a:path w="21600" h="21600">
                    <a:moveTo>
                      <a:pt x="f52" y="f53"/>
                    </a:moveTo>
                    <a:arcTo wR="f9" hR="f9" stAng="f33" swAng="f36"/>
                    <a:close/>
                  </a:path>
                </a:pathLst>
              </a:custGeom>
              <a:solidFill>
                <a:srgbClr val="000000"/>
              </a:solidFill>
              <a:ln w="9360">
                <a:solidFill>
                  <a:srgbClr val="000000"/>
                </a:solidFill>
                <a:prstDash val="solid"/>
                <a:miter/>
              </a:ln>
            </p:spPr>
            <p:txBody>
              <a:bodyPr vert="horz" wrap="square" lIns="158760" tIns="82440" rIns="158760" bIns="82440" anchor="t" anchorCtr="0" compatLnSpc="0">
                <a:noAutofit/>
              </a:bodyPr>
              <a:lstStyle/>
              <a:p>
                <a:pPr marL="0" marR="0" lvl="0" indent="0" rtl="0" hangingPunct="0">
                  <a:lnSpc>
                    <a:spcPct val="100000"/>
                  </a:lnSpc>
                  <a:spcBef>
                    <a:spcPts val="0"/>
                  </a:spcBef>
                  <a:spcAft>
                    <a:spcPts val="0"/>
                  </a:spcAft>
                  <a:buNone/>
                  <a:tabLst/>
                </a:pPr>
                <a:endParaRPr lang="en-US" sz="1800" b="0" i="0" u="none" strike="noStrike">
                  <a:ln>
                    <a:noFill/>
                  </a:ln>
                  <a:latin typeface="Arial" pitchFamily="18"/>
                  <a:ea typeface="Lucida Sans Unicode" pitchFamily="2"/>
                  <a:cs typeface="Tahoma" pitchFamily="2"/>
                </a:endParaRPr>
              </a:p>
            </p:txBody>
          </p:sp>
          <p:sp>
            <p:nvSpPr>
              <p:cNvPr id="13" name="Freeform 12"/>
              <p:cNvSpPr/>
              <p:nvPr/>
            </p:nvSpPr>
            <p:spPr>
              <a:xfrm>
                <a:off x="6120720" y="6546960"/>
                <a:ext cx="40680" cy="47880"/>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200 f10 1"/>
                  <a:gd name="f16" fmla="*/ 18400 f10 1"/>
                  <a:gd name="f17" fmla="*/ 18400 f11 1"/>
                  <a:gd name="f18" fmla="*/ 3200 f11 1"/>
                  <a:gd name="f19" fmla="*/ f12 1 f2"/>
                  <a:gd name="f20" fmla="*/ f13 1 f2"/>
                  <a:gd name="f21" fmla="*/ f14 1 f2"/>
                  <a:gd name="f22" fmla="*/ 10800 f10 1"/>
                  <a:gd name="f23" fmla="*/ 0 f11 1"/>
                  <a:gd name="f24" fmla="*/ 3160 f10 1"/>
                  <a:gd name="f25" fmla="*/ 3160 f11 1"/>
                  <a:gd name="f26" fmla="*/ 0 f10 1"/>
                  <a:gd name="f27" fmla="*/ 10800 f11 1"/>
                  <a:gd name="f28" fmla="*/ 18440 f11 1"/>
                  <a:gd name="f29" fmla="*/ 21600 f11 1"/>
                  <a:gd name="f30" fmla="*/ 18440 f10 1"/>
                  <a:gd name="f31" fmla="*/ 21600 f10 1"/>
                  <a:gd name="f32" fmla="+- 0 0 f19"/>
                  <a:gd name="f33" fmla="+- f20 0 f1"/>
                  <a:gd name="f34" fmla="+- f21 0 f1"/>
                  <a:gd name="f35" fmla="*/ f32 f0 1"/>
                  <a:gd name="f36" fmla="+- f34 0 f33"/>
                  <a:gd name="f37" fmla="*/ f35 1 f5"/>
                  <a:gd name="f38" fmla="+- f37 0 f1"/>
                  <a:gd name="f39" fmla="cos 1 f38"/>
                  <a:gd name="f40" fmla="sin 1 f38"/>
                  <a:gd name="f41" fmla="+- 0 0 f39"/>
                  <a:gd name="f42" fmla="+- 0 0 f40"/>
                  <a:gd name="f43" fmla="*/ 10800 f41 1"/>
                  <a:gd name="f44" fmla="*/ 10800 f42 1"/>
                  <a:gd name="f45" fmla="*/ f43 f43 1"/>
                  <a:gd name="f46" fmla="*/ f44 f44 1"/>
                  <a:gd name="f47" fmla="+- f45 f46 0"/>
                  <a:gd name="f48" fmla="sqrt f47"/>
                  <a:gd name="f49" fmla="*/ f6 1 f48"/>
                  <a:gd name="f50" fmla="*/ f41 f49 1"/>
                  <a:gd name="f51" fmla="*/ f42 f49 1"/>
                  <a:gd name="f52" fmla="+- 10800 0 f50"/>
                  <a:gd name="f53" fmla="+- 10800 0 f51"/>
                </a:gdLst>
                <a:ahLst/>
                <a:cxnLst>
                  <a:cxn ang="3cd4">
                    <a:pos x="hc" y="t"/>
                  </a:cxn>
                  <a:cxn ang="0">
                    <a:pos x="r" y="vc"/>
                  </a:cxn>
                  <a:cxn ang="cd4">
                    <a:pos x="hc" y="b"/>
                  </a:cxn>
                  <a:cxn ang="cd2">
                    <a:pos x="l" y="vc"/>
                  </a:cxn>
                  <a:cxn ang="f33">
                    <a:pos x="f22" y="f23"/>
                  </a:cxn>
                  <a:cxn ang="f33">
                    <a:pos x="f24" y="f25"/>
                  </a:cxn>
                  <a:cxn ang="f33">
                    <a:pos x="f26" y="f27"/>
                  </a:cxn>
                  <a:cxn ang="f33">
                    <a:pos x="f24" y="f28"/>
                  </a:cxn>
                  <a:cxn ang="f33">
                    <a:pos x="f22" y="f29"/>
                  </a:cxn>
                  <a:cxn ang="f33">
                    <a:pos x="f30" y="f28"/>
                  </a:cxn>
                  <a:cxn ang="f33">
                    <a:pos x="f31" y="f27"/>
                  </a:cxn>
                  <a:cxn ang="f33">
                    <a:pos x="f30" y="f25"/>
                  </a:cxn>
                </a:cxnLst>
                <a:rect l="f15" t="f18" r="f16" b="f17"/>
                <a:pathLst>
                  <a:path w="21600" h="21600">
                    <a:moveTo>
                      <a:pt x="f52" y="f53"/>
                    </a:moveTo>
                    <a:arcTo wR="f9" hR="f9" stAng="f33" swAng="f36"/>
                    <a:close/>
                  </a:path>
                </a:pathLst>
              </a:custGeom>
              <a:solidFill>
                <a:srgbClr val="000000"/>
              </a:solidFill>
              <a:ln w="9360">
                <a:solidFill>
                  <a:srgbClr val="000000"/>
                </a:solidFill>
                <a:prstDash val="solid"/>
                <a:miter/>
              </a:ln>
            </p:spPr>
            <p:txBody>
              <a:bodyPr vert="horz" wrap="square" lIns="158760" tIns="82440" rIns="158760" bIns="82440" anchor="t" anchorCtr="0" compatLnSpc="0">
                <a:noAutofit/>
              </a:bodyPr>
              <a:lstStyle/>
              <a:p>
                <a:pPr marL="0" marR="0" lvl="0" indent="0" rtl="0" hangingPunct="0">
                  <a:lnSpc>
                    <a:spcPct val="100000"/>
                  </a:lnSpc>
                  <a:spcBef>
                    <a:spcPts val="0"/>
                  </a:spcBef>
                  <a:spcAft>
                    <a:spcPts val="0"/>
                  </a:spcAft>
                  <a:buNone/>
                  <a:tabLst/>
                </a:pPr>
                <a:endParaRPr lang="en-US" sz="1800" b="0" i="0" u="none" strike="noStrike">
                  <a:ln>
                    <a:noFill/>
                  </a:ln>
                  <a:latin typeface="Arial" pitchFamily="18"/>
                  <a:ea typeface="Lucida Sans Unicode" pitchFamily="2"/>
                  <a:cs typeface="Tahoma" pitchFamily="2"/>
                </a:endParaRPr>
              </a:p>
            </p:txBody>
          </p:sp>
        </p:grpSp>
        <p:grpSp>
          <p:nvGrpSpPr>
            <p:cNvPr id="14" name="Group 13"/>
            <p:cNvGrpSpPr/>
            <p:nvPr/>
          </p:nvGrpSpPr>
          <p:grpSpPr>
            <a:xfrm>
              <a:off x="6130800" y="4680000"/>
              <a:ext cx="2869559" cy="2831759"/>
              <a:chOff x="6130800" y="4680000"/>
              <a:chExt cx="2869559" cy="2831759"/>
            </a:xfrm>
          </p:grpSpPr>
          <p:sp>
            <p:nvSpPr>
              <p:cNvPr id="15" name="Freeform 14"/>
              <p:cNvSpPr/>
              <p:nvPr/>
            </p:nvSpPr>
            <p:spPr>
              <a:xfrm>
                <a:off x="7506720" y="5035680"/>
                <a:ext cx="1257480" cy="2019240"/>
              </a:xfrm>
              <a:custGeom>
                <a:avLst/>
                <a:gdLst>
                  <a:gd name="f0" fmla="val 0"/>
                  <a:gd name="f1" fmla="val 1755"/>
                  <a:gd name="f2" fmla="val 2385"/>
                  <a:gd name="f3" fmla="val 1860"/>
                  <a:gd name="f4" fmla="val 1515"/>
                  <a:gd name="f5" fmla="val 870"/>
                  <a:gd name="f6" fmla="val 615"/>
                  <a:gd name="f7" fmla="val 1335"/>
                  <a:gd name="f8" fmla="val 150"/>
                </a:gdLst>
                <a:ahLst/>
                <a:cxnLst>
                  <a:cxn ang="3cd4">
                    <a:pos x="hc" y="t"/>
                  </a:cxn>
                  <a:cxn ang="0">
                    <a:pos x="r" y="vc"/>
                  </a:cxn>
                  <a:cxn ang="cd4">
                    <a:pos x="hc" y="b"/>
                  </a:cxn>
                  <a:cxn ang="cd2">
                    <a:pos x="l" y="vc"/>
                  </a:cxn>
                </a:cxnLst>
                <a:rect l="l" t="t" r="r" b="b"/>
                <a:pathLst>
                  <a:path w="1755" h="2385">
                    <a:moveTo>
                      <a:pt x="f0" y="f2"/>
                    </a:moveTo>
                    <a:lnTo>
                      <a:pt x="f1" y="f3"/>
                    </a:lnTo>
                    <a:lnTo>
                      <a:pt x="f4" y="f5"/>
                    </a:lnTo>
                    <a:lnTo>
                      <a:pt x="f6" y="f7"/>
                    </a:lnTo>
                    <a:lnTo>
                      <a:pt x="f8" y="f0"/>
                    </a:lnTo>
                  </a:path>
                </a:pathLst>
              </a:custGeom>
              <a:noFill/>
              <a:ln w="9360">
                <a:solidFill>
                  <a:srgbClr val="000000"/>
                </a:solidFill>
                <a:prstDash val="solid"/>
                <a:round/>
              </a:ln>
            </p:spPr>
            <p:txBody>
              <a:bodyPr vert="horz" wrap="square" lIns="158760" tIns="82440" rIns="158760" bIns="82440" anchor="t" anchorCtr="0" compatLnSpc="0">
                <a:noAutofit/>
              </a:bodyPr>
              <a:lstStyle/>
              <a:p>
                <a:pPr marL="0" marR="0" lvl="0" indent="0" rtl="0" hangingPunct="0">
                  <a:lnSpc>
                    <a:spcPct val="100000"/>
                  </a:lnSpc>
                  <a:spcBef>
                    <a:spcPts val="0"/>
                  </a:spcBef>
                  <a:spcAft>
                    <a:spcPts val="0"/>
                  </a:spcAft>
                  <a:buNone/>
                  <a:tabLst/>
                </a:pPr>
                <a:endParaRPr lang="en-US" sz="1800" b="0" i="0" u="none" strike="noStrike">
                  <a:ln>
                    <a:noFill/>
                  </a:ln>
                  <a:latin typeface="Arial" pitchFamily="18"/>
                  <a:ea typeface="Lucida Sans Unicode" pitchFamily="2"/>
                  <a:cs typeface="Tahoma" pitchFamily="2"/>
                </a:endParaRPr>
              </a:p>
            </p:txBody>
          </p:sp>
          <p:sp>
            <p:nvSpPr>
              <p:cNvPr id="16" name="Straight Connector 15"/>
              <p:cNvSpPr/>
              <p:nvPr/>
            </p:nvSpPr>
            <p:spPr>
              <a:xfrm flipV="1">
                <a:off x="7506720" y="5759280"/>
                <a:ext cx="1085040" cy="1295280"/>
              </a:xfrm>
              <a:prstGeom prst="line">
                <a:avLst/>
              </a:prstGeom>
              <a:noFill/>
              <a:ln w="9360">
                <a:solidFill>
                  <a:srgbClr val="000000"/>
                </a:solidFill>
                <a:custDash>
                  <a:ds d="403846" sp="100000"/>
                </a:custDash>
                <a:miter/>
              </a:ln>
            </p:spPr>
            <p:txBody>
              <a:bodyPr vert="horz" wrap="square" lIns="158760" tIns="82440" rIns="158760" bIns="82440" anchor="t" anchorCtr="0" compatLnSpc="0">
                <a:noAutofit/>
              </a:bodyPr>
              <a:lstStyle/>
              <a:p>
                <a:pPr marL="0" marR="0" lvl="0" indent="0" rtl="0" hangingPunct="0">
                  <a:lnSpc>
                    <a:spcPct val="100000"/>
                  </a:lnSpc>
                  <a:spcBef>
                    <a:spcPts val="0"/>
                  </a:spcBef>
                  <a:spcAft>
                    <a:spcPts val="0"/>
                  </a:spcAft>
                  <a:buNone/>
                  <a:tabLst/>
                </a:pPr>
                <a:endParaRPr lang="en-US" sz="1800" b="0" i="0" u="none" strike="noStrike">
                  <a:ln>
                    <a:noFill/>
                  </a:ln>
                  <a:latin typeface="Arial" pitchFamily="18"/>
                  <a:ea typeface="Lucida Sans Unicode" pitchFamily="2"/>
                  <a:cs typeface="Tahoma" pitchFamily="2"/>
                </a:endParaRPr>
              </a:p>
            </p:txBody>
          </p:sp>
          <p:sp>
            <p:nvSpPr>
              <p:cNvPr id="17" name="Straight Connector 16"/>
              <p:cNvSpPr/>
              <p:nvPr/>
            </p:nvSpPr>
            <p:spPr>
              <a:xfrm flipV="1">
                <a:off x="7506720" y="6177960"/>
                <a:ext cx="429840" cy="863280"/>
              </a:xfrm>
              <a:prstGeom prst="line">
                <a:avLst/>
              </a:prstGeom>
              <a:noFill/>
              <a:ln w="9360">
                <a:solidFill>
                  <a:srgbClr val="000000"/>
                </a:solidFill>
                <a:custDash>
                  <a:ds d="403846" sp="100000"/>
                </a:custDash>
                <a:miter/>
              </a:ln>
            </p:spPr>
            <p:txBody>
              <a:bodyPr vert="horz" wrap="square" lIns="158760" tIns="82440" rIns="158760" bIns="82440" anchor="t" anchorCtr="0" compatLnSpc="0">
                <a:noAutofit/>
              </a:bodyPr>
              <a:lstStyle/>
              <a:p>
                <a:pPr marL="0" marR="0" lvl="0" indent="0" rtl="0" hangingPunct="0">
                  <a:lnSpc>
                    <a:spcPct val="100000"/>
                  </a:lnSpc>
                  <a:spcBef>
                    <a:spcPts val="0"/>
                  </a:spcBef>
                  <a:spcAft>
                    <a:spcPts val="0"/>
                  </a:spcAft>
                  <a:buNone/>
                  <a:tabLst/>
                </a:pPr>
                <a:endParaRPr lang="en-US" sz="1800" b="0" i="0" u="none" strike="noStrike">
                  <a:ln>
                    <a:noFill/>
                  </a:ln>
                  <a:latin typeface="Arial" pitchFamily="18"/>
                  <a:ea typeface="Lucida Sans Unicode" pitchFamily="2"/>
                  <a:cs typeface="Tahoma" pitchFamily="2"/>
                </a:endParaRPr>
              </a:p>
            </p:txBody>
          </p:sp>
          <p:sp>
            <p:nvSpPr>
              <p:cNvPr id="18" name="Straight Connector 17"/>
              <p:cNvSpPr/>
              <p:nvPr/>
            </p:nvSpPr>
            <p:spPr>
              <a:xfrm flipV="1">
                <a:off x="7517519" y="5035680"/>
                <a:ext cx="86041" cy="2005560"/>
              </a:xfrm>
              <a:prstGeom prst="line">
                <a:avLst/>
              </a:prstGeom>
              <a:noFill/>
              <a:ln w="9360">
                <a:solidFill>
                  <a:srgbClr val="000000"/>
                </a:solidFill>
                <a:custDash>
                  <a:ds d="403846" sp="100000"/>
                </a:custDash>
                <a:miter/>
              </a:ln>
            </p:spPr>
            <p:txBody>
              <a:bodyPr vert="horz" wrap="square" lIns="158760" tIns="82440" rIns="158760" bIns="82440" anchor="t" anchorCtr="0" compatLnSpc="0">
                <a:noAutofit/>
              </a:bodyPr>
              <a:lstStyle/>
              <a:p>
                <a:pPr marL="0" marR="0" lvl="0" indent="0" rtl="0" hangingPunct="0">
                  <a:lnSpc>
                    <a:spcPct val="100000"/>
                  </a:lnSpc>
                  <a:spcBef>
                    <a:spcPts val="0"/>
                  </a:spcBef>
                  <a:spcAft>
                    <a:spcPts val="0"/>
                  </a:spcAft>
                  <a:buNone/>
                  <a:tabLst/>
                </a:pPr>
                <a:endParaRPr lang="en-US" sz="1800" b="0" i="0" u="none" strike="noStrike">
                  <a:ln>
                    <a:noFill/>
                  </a:ln>
                  <a:latin typeface="Arial" pitchFamily="18"/>
                  <a:ea typeface="Lucida Sans Unicode" pitchFamily="2"/>
                  <a:cs typeface="Tahoma" pitchFamily="2"/>
                </a:endParaRPr>
              </a:p>
            </p:txBody>
          </p:sp>
          <p:sp>
            <p:nvSpPr>
              <p:cNvPr id="19" name="Straight Connector 18"/>
              <p:cNvSpPr/>
              <p:nvPr/>
            </p:nvSpPr>
            <p:spPr>
              <a:xfrm flipH="1" flipV="1">
                <a:off x="7151760" y="5961960"/>
                <a:ext cx="354240" cy="1104480"/>
              </a:xfrm>
              <a:prstGeom prst="line">
                <a:avLst/>
              </a:prstGeom>
              <a:noFill/>
              <a:ln w="9360">
                <a:solidFill>
                  <a:srgbClr val="000000"/>
                </a:solidFill>
                <a:custDash>
                  <a:ds d="403846" sp="100000"/>
                </a:custDash>
                <a:miter/>
              </a:ln>
            </p:spPr>
            <p:txBody>
              <a:bodyPr vert="horz" wrap="square" lIns="158760" tIns="82440" rIns="158760" bIns="82440" anchor="t" anchorCtr="0" compatLnSpc="0">
                <a:noAutofit/>
              </a:bodyPr>
              <a:lstStyle/>
              <a:p>
                <a:pPr marL="0" marR="0" lvl="0" indent="0" rtl="0" hangingPunct="0">
                  <a:lnSpc>
                    <a:spcPct val="100000"/>
                  </a:lnSpc>
                  <a:spcBef>
                    <a:spcPts val="0"/>
                  </a:spcBef>
                  <a:spcAft>
                    <a:spcPts val="0"/>
                  </a:spcAft>
                  <a:buNone/>
                  <a:tabLst/>
                </a:pPr>
                <a:endParaRPr lang="en-US" sz="1800" b="0" i="0" u="none" strike="noStrike">
                  <a:ln>
                    <a:noFill/>
                  </a:ln>
                  <a:latin typeface="Arial" pitchFamily="18"/>
                  <a:ea typeface="Lucida Sans Unicode" pitchFamily="2"/>
                  <a:cs typeface="Tahoma" pitchFamily="2"/>
                </a:endParaRPr>
              </a:p>
            </p:txBody>
          </p:sp>
          <p:sp>
            <p:nvSpPr>
              <p:cNvPr id="20" name="Straight Connector 19"/>
              <p:cNvSpPr/>
              <p:nvPr/>
            </p:nvSpPr>
            <p:spPr>
              <a:xfrm flipH="1" flipV="1">
                <a:off x="6711840" y="6241320"/>
                <a:ext cx="773640" cy="799560"/>
              </a:xfrm>
              <a:prstGeom prst="line">
                <a:avLst/>
              </a:prstGeom>
              <a:noFill/>
              <a:ln w="9360">
                <a:solidFill>
                  <a:srgbClr val="000000"/>
                </a:solidFill>
                <a:custDash>
                  <a:ds d="403846" sp="100000"/>
                </a:custDash>
                <a:miter/>
              </a:ln>
            </p:spPr>
            <p:txBody>
              <a:bodyPr vert="horz" wrap="square" lIns="158760" tIns="82440" rIns="158760" bIns="82440" anchor="t" anchorCtr="0" compatLnSpc="0">
                <a:noAutofit/>
              </a:bodyPr>
              <a:lstStyle/>
              <a:p>
                <a:pPr marL="0" marR="0" lvl="0" indent="0" rtl="0" hangingPunct="0">
                  <a:lnSpc>
                    <a:spcPct val="100000"/>
                  </a:lnSpc>
                  <a:spcBef>
                    <a:spcPts val="0"/>
                  </a:spcBef>
                  <a:spcAft>
                    <a:spcPts val="0"/>
                  </a:spcAft>
                  <a:buNone/>
                  <a:tabLst/>
                </a:pPr>
                <a:endParaRPr lang="en-US" sz="1800" b="0" i="0" u="none" strike="noStrike">
                  <a:ln>
                    <a:noFill/>
                  </a:ln>
                  <a:latin typeface="Arial" pitchFamily="18"/>
                  <a:ea typeface="Lucida Sans Unicode" pitchFamily="2"/>
                  <a:cs typeface="Tahoma" pitchFamily="2"/>
                </a:endParaRPr>
              </a:p>
            </p:txBody>
          </p:sp>
          <p:sp>
            <p:nvSpPr>
              <p:cNvPr id="21" name="Straight Connector 20"/>
              <p:cNvSpPr/>
              <p:nvPr/>
            </p:nvSpPr>
            <p:spPr>
              <a:xfrm flipH="1" flipV="1">
                <a:off x="6130800" y="6558120"/>
                <a:ext cx="1364400" cy="495360"/>
              </a:xfrm>
              <a:prstGeom prst="line">
                <a:avLst/>
              </a:prstGeom>
              <a:noFill/>
              <a:ln w="9360">
                <a:solidFill>
                  <a:srgbClr val="000000"/>
                </a:solidFill>
                <a:custDash>
                  <a:ds d="403846" sp="100000"/>
                </a:custDash>
                <a:miter/>
              </a:ln>
            </p:spPr>
            <p:txBody>
              <a:bodyPr vert="horz" wrap="square" lIns="158760" tIns="82440" rIns="158760" bIns="82440" anchor="t" anchorCtr="0" compatLnSpc="0">
                <a:noAutofit/>
              </a:bodyPr>
              <a:lstStyle/>
              <a:p>
                <a:pPr marL="0" marR="0" lvl="0" indent="0" rtl="0" hangingPunct="0">
                  <a:lnSpc>
                    <a:spcPct val="100000"/>
                  </a:lnSpc>
                  <a:spcBef>
                    <a:spcPts val="0"/>
                  </a:spcBef>
                  <a:spcAft>
                    <a:spcPts val="0"/>
                  </a:spcAft>
                  <a:buNone/>
                  <a:tabLst/>
                </a:pPr>
                <a:endParaRPr lang="en-US" sz="1800" b="0" i="0" u="none" strike="noStrike">
                  <a:ln>
                    <a:noFill/>
                  </a:ln>
                  <a:latin typeface="Arial" pitchFamily="18"/>
                  <a:ea typeface="Lucida Sans Unicode" pitchFamily="2"/>
                  <a:cs typeface="Tahoma" pitchFamily="2"/>
                </a:endParaRPr>
              </a:p>
            </p:txBody>
          </p:sp>
          <p:sp>
            <p:nvSpPr>
              <p:cNvPr id="22" name="TextBox 21"/>
              <p:cNvSpPr txBox="1"/>
              <p:nvPr/>
            </p:nvSpPr>
            <p:spPr>
              <a:xfrm>
                <a:off x="7442280" y="7028999"/>
                <a:ext cx="559440" cy="482760"/>
              </a:xfrm>
              <a:prstGeom prst="rect">
                <a:avLst/>
              </a:prstGeom>
              <a:noFill/>
              <a:ln>
                <a:noFill/>
              </a:ln>
            </p:spPr>
            <p:txBody>
              <a:bodyPr vert="horz" wrap="square" lIns="91440" tIns="45720" rIns="91440" bIns="45720" anchor="ctr" anchorCtr="0" compatLnSpc="0">
                <a:noAutofit/>
              </a:bodyPr>
              <a:lstStyle/>
              <a:p>
                <a:pPr marL="0" marR="0" lvl="0" indent="0" rtl="0" hangingPunct="0">
                  <a:lnSpc>
                    <a:spcPct val="100000"/>
                  </a:lnSpc>
                  <a:spcBef>
                    <a:spcPts val="0"/>
                  </a:spcBef>
                  <a:spcAft>
                    <a:spcPts val="0"/>
                  </a:spcAft>
                  <a:buNone/>
                  <a:tabLst/>
                </a:pPr>
                <a:r>
                  <a:rPr lang="en-US" sz="1400" b="1" i="1" u="none" strike="noStrike">
                    <a:ln>
                      <a:noFill/>
                    </a:ln>
                    <a:latin typeface="Times New Roman" pitchFamily="18"/>
                    <a:ea typeface="Times New Roman" pitchFamily="18"/>
                    <a:cs typeface="Times New Roman" pitchFamily="18"/>
                  </a:rPr>
                  <a:t>p</a:t>
                </a:r>
                <a:r>
                  <a:rPr lang="en-US" sz="1400" b="1" i="1" u="none" strike="noStrike" baseline="-25000">
                    <a:ln>
                      <a:noFill/>
                    </a:ln>
                    <a:latin typeface="Times New Roman" pitchFamily="18"/>
                    <a:ea typeface="Times New Roman" pitchFamily="18"/>
                    <a:cs typeface="Times New Roman" pitchFamily="18"/>
                  </a:rPr>
                  <a:t>1</a:t>
                </a:r>
              </a:p>
            </p:txBody>
          </p:sp>
          <p:sp>
            <p:nvSpPr>
              <p:cNvPr id="23" name="TextBox 22"/>
              <p:cNvSpPr txBox="1"/>
              <p:nvPr/>
            </p:nvSpPr>
            <p:spPr>
              <a:xfrm>
                <a:off x="8441279" y="5365800"/>
                <a:ext cx="559080" cy="482760"/>
              </a:xfrm>
              <a:prstGeom prst="rect">
                <a:avLst/>
              </a:prstGeom>
              <a:noFill/>
              <a:ln>
                <a:noFill/>
              </a:ln>
            </p:spPr>
            <p:txBody>
              <a:bodyPr vert="horz" wrap="square" lIns="91440" tIns="45720" rIns="91440" bIns="45720" anchor="ctr" anchorCtr="0" compatLnSpc="0">
                <a:noAutofit/>
              </a:bodyPr>
              <a:lstStyle/>
              <a:p>
                <a:pPr marL="0" marR="0" lvl="0" indent="0" rtl="0" hangingPunct="0">
                  <a:lnSpc>
                    <a:spcPct val="100000"/>
                  </a:lnSpc>
                  <a:spcBef>
                    <a:spcPts val="0"/>
                  </a:spcBef>
                  <a:spcAft>
                    <a:spcPts val="0"/>
                  </a:spcAft>
                  <a:buNone/>
                  <a:tabLst/>
                </a:pPr>
                <a:r>
                  <a:rPr lang="en-US" sz="1400" b="1" i="1" u="none" strike="noStrike">
                    <a:ln>
                      <a:noFill/>
                    </a:ln>
                    <a:latin typeface="Times New Roman" pitchFamily="18"/>
                    <a:ea typeface="Times New Roman" pitchFamily="18"/>
                    <a:cs typeface="Times New Roman" pitchFamily="18"/>
                  </a:rPr>
                  <a:t>p</a:t>
                </a:r>
                <a:r>
                  <a:rPr lang="en-US" sz="1400" b="1" i="1" u="none" strike="noStrike" baseline="-25000">
                    <a:ln>
                      <a:noFill/>
                    </a:ln>
                    <a:latin typeface="Times New Roman" pitchFamily="18"/>
                    <a:ea typeface="Times New Roman" pitchFamily="18"/>
                    <a:cs typeface="Times New Roman" pitchFamily="18"/>
                  </a:rPr>
                  <a:t>i</a:t>
                </a:r>
              </a:p>
            </p:txBody>
          </p:sp>
          <p:sp>
            <p:nvSpPr>
              <p:cNvPr id="24" name="TextBox 23"/>
              <p:cNvSpPr txBox="1"/>
              <p:nvPr/>
            </p:nvSpPr>
            <p:spPr>
              <a:xfrm>
                <a:off x="7904160" y="5721120"/>
                <a:ext cx="559080" cy="483120"/>
              </a:xfrm>
              <a:prstGeom prst="rect">
                <a:avLst/>
              </a:prstGeom>
              <a:noFill/>
              <a:ln>
                <a:noFill/>
              </a:ln>
            </p:spPr>
            <p:txBody>
              <a:bodyPr vert="horz" wrap="square" lIns="91440" tIns="45720" rIns="91440" bIns="45720" anchor="ctr" anchorCtr="0" compatLnSpc="0">
                <a:noAutofit/>
              </a:bodyPr>
              <a:lstStyle/>
              <a:p>
                <a:pPr marL="0" marR="0" lvl="0" indent="0" rtl="0" hangingPunct="0">
                  <a:lnSpc>
                    <a:spcPct val="100000"/>
                  </a:lnSpc>
                  <a:spcBef>
                    <a:spcPts val="0"/>
                  </a:spcBef>
                  <a:spcAft>
                    <a:spcPts val="0"/>
                  </a:spcAft>
                  <a:buNone/>
                  <a:tabLst/>
                </a:pPr>
                <a:r>
                  <a:rPr lang="en-US" sz="1400" b="1" i="1" u="none" strike="noStrike">
                    <a:ln>
                      <a:noFill/>
                    </a:ln>
                    <a:latin typeface="Times New Roman" pitchFamily="18"/>
                    <a:ea typeface="Times New Roman" pitchFamily="18"/>
                    <a:cs typeface="Times New Roman" pitchFamily="18"/>
                  </a:rPr>
                  <a:t>p</a:t>
                </a:r>
                <a:r>
                  <a:rPr lang="en-US" sz="1400" b="1" i="1" u="none" strike="noStrike" baseline="-25000">
                    <a:ln>
                      <a:noFill/>
                    </a:ln>
                    <a:latin typeface="Times New Roman" pitchFamily="18"/>
                    <a:ea typeface="Times New Roman" pitchFamily="18"/>
                    <a:cs typeface="Times New Roman" pitchFamily="18"/>
                  </a:rPr>
                  <a:t>j</a:t>
                </a:r>
              </a:p>
            </p:txBody>
          </p:sp>
          <p:sp>
            <p:nvSpPr>
              <p:cNvPr id="25" name="TextBox 24"/>
              <p:cNvSpPr txBox="1"/>
              <p:nvPr/>
            </p:nvSpPr>
            <p:spPr>
              <a:xfrm>
                <a:off x="7560720" y="4680000"/>
                <a:ext cx="558720" cy="482760"/>
              </a:xfrm>
              <a:prstGeom prst="rect">
                <a:avLst/>
              </a:prstGeom>
              <a:noFill/>
              <a:ln>
                <a:noFill/>
              </a:ln>
            </p:spPr>
            <p:txBody>
              <a:bodyPr vert="horz" wrap="square" lIns="91440" tIns="45720" rIns="91440" bIns="45720" anchor="ctr" anchorCtr="0" compatLnSpc="0">
                <a:noAutofit/>
              </a:bodyPr>
              <a:lstStyle/>
              <a:p>
                <a:pPr marL="0" marR="0" lvl="0" indent="0" rtl="0" hangingPunct="0">
                  <a:lnSpc>
                    <a:spcPct val="100000"/>
                  </a:lnSpc>
                  <a:spcBef>
                    <a:spcPts val="0"/>
                  </a:spcBef>
                  <a:spcAft>
                    <a:spcPts val="0"/>
                  </a:spcAft>
                  <a:buNone/>
                  <a:tabLst/>
                </a:pPr>
                <a:r>
                  <a:rPr lang="en-US" sz="1400" b="1" i="1" u="none" strike="noStrike">
                    <a:ln>
                      <a:noFill/>
                    </a:ln>
                    <a:latin typeface="Times New Roman" pitchFamily="18"/>
                    <a:ea typeface="Times New Roman" pitchFamily="18"/>
                    <a:cs typeface="Times New Roman" pitchFamily="18"/>
                  </a:rPr>
                  <a:t>p</a:t>
                </a:r>
                <a:r>
                  <a:rPr lang="en-US" sz="1400" b="1" i="1" u="none" strike="noStrike" baseline="-25000">
                    <a:ln>
                      <a:noFill/>
                    </a:ln>
                    <a:latin typeface="Times New Roman" pitchFamily="18"/>
                    <a:ea typeface="Times New Roman" pitchFamily="18"/>
                    <a:cs typeface="Times New Roman" pitchFamily="18"/>
                  </a:rPr>
                  <a:t>k</a:t>
                </a:r>
              </a:p>
            </p:txBody>
          </p:sp>
        </p:grpSp>
      </p:grpSp>
    </p:spTree>
    <p:extLst>
      <p:ext uri="{BB962C8B-B14F-4D97-AF65-F5344CB8AC3E}">
        <p14:creationId xmlns:p14="http://schemas.microsoft.com/office/powerpoint/2010/main" val="14768451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503999" y="686359"/>
            <a:ext cx="9071640" cy="492443"/>
          </a:xfrm>
        </p:spPr>
        <p:txBody>
          <a:bodyPr>
            <a:spAutoFit/>
          </a:bodyPr>
          <a:lstStyle/>
          <a:p>
            <a:pPr marL="727560" lvl="0" indent="-228600"/>
            <a:r>
              <a:rPr lang="en-US" sz="3200" b="1" dirty="0" err="1">
                <a:latin typeface="Arial" pitchFamily="34"/>
              </a:rPr>
              <a:t>Метод</a:t>
            </a:r>
            <a:r>
              <a:rPr lang="en-US" sz="3200" b="1" dirty="0">
                <a:latin typeface="Arial" pitchFamily="34"/>
              </a:rPr>
              <a:t> </a:t>
            </a:r>
            <a:r>
              <a:rPr lang="en-US" sz="3200" b="1" dirty="0" err="1">
                <a:latin typeface="Arial" pitchFamily="34"/>
              </a:rPr>
              <a:t>Грехема</a:t>
            </a:r>
            <a:endParaRPr lang="en-US" sz="3200" b="1" dirty="0">
              <a:latin typeface="Arial" pitchFamily="34"/>
            </a:endParaRPr>
          </a:p>
        </p:txBody>
      </p:sp>
      <p:sp>
        <p:nvSpPr>
          <p:cNvPr id="3" name="Subtitle 2"/>
          <p:cNvSpPr txBox="1">
            <a:spLocks noGrp="1"/>
          </p:cNvSpPr>
          <p:nvPr>
            <p:ph type="subTitle" idx="4294967295"/>
          </p:nvPr>
        </p:nvSpPr>
        <p:spPr>
          <a:xfrm>
            <a:off x="503999" y="1445120"/>
            <a:ext cx="9071640" cy="5637441"/>
          </a:xfrm>
        </p:spPr>
        <p:txBody>
          <a:bodyPr anchor="ctr">
            <a:spAutoFit/>
          </a:bodyPr>
          <a:lstStyle/>
          <a:p>
            <a:pPr lvl="0" algn="ctr"/>
            <a:r>
              <a:rPr lang="en-US" sz="2800" dirty="0" err="1">
                <a:latin typeface="Times New Roman" pitchFamily="18"/>
              </a:rPr>
              <a:t>Отже</a:t>
            </a:r>
            <a:r>
              <a:rPr lang="en-US" sz="2800" dirty="0">
                <a:latin typeface="Times New Roman" pitchFamily="18"/>
              </a:rPr>
              <a:t>, </a:t>
            </a:r>
            <a:r>
              <a:rPr lang="en-US" sz="2800" dirty="0" err="1">
                <a:latin typeface="Times New Roman" pitchFamily="18"/>
              </a:rPr>
              <a:t>залежно</a:t>
            </a:r>
            <a:r>
              <a:rPr lang="en-US" sz="2800" dirty="0">
                <a:latin typeface="Times New Roman" pitchFamily="18"/>
              </a:rPr>
              <a:t> </a:t>
            </a:r>
            <a:r>
              <a:rPr lang="en-US" sz="2800" dirty="0" err="1">
                <a:latin typeface="Times New Roman" pitchFamily="18"/>
              </a:rPr>
              <a:t>від</a:t>
            </a:r>
            <a:r>
              <a:rPr lang="en-US" sz="2800" dirty="0">
                <a:latin typeface="Times New Roman" pitchFamily="18"/>
              </a:rPr>
              <a:t> </a:t>
            </a:r>
            <a:r>
              <a:rPr lang="en-US" sz="2800" dirty="0" err="1">
                <a:latin typeface="Times New Roman" pitchFamily="18"/>
              </a:rPr>
              <a:t>результату</a:t>
            </a:r>
            <a:r>
              <a:rPr lang="en-US" sz="2800" dirty="0">
                <a:latin typeface="Times New Roman" pitchFamily="18"/>
              </a:rPr>
              <a:t> </a:t>
            </a:r>
            <a:r>
              <a:rPr lang="en-US" sz="2800" dirty="0" err="1">
                <a:latin typeface="Times New Roman" pitchFamily="18"/>
              </a:rPr>
              <a:t>перевірки</a:t>
            </a:r>
            <a:r>
              <a:rPr lang="en-US" sz="2800" dirty="0">
                <a:latin typeface="Times New Roman" pitchFamily="18"/>
              </a:rPr>
              <a:t> </a:t>
            </a:r>
            <a:r>
              <a:rPr lang="en-US" sz="2800" dirty="0" err="1">
                <a:latin typeface="Times New Roman" pitchFamily="18"/>
              </a:rPr>
              <a:t>кута</a:t>
            </a:r>
            <a:r>
              <a:rPr lang="en-US" sz="2800" dirty="0">
                <a:latin typeface="Times New Roman" pitchFamily="18"/>
              </a:rPr>
              <a:t>, </a:t>
            </a:r>
            <a:r>
              <a:rPr lang="en-US" sz="2800" dirty="0" err="1">
                <a:latin typeface="Times New Roman" pitchFamily="18"/>
              </a:rPr>
              <a:t>утвореного</a:t>
            </a:r>
            <a:r>
              <a:rPr lang="en-US" sz="2800" dirty="0">
                <a:latin typeface="Times New Roman" pitchFamily="18"/>
              </a:rPr>
              <a:t> </a:t>
            </a:r>
            <a:r>
              <a:rPr lang="en-US" sz="2800" dirty="0" err="1">
                <a:latin typeface="Times New Roman" pitchFamily="18"/>
              </a:rPr>
              <a:t>поточною</a:t>
            </a:r>
            <a:r>
              <a:rPr lang="en-US" sz="2800" dirty="0">
                <a:latin typeface="Times New Roman" pitchFamily="18"/>
              </a:rPr>
              <a:t> </a:t>
            </a:r>
            <a:r>
              <a:rPr lang="en-US" sz="2800" dirty="0" err="1">
                <a:latin typeface="Times New Roman" pitchFamily="18"/>
              </a:rPr>
              <a:t>трійкою</a:t>
            </a:r>
            <a:r>
              <a:rPr lang="en-US" sz="2800" dirty="0">
                <a:latin typeface="Times New Roman" pitchFamily="18"/>
              </a:rPr>
              <a:t> </a:t>
            </a:r>
            <a:r>
              <a:rPr lang="en-US" sz="2800" dirty="0" err="1">
                <a:latin typeface="Times New Roman" pitchFamily="18"/>
              </a:rPr>
              <a:t>точок</a:t>
            </a:r>
            <a:r>
              <a:rPr lang="en-US" sz="2800" dirty="0">
                <a:latin typeface="Times New Roman" pitchFamily="18"/>
              </a:rPr>
              <a:t>, </a:t>
            </a:r>
            <a:r>
              <a:rPr lang="en-US" sz="2800" dirty="0" err="1">
                <a:latin typeface="Times New Roman" pitchFamily="18"/>
              </a:rPr>
              <a:t>можливі</a:t>
            </a:r>
            <a:r>
              <a:rPr lang="en-US" sz="2800" dirty="0">
                <a:latin typeface="Times New Roman" pitchFamily="18"/>
              </a:rPr>
              <a:t> </a:t>
            </a:r>
            <a:r>
              <a:rPr lang="en-US" sz="2800" dirty="0" err="1">
                <a:latin typeface="Times New Roman" pitchFamily="18"/>
              </a:rPr>
              <a:t>два</a:t>
            </a:r>
            <a:r>
              <a:rPr lang="en-US" sz="2800" dirty="0">
                <a:latin typeface="Times New Roman" pitchFamily="18"/>
              </a:rPr>
              <a:t> </a:t>
            </a:r>
            <a:r>
              <a:rPr lang="en-US" sz="2800" dirty="0" err="1">
                <a:latin typeface="Times New Roman" pitchFamily="18"/>
              </a:rPr>
              <a:t>варіанти</a:t>
            </a:r>
            <a:r>
              <a:rPr lang="en-US" sz="2800" dirty="0">
                <a:latin typeface="Times New Roman" pitchFamily="18"/>
              </a:rPr>
              <a:t> </a:t>
            </a:r>
            <a:r>
              <a:rPr lang="en-US" sz="2800" dirty="0" err="1">
                <a:latin typeface="Times New Roman" pitchFamily="18"/>
              </a:rPr>
              <a:t>продовження</a:t>
            </a:r>
            <a:r>
              <a:rPr lang="en-US" sz="2800" dirty="0">
                <a:latin typeface="Times New Roman" pitchFamily="18"/>
              </a:rPr>
              <a:t> </a:t>
            </a:r>
            <a:r>
              <a:rPr lang="en-US" sz="2800" dirty="0" err="1" smtClean="0">
                <a:latin typeface="Times New Roman" pitchFamily="18"/>
              </a:rPr>
              <a:t>перегляду</a:t>
            </a:r>
            <a:r>
              <a:rPr lang="en-US" sz="2800" dirty="0" smtClean="0">
                <a:latin typeface="Times New Roman" pitchFamily="18"/>
              </a:rPr>
              <a:t>:</a:t>
            </a:r>
            <a:endParaRPr lang="en-US" sz="2800" dirty="0">
              <a:latin typeface="Times New Roman" pitchFamily="18"/>
            </a:endParaRPr>
          </a:p>
          <a:p>
            <a:pPr lvl="0" algn="ctr"/>
            <a:endParaRPr lang="en-US" sz="2800" dirty="0">
              <a:latin typeface="Times New Roman" pitchFamily="18"/>
            </a:endParaRPr>
          </a:p>
          <a:p>
            <a:pPr lvl="0" algn="ctr"/>
            <a:r>
              <a:rPr lang="en-US" sz="2800" dirty="0">
                <a:solidFill>
                  <a:srgbClr val="008000"/>
                </a:solidFill>
                <a:latin typeface="Times New Roman" pitchFamily="18"/>
              </a:rPr>
              <a:t>1. </a:t>
            </a:r>
            <a:r>
              <a:rPr lang="en-US" sz="2800" dirty="0" err="1">
                <a:solidFill>
                  <a:srgbClr val="008000"/>
                </a:solidFill>
                <a:latin typeface="Times New Roman" pitchFamily="18"/>
              </a:rPr>
              <a:t>Трійка</a:t>
            </a:r>
            <a:r>
              <a:rPr lang="en-US" sz="2800" dirty="0">
                <a:solidFill>
                  <a:srgbClr val="008000"/>
                </a:solidFill>
                <a:latin typeface="Times New Roman" pitchFamily="18"/>
              </a:rPr>
              <a:t> </a:t>
            </a:r>
            <a:r>
              <a:rPr lang="en-US" sz="2800" b="1" i="1" dirty="0" err="1">
                <a:solidFill>
                  <a:srgbClr val="008000"/>
                </a:solidFill>
                <a:latin typeface="Times New Roman" pitchFamily="18"/>
              </a:rPr>
              <a:t>p</a:t>
            </a:r>
            <a:r>
              <a:rPr lang="en-US" sz="2800" b="1" i="1" baseline="-24000" dirty="0" err="1">
                <a:solidFill>
                  <a:srgbClr val="008000"/>
                </a:solidFill>
                <a:latin typeface="Times New Roman" pitchFamily="18"/>
              </a:rPr>
              <a:t>i</a:t>
            </a:r>
            <a:r>
              <a:rPr lang="en-US" sz="2800" b="1" i="1" dirty="0" err="1">
                <a:solidFill>
                  <a:srgbClr val="008000"/>
                </a:solidFill>
                <a:latin typeface="Times New Roman" pitchFamily="18"/>
              </a:rPr>
              <a:t>p</a:t>
            </a:r>
            <a:r>
              <a:rPr lang="en-US" sz="2800" b="1" i="1" baseline="-24000" dirty="0" err="1">
                <a:solidFill>
                  <a:srgbClr val="008000"/>
                </a:solidFill>
                <a:latin typeface="Times New Roman" pitchFamily="18"/>
              </a:rPr>
              <a:t>j</a:t>
            </a:r>
            <a:r>
              <a:rPr lang="en-US" sz="2800" b="1" i="1" dirty="0" err="1">
                <a:solidFill>
                  <a:srgbClr val="008000"/>
                </a:solidFill>
                <a:latin typeface="Times New Roman" pitchFamily="18"/>
              </a:rPr>
              <a:t>p</a:t>
            </a:r>
            <a:r>
              <a:rPr lang="en-US" sz="2800" b="1" i="1" baseline="-24000" dirty="0" err="1">
                <a:solidFill>
                  <a:srgbClr val="008000"/>
                </a:solidFill>
                <a:latin typeface="Times New Roman" pitchFamily="18"/>
              </a:rPr>
              <a:t>k</a:t>
            </a:r>
            <a:r>
              <a:rPr lang="en-US" sz="2800" dirty="0">
                <a:solidFill>
                  <a:srgbClr val="008000"/>
                </a:solidFill>
                <a:latin typeface="Times New Roman" pitchFamily="18"/>
              </a:rPr>
              <a:t> </a:t>
            </a:r>
            <a:r>
              <a:rPr lang="en-US" sz="2800" dirty="0" err="1">
                <a:solidFill>
                  <a:srgbClr val="008000"/>
                </a:solidFill>
                <a:latin typeface="Times New Roman" pitchFamily="18"/>
              </a:rPr>
              <a:t>утворює</a:t>
            </a:r>
            <a:r>
              <a:rPr lang="en-US" sz="2800" dirty="0">
                <a:solidFill>
                  <a:srgbClr val="008000"/>
                </a:solidFill>
                <a:latin typeface="Times New Roman" pitchFamily="18"/>
              </a:rPr>
              <a:t> </a:t>
            </a:r>
            <a:r>
              <a:rPr lang="en-US" sz="2800" dirty="0" err="1">
                <a:solidFill>
                  <a:srgbClr val="008000"/>
                </a:solidFill>
                <a:latin typeface="Times New Roman" pitchFamily="18"/>
              </a:rPr>
              <a:t>правий</a:t>
            </a:r>
            <a:r>
              <a:rPr lang="en-US" sz="2800" dirty="0">
                <a:solidFill>
                  <a:srgbClr val="008000"/>
                </a:solidFill>
                <a:latin typeface="Times New Roman" pitchFamily="18"/>
              </a:rPr>
              <a:t> </a:t>
            </a:r>
            <a:r>
              <a:rPr lang="en-US" sz="2800" dirty="0" err="1">
                <a:solidFill>
                  <a:srgbClr val="008000"/>
                </a:solidFill>
                <a:latin typeface="Times New Roman" pitchFamily="18"/>
              </a:rPr>
              <a:t>поворот</a:t>
            </a:r>
            <a:r>
              <a:rPr lang="en-US" sz="2800" dirty="0">
                <a:solidFill>
                  <a:srgbClr val="008000"/>
                </a:solidFill>
                <a:latin typeface="Times New Roman" pitchFamily="18"/>
              </a:rPr>
              <a:t>. </a:t>
            </a:r>
            <a:r>
              <a:rPr lang="en-US" sz="2800" dirty="0" err="1">
                <a:solidFill>
                  <a:srgbClr val="008000"/>
                </a:solidFill>
                <a:latin typeface="Times New Roman" pitchFamily="18"/>
              </a:rPr>
              <a:t>Видалити</a:t>
            </a:r>
            <a:r>
              <a:rPr lang="en-US" sz="2800" dirty="0">
                <a:solidFill>
                  <a:srgbClr val="008000"/>
                </a:solidFill>
                <a:latin typeface="Times New Roman" pitchFamily="18"/>
              </a:rPr>
              <a:t> </a:t>
            </a:r>
            <a:r>
              <a:rPr lang="en-US" sz="2800" dirty="0" err="1">
                <a:solidFill>
                  <a:srgbClr val="008000"/>
                </a:solidFill>
                <a:latin typeface="Times New Roman" pitchFamily="18"/>
              </a:rPr>
              <a:t>середню</a:t>
            </a:r>
            <a:r>
              <a:rPr lang="en-US" sz="2800" dirty="0">
                <a:solidFill>
                  <a:srgbClr val="008000"/>
                </a:solidFill>
                <a:latin typeface="Times New Roman" pitchFamily="18"/>
              </a:rPr>
              <a:t> </a:t>
            </a:r>
            <a:r>
              <a:rPr lang="en-US" sz="2800" dirty="0" err="1">
                <a:solidFill>
                  <a:srgbClr val="008000"/>
                </a:solidFill>
                <a:latin typeface="Times New Roman" pitchFamily="18"/>
              </a:rPr>
              <a:t>точку</a:t>
            </a:r>
            <a:r>
              <a:rPr lang="en-US" sz="2800" b="1" i="1" dirty="0">
                <a:solidFill>
                  <a:srgbClr val="008000"/>
                </a:solidFill>
                <a:latin typeface="Times New Roman" pitchFamily="18"/>
              </a:rPr>
              <a:t> </a:t>
            </a:r>
            <a:r>
              <a:rPr lang="en-US" sz="2800" b="1" i="1" dirty="0" err="1">
                <a:solidFill>
                  <a:srgbClr val="008000"/>
                </a:solidFill>
                <a:latin typeface="Times New Roman" pitchFamily="18"/>
              </a:rPr>
              <a:t>p</a:t>
            </a:r>
            <a:r>
              <a:rPr lang="en-US" sz="2800" b="1" i="1" baseline="-24000" dirty="0" err="1">
                <a:solidFill>
                  <a:srgbClr val="008000"/>
                </a:solidFill>
                <a:latin typeface="Times New Roman" pitchFamily="18"/>
              </a:rPr>
              <a:t>j</a:t>
            </a:r>
            <a:r>
              <a:rPr lang="en-US" sz="2800" dirty="0" smtClean="0">
                <a:solidFill>
                  <a:srgbClr val="008000"/>
                </a:solidFill>
                <a:latin typeface="Times New Roman" pitchFamily="18"/>
              </a:rPr>
              <a:t> </a:t>
            </a:r>
            <a:r>
              <a:rPr lang="en-US" sz="2800" dirty="0" err="1">
                <a:solidFill>
                  <a:srgbClr val="008000"/>
                </a:solidFill>
                <a:latin typeface="Times New Roman" pitchFamily="18"/>
              </a:rPr>
              <a:t>трійки</a:t>
            </a:r>
            <a:r>
              <a:rPr lang="en-US" sz="2800" dirty="0">
                <a:solidFill>
                  <a:srgbClr val="008000"/>
                </a:solidFill>
                <a:latin typeface="Times New Roman" pitchFamily="18"/>
              </a:rPr>
              <a:t> </a:t>
            </a:r>
            <a:r>
              <a:rPr lang="en-US" sz="2800" dirty="0" err="1">
                <a:solidFill>
                  <a:srgbClr val="008000"/>
                </a:solidFill>
                <a:latin typeface="Times New Roman" pitchFamily="18"/>
              </a:rPr>
              <a:t>із</a:t>
            </a:r>
            <a:r>
              <a:rPr lang="en-US" sz="2800" dirty="0">
                <a:solidFill>
                  <a:srgbClr val="008000"/>
                </a:solidFill>
                <a:latin typeface="Times New Roman" pitchFamily="18"/>
              </a:rPr>
              <a:t> </a:t>
            </a:r>
            <a:r>
              <a:rPr lang="en-US" sz="2800" dirty="0" err="1">
                <a:solidFill>
                  <a:srgbClr val="008000"/>
                </a:solidFill>
                <a:latin typeface="Times New Roman" pitchFamily="18"/>
              </a:rPr>
              <a:t>списку</a:t>
            </a:r>
            <a:r>
              <a:rPr lang="en-US" sz="2800" dirty="0">
                <a:solidFill>
                  <a:srgbClr val="008000"/>
                </a:solidFill>
                <a:latin typeface="Times New Roman" pitchFamily="18"/>
              </a:rPr>
              <a:t> </a:t>
            </a:r>
            <a:r>
              <a:rPr lang="en-US" sz="2800" dirty="0" err="1">
                <a:solidFill>
                  <a:srgbClr val="008000"/>
                </a:solidFill>
                <a:latin typeface="Times New Roman" pitchFamily="18"/>
              </a:rPr>
              <a:t>вершин</a:t>
            </a:r>
            <a:r>
              <a:rPr lang="en-US" sz="2800" dirty="0">
                <a:solidFill>
                  <a:srgbClr val="008000"/>
                </a:solidFill>
                <a:latin typeface="Times New Roman" pitchFamily="18"/>
              </a:rPr>
              <a:t> і </a:t>
            </a:r>
            <a:r>
              <a:rPr lang="en-US" sz="2800" dirty="0" err="1">
                <a:solidFill>
                  <a:srgbClr val="008000"/>
                </a:solidFill>
                <a:latin typeface="Times New Roman" pitchFamily="18"/>
              </a:rPr>
              <a:t>перевірити</a:t>
            </a:r>
            <a:r>
              <a:rPr lang="en-US" sz="2800" dirty="0">
                <a:solidFill>
                  <a:srgbClr val="008000"/>
                </a:solidFill>
                <a:latin typeface="Times New Roman" pitchFamily="18"/>
              </a:rPr>
              <a:t> </a:t>
            </a:r>
            <a:r>
              <a:rPr lang="en-US" sz="2800" dirty="0" err="1">
                <a:solidFill>
                  <a:srgbClr val="008000"/>
                </a:solidFill>
                <a:latin typeface="Times New Roman" pitchFamily="18"/>
              </a:rPr>
              <a:t>поточну</a:t>
            </a:r>
            <a:r>
              <a:rPr lang="en-US" sz="2800" dirty="0">
                <a:solidFill>
                  <a:srgbClr val="008000"/>
                </a:solidFill>
                <a:latin typeface="Times New Roman" pitchFamily="18"/>
              </a:rPr>
              <a:t> </a:t>
            </a:r>
            <a:r>
              <a:rPr lang="en-US" sz="2800" dirty="0" err="1">
                <a:solidFill>
                  <a:srgbClr val="008000"/>
                </a:solidFill>
                <a:latin typeface="Times New Roman" pitchFamily="18"/>
              </a:rPr>
              <a:t>трійку</a:t>
            </a:r>
            <a:r>
              <a:rPr lang="en-US" sz="2800" dirty="0">
                <a:solidFill>
                  <a:srgbClr val="008000"/>
                </a:solidFill>
                <a:latin typeface="Times New Roman" pitchFamily="18"/>
              </a:rPr>
              <a:t>, </a:t>
            </a:r>
            <a:r>
              <a:rPr lang="en-US" sz="2800" dirty="0" err="1">
                <a:solidFill>
                  <a:srgbClr val="008000"/>
                </a:solidFill>
                <a:latin typeface="Times New Roman" pitchFamily="18"/>
              </a:rPr>
              <a:t>що</a:t>
            </a:r>
            <a:r>
              <a:rPr lang="en-US" sz="2800" dirty="0">
                <a:solidFill>
                  <a:srgbClr val="008000"/>
                </a:solidFill>
                <a:latin typeface="Times New Roman" pitchFamily="18"/>
              </a:rPr>
              <a:t> </a:t>
            </a:r>
            <a:r>
              <a:rPr lang="en-US" sz="2800" dirty="0" err="1">
                <a:solidFill>
                  <a:srgbClr val="008000"/>
                </a:solidFill>
                <a:latin typeface="Times New Roman" pitchFamily="18"/>
              </a:rPr>
              <a:t>знову</a:t>
            </a:r>
            <a:r>
              <a:rPr lang="en-US" sz="2800" dirty="0">
                <a:solidFill>
                  <a:srgbClr val="008000"/>
                </a:solidFill>
                <a:latin typeface="Times New Roman" pitchFamily="18"/>
              </a:rPr>
              <a:t> </a:t>
            </a:r>
            <a:r>
              <a:rPr lang="en-US" sz="2800" dirty="0" err="1" smtClean="0">
                <a:solidFill>
                  <a:srgbClr val="008000"/>
                </a:solidFill>
                <a:latin typeface="Times New Roman" pitchFamily="18"/>
              </a:rPr>
              <a:t>утворилася</a:t>
            </a:r>
            <a:r>
              <a:rPr lang="ru-RU" sz="2800" dirty="0" smtClean="0">
                <a:solidFill>
                  <a:srgbClr val="008000"/>
                </a:solidFill>
                <a:latin typeface="Times New Roman" pitchFamily="18"/>
              </a:rPr>
              <a:t>,</a:t>
            </a:r>
            <a:r>
              <a:rPr lang="en-US" sz="2800" dirty="0" smtClean="0">
                <a:solidFill>
                  <a:srgbClr val="008000"/>
                </a:solidFill>
                <a:latin typeface="Times New Roman" pitchFamily="18"/>
              </a:rPr>
              <a:t> </a:t>
            </a:r>
            <a:r>
              <a:rPr lang="en-US" sz="2800" b="1" i="1" dirty="0" smtClean="0">
                <a:solidFill>
                  <a:srgbClr val="008000"/>
                </a:solidFill>
                <a:latin typeface="Times New Roman" pitchFamily="18"/>
              </a:rPr>
              <a:t>p</a:t>
            </a:r>
            <a:r>
              <a:rPr lang="en-US" sz="2800" b="1" i="1" baseline="-24000" dirty="0" smtClean="0">
                <a:solidFill>
                  <a:srgbClr val="008000"/>
                </a:solidFill>
                <a:latin typeface="Times New Roman" pitchFamily="18"/>
              </a:rPr>
              <a:t>i</a:t>
            </a:r>
            <a:r>
              <a:rPr lang="en-US" sz="2800" b="1" i="1" dirty="0" smtClean="0">
                <a:solidFill>
                  <a:srgbClr val="008000"/>
                </a:solidFill>
                <a:latin typeface="Times New Roman" pitchFamily="18"/>
              </a:rPr>
              <a:t>p</a:t>
            </a:r>
            <a:r>
              <a:rPr lang="en-US" sz="2800" b="1" i="1" baseline="-24000" dirty="0" smtClean="0">
                <a:solidFill>
                  <a:srgbClr val="008000"/>
                </a:solidFill>
                <a:latin typeface="Times New Roman" pitchFamily="18"/>
              </a:rPr>
              <a:t>k</a:t>
            </a:r>
            <a:r>
              <a:rPr lang="en-US" sz="2800" b="1" i="1" dirty="0" smtClean="0">
                <a:solidFill>
                  <a:srgbClr val="008000"/>
                </a:solidFill>
                <a:latin typeface="Times New Roman" pitchFamily="18"/>
              </a:rPr>
              <a:t>p</a:t>
            </a:r>
            <a:r>
              <a:rPr lang="en-US" sz="2800" b="1" i="1" baseline="-24000" dirty="0" smtClean="0">
                <a:solidFill>
                  <a:srgbClr val="008000"/>
                </a:solidFill>
                <a:latin typeface="Times New Roman" pitchFamily="18"/>
              </a:rPr>
              <a:t>k+1</a:t>
            </a:r>
            <a:r>
              <a:rPr lang="en-US" sz="2800" dirty="0" smtClean="0">
                <a:solidFill>
                  <a:srgbClr val="008000"/>
                </a:solidFill>
                <a:latin typeface="Times New Roman" pitchFamily="18"/>
              </a:rPr>
              <a:t>.</a:t>
            </a:r>
            <a:endParaRPr lang="en-US" sz="2800" dirty="0">
              <a:solidFill>
                <a:srgbClr val="008000"/>
              </a:solidFill>
              <a:latin typeface="Times New Roman" pitchFamily="18"/>
            </a:endParaRPr>
          </a:p>
          <a:p>
            <a:pPr lvl="0" algn="ctr"/>
            <a:endParaRPr lang="en-US" sz="2800" dirty="0">
              <a:solidFill>
                <a:srgbClr val="008000"/>
              </a:solidFill>
              <a:latin typeface="Times New Roman" pitchFamily="18"/>
            </a:endParaRPr>
          </a:p>
          <a:p>
            <a:pPr lvl="0" algn="ctr"/>
            <a:r>
              <a:rPr lang="en-US" sz="2800" dirty="0">
                <a:solidFill>
                  <a:srgbClr val="000080"/>
                </a:solidFill>
                <a:latin typeface="Times New Roman" pitchFamily="18"/>
              </a:rPr>
              <a:t>2. </a:t>
            </a:r>
            <a:r>
              <a:rPr lang="en-US" sz="2800" dirty="0" err="1">
                <a:solidFill>
                  <a:srgbClr val="000080"/>
                </a:solidFill>
                <a:latin typeface="Times New Roman" pitchFamily="18"/>
              </a:rPr>
              <a:t>Трійка</a:t>
            </a:r>
            <a:r>
              <a:rPr lang="en-US" sz="2800" dirty="0">
                <a:solidFill>
                  <a:srgbClr val="000080"/>
                </a:solidFill>
                <a:latin typeface="Times New Roman" pitchFamily="18"/>
              </a:rPr>
              <a:t> </a:t>
            </a:r>
            <a:r>
              <a:rPr lang="en-US" sz="2800" b="1" i="1" dirty="0" err="1">
                <a:solidFill>
                  <a:srgbClr val="000080"/>
                </a:solidFill>
                <a:latin typeface="Times New Roman" pitchFamily="18"/>
              </a:rPr>
              <a:t>p</a:t>
            </a:r>
            <a:r>
              <a:rPr lang="en-US" sz="2800" b="1" i="1" baseline="-24000" dirty="0" err="1">
                <a:solidFill>
                  <a:srgbClr val="000080"/>
                </a:solidFill>
                <a:latin typeface="Times New Roman" pitchFamily="18"/>
              </a:rPr>
              <a:t>i</a:t>
            </a:r>
            <a:r>
              <a:rPr lang="en-US" sz="2800" b="1" i="1" dirty="0" err="1">
                <a:solidFill>
                  <a:srgbClr val="000080"/>
                </a:solidFill>
                <a:latin typeface="Times New Roman" pitchFamily="18"/>
              </a:rPr>
              <a:t>p</a:t>
            </a:r>
            <a:r>
              <a:rPr lang="en-US" sz="2800" b="1" i="1" baseline="-24000" dirty="0" err="1">
                <a:solidFill>
                  <a:srgbClr val="000080"/>
                </a:solidFill>
                <a:latin typeface="Times New Roman" pitchFamily="18"/>
              </a:rPr>
              <a:t>j</a:t>
            </a:r>
            <a:r>
              <a:rPr lang="en-US" sz="2800" b="1" i="1" dirty="0" err="1">
                <a:solidFill>
                  <a:srgbClr val="000080"/>
                </a:solidFill>
                <a:latin typeface="Times New Roman" pitchFamily="18"/>
              </a:rPr>
              <a:t>p</a:t>
            </a:r>
            <a:r>
              <a:rPr lang="en-US" sz="2800" b="1" i="1" baseline="-24000" dirty="0" err="1">
                <a:solidFill>
                  <a:srgbClr val="000080"/>
                </a:solidFill>
                <a:latin typeface="Times New Roman" pitchFamily="18"/>
              </a:rPr>
              <a:t>k</a:t>
            </a:r>
            <a:r>
              <a:rPr lang="en-US" sz="2800" dirty="0">
                <a:solidFill>
                  <a:srgbClr val="000080"/>
                </a:solidFill>
                <a:latin typeface="Times New Roman" pitchFamily="18"/>
              </a:rPr>
              <a:t> </a:t>
            </a:r>
            <a:r>
              <a:rPr lang="en-US" sz="2800" dirty="0" err="1">
                <a:solidFill>
                  <a:srgbClr val="000080"/>
                </a:solidFill>
                <a:latin typeface="Times New Roman" pitchFamily="18"/>
              </a:rPr>
              <a:t>утворює</a:t>
            </a:r>
            <a:r>
              <a:rPr lang="en-US" sz="2800" dirty="0">
                <a:solidFill>
                  <a:srgbClr val="000080"/>
                </a:solidFill>
                <a:latin typeface="Times New Roman" pitchFamily="18"/>
              </a:rPr>
              <a:t> </a:t>
            </a:r>
            <a:r>
              <a:rPr lang="en-US" sz="2800" dirty="0" err="1">
                <a:solidFill>
                  <a:srgbClr val="000080"/>
                </a:solidFill>
                <a:latin typeface="Times New Roman" pitchFamily="18"/>
              </a:rPr>
              <a:t>лівий</a:t>
            </a:r>
            <a:r>
              <a:rPr lang="en-US" sz="2800" dirty="0">
                <a:solidFill>
                  <a:srgbClr val="000080"/>
                </a:solidFill>
                <a:latin typeface="Times New Roman" pitchFamily="18"/>
              </a:rPr>
              <a:t> </a:t>
            </a:r>
            <a:r>
              <a:rPr lang="en-US" sz="2800" dirty="0" err="1">
                <a:solidFill>
                  <a:srgbClr val="000080"/>
                </a:solidFill>
                <a:latin typeface="Times New Roman" pitchFamily="18"/>
              </a:rPr>
              <a:t>поворот</a:t>
            </a:r>
            <a:r>
              <a:rPr lang="en-US" sz="2800" dirty="0">
                <a:solidFill>
                  <a:srgbClr val="000080"/>
                </a:solidFill>
                <a:latin typeface="Times New Roman" pitchFamily="18"/>
              </a:rPr>
              <a:t>. </a:t>
            </a:r>
            <a:r>
              <a:rPr lang="en-US" sz="2800" dirty="0" err="1">
                <a:solidFill>
                  <a:srgbClr val="000080"/>
                </a:solidFill>
                <a:latin typeface="Times New Roman" pitchFamily="18"/>
              </a:rPr>
              <a:t>Продовжити</a:t>
            </a:r>
            <a:r>
              <a:rPr lang="en-US" sz="2800" dirty="0">
                <a:solidFill>
                  <a:srgbClr val="000080"/>
                </a:solidFill>
                <a:latin typeface="Times New Roman" pitchFamily="18"/>
              </a:rPr>
              <a:t> </a:t>
            </a:r>
            <a:r>
              <a:rPr lang="en-US" sz="2800" dirty="0" err="1">
                <a:solidFill>
                  <a:srgbClr val="000080"/>
                </a:solidFill>
                <a:latin typeface="Times New Roman" pitchFamily="18"/>
              </a:rPr>
              <a:t>перегляд</a:t>
            </a:r>
            <a:r>
              <a:rPr lang="en-US" sz="2800" dirty="0">
                <a:solidFill>
                  <a:srgbClr val="000080"/>
                </a:solidFill>
                <a:latin typeface="Times New Roman" pitchFamily="18"/>
              </a:rPr>
              <a:t>, </a:t>
            </a:r>
            <a:r>
              <a:rPr lang="en-US" sz="2800" dirty="0" err="1">
                <a:solidFill>
                  <a:srgbClr val="000080"/>
                </a:solidFill>
                <a:latin typeface="Times New Roman" pitchFamily="18"/>
              </a:rPr>
              <a:t>перейшовши</a:t>
            </a:r>
            <a:r>
              <a:rPr lang="en-US" sz="2800" dirty="0">
                <a:solidFill>
                  <a:srgbClr val="000080"/>
                </a:solidFill>
                <a:latin typeface="Times New Roman" pitchFamily="18"/>
              </a:rPr>
              <a:t> </a:t>
            </a:r>
            <a:r>
              <a:rPr lang="en-US" sz="2800" dirty="0" err="1">
                <a:solidFill>
                  <a:srgbClr val="000080"/>
                </a:solidFill>
                <a:latin typeface="Times New Roman" pitchFamily="18"/>
              </a:rPr>
              <a:t>до</a:t>
            </a:r>
            <a:r>
              <a:rPr lang="en-US" sz="2800" dirty="0">
                <a:solidFill>
                  <a:srgbClr val="000080"/>
                </a:solidFill>
                <a:latin typeface="Times New Roman" pitchFamily="18"/>
              </a:rPr>
              <a:t> </a:t>
            </a:r>
            <a:r>
              <a:rPr lang="en-US" sz="2800" dirty="0" err="1">
                <a:solidFill>
                  <a:srgbClr val="000080"/>
                </a:solidFill>
                <a:latin typeface="Times New Roman" pitchFamily="18"/>
              </a:rPr>
              <a:t>перевірки</a:t>
            </a:r>
            <a:r>
              <a:rPr lang="en-US" sz="2800" dirty="0">
                <a:solidFill>
                  <a:srgbClr val="000080"/>
                </a:solidFill>
                <a:latin typeface="Times New Roman" pitchFamily="18"/>
              </a:rPr>
              <a:t> </a:t>
            </a:r>
            <a:r>
              <a:rPr lang="en-US" sz="2800" dirty="0" err="1">
                <a:solidFill>
                  <a:srgbClr val="000080"/>
                </a:solidFill>
                <a:latin typeface="Times New Roman" pitchFamily="18"/>
              </a:rPr>
              <a:t>трійки</a:t>
            </a:r>
            <a:r>
              <a:rPr lang="en-US" sz="2800" dirty="0">
                <a:solidFill>
                  <a:srgbClr val="000080"/>
                </a:solidFill>
                <a:latin typeface="Times New Roman" pitchFamily="18"/>
              </a:rPr>
              <a:t> </a:t>
            </a:r>
            <a:r>
              <a:rPr lang="en-US" sz="2800" b="1" i="1" dirty="0">
                <a:solidFill>
                  <a:srgbClr val="000080"/>
                </a:solidFill>
                <a:latin typeface="Times New Roman" pitchFamily="18"/>
              </a:rPr>
              <a:t>p</a:t>
            </a:r>
            <a:r>
              <a:rPr lang="en-US" sz="2800" b="1" i="1" baseline="-24000" dirty="0">
                <a:solidFill>
                  <a:srgbClr val="000080"/>
                </a:solidFill>
                <a:latin typeface="Times New Roman" pitchFamily="18"/>
              </a:rPr>
              <a:t>j</a:t>
            </a:r>
            <a:r>
              <a:rPr lang="en-US" sz="2800" b="1" i="1" dirty="0">
                <a:solidFill>
                  <a:srgbClr val="000080"/>
                </a:solidFill>
                <a:latin typeface="Times New Roman" pitchFamily="18"/>
              </a:rPr>
              <a:t>p</a:t>
            </a:r>
            <a:r>
              <a:rPr lang="en-US" sz="2800" b="1" i="1" baseline="-24000" dirty="0">
                <a:solidFill>
                  <a:srgbClr val="000080"/>
                </a:solidFill>
                <a:latin typeface="Times New Roman" pitchFamily="18"/>
              </a:rPr>
              <a:t>k</a:t>
            </a:r>
            <a:r>
              <a:rPr lang="en-US" sz="2800" b="1" i="1" dirty="0">
                <a:solidFill>
                  <a:srgbClr val="000080"/>
                </a:solidFill>
                <a:latin typeface="Times New Roman" pitchFamily="18"/>
              </a:rPr>
              <a:t>p</a:t>
            </a:r>
            <a:r>
              <a:rPr lang="en-US" sz="2800" b="1" i="1" baseline="-24000" dirty="0">
                <a:solidFill>
                  <a:srgbClr val="000080"/>
                </a:solidFill>
                <a:latin typeface="Times New Roman" pitchFamily="18"/>
              </a:rPr>
              <a:t>k+1</a:t>
            </a:r>
            <a:r>
              <a:rPr lang="en-US" sz="2800" dirty="0">
                <a:solidFill>
                  <a:srgbClr val="000080"/>
                </a:solidFill>
                <a:latin typeface="Times New Roman" pitchFamily="18"/>
              </a:rPr>
              <a:t>.</a:t>
            </a:r>
          </a:p>
          <a:p>
            <a:pPr lvl="0" algn="ctr"/>
            <a:endParaRPr lang="en-US" sz="2800" dirty="0">
              <a:latin typeface="Times New Roman" pitchFamily="18"/>
            </a:endParaRPr>
          </a:p>
        </p:txBody>
      </p:sp>
    </p:spTree>
    <p:extLst>
      <p:ext uri="{BB962C8B-B14F-4D97-AF65-F5344CB8AC3E}">
        <p14:creationId xmlns:p14="http://schemas.microsoft.com/office/powerpoint/2010/main" val="22218378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503999" y="686359"/>
            <a:ext cx="9071640" cy="492443"/>
          </a:xfrm>
        </p:spPr>
        <p:txBody>
          <a:bodyPr>
            <a:spAutoFit/>
          </a:bodyPr>
          <a:lstStyle/>
          <a:p>
            <a:pPr marL="727560" lvl="0" indent="-228600"/>
            <a:r>
              <a:rPr lang="en-US" sz="3200" b="1" dirty="0" err="1">
                <a:latin typeface="Arial" pitchFamily="34"/>
              </a:rPr>
              <a:t>Метод</a:t>
            </a:r>
            <a:r>
              <a:rPr lang="en-US" sz="3200" b="1" dirty="0">
                <a:latin typeface="Arial" pitchFamily="34"/>
              </a:rPr>
              <a:t> </a:t>
            </a:r>
            <a:r>
              <a:rPr lang="en-US" sz="3200" b="1" dirty="0" err="1">
                <a:latin typeface="Arial" pitchFamily="34"/>
              </a:rPr>
              <a:t>Грехема</a:t>
            </a:r>
            <a:endParaRPr lang="en-US" sz="3200" b="1" dirty="0">
              <a:latin typeface="Arial" pitchFamily="34"/>
            </a:endParaRPr>
          </a:p>
        </p:txBody>
      </p:sp>
      <p:sp>
        <p:nvSpPr>
          <p:cNvPr id="3" name="Subtitle 2"/>
          <p:cNvSpPr txBox="1">
            <a:spLocks noGrp="1"/>
          </p:cNvSpPr>
          <p:nvPr>
            <p:ph type="subTitle" idx="4294967295"/>
          </p:nvPr>
        </p:nvSpPr>
        <p:spPr>
          <a:xfrm>
            <a:off x="503999" y="3371288"/>
            <a:ext cx="9071640" cy="1785104"/>
          </a:xfrm>
        </p:spPr>
        <p:txBody>
          <a:bodyPr anchor="ctr">
            <a:spAutoFit/>
          </a:bodyPr>
          <a:lstStyle/>
          <a:p>
            <a:pPr lvl="0" algn="l"/>
            <a:r>
              <a:rPr lang="en-US" sz="2800" dirty="0" err="1">
                <a:latin typeface="Times New Roman" pitchFamily="18"/>
              </a:rPr>
              <a:t>Перегляд</a:t>
            </a:r>
            <a:r>
              <a:rPr lang="en-US" sz="2800" dirty="0">
                <a:latin typeface="Times New Roman" pitchFamily="18"/>
              </a:rPr>
              <a:t> </a:t>
            </a:r>
            <a:r>
              <a:rPr lang="en-US" sz="2800" dirty="0" err="1">
                <a:latin typeface="Times New Roman" pitchFamily="18"/>
              </a:rPr>
              <a:t>завершиться</a:t>
            </a:r>
            <a:r>
              <a:rPr lang="en-US" sz="2800" dirty="0">
                <a:latin typeface="Times New Roman" pitchFamily="18"/>
              </a:rPr>
              <a:t>, </a:t>
            </a:r>
            <a:r>
              <a:rPr lang="en-US" sz="2800" dirty="0" err="1">
                <a:latin typeface="Times New Roman" pitchFamily="18"/>
              </a:rPr>
              <a:t>коли</a:t>
            </a:r>
            <a:r>
              <a:rPr lang="en-US" sz="2800" dirty="0">
                <a:latin typeface="Times New Roman" pitchFamily="18"/>
              </a:rPr>
              <a:t>, </a:t>
            </a:r>
            <a:r>
              <a:rPr lang="en-US" sz="2800" dirty="0" err="1">
                <a:latin typeface="Times New Roman" pitchFamily="18"/>
              </a:rPr>
              <a:t>обійшовши</a:t>
            </a:r>
            <a:r>
              <a:rPr lang="en-US" sz="2800" dirty="0">
                <a:latin typeface="Times New Roman" pitchFamily="18"/>
              </a:rPr>
              <a:t> </a:t>
            </a:r>
            <a:r>
              <a:rPr lang="en-US" sz="2800" dirty="0" err="1">
                <a:latin typeface="Times New Roman" pitchFamily="18"/>
              </a:rPr>
              <a:t>усі</a:t>
            </a:r>
            <a:r>
              <a:rPr lang="en-US" sz="2800" dirty="0">
                <a:latin typeface="Times New Roman" pitchFamily="18"/>
              </a:rPr>
              <a:t> </a:t>
            </a:r>
            <a:r>
              <a:rPr lang="en-US" sz="2800" dirty="0" err="1">
                <a:latin typeface="Times New Roman" pitchFamily="18"/>
              </a:rPr>
              <a:t>вершини</a:t>
            </a:r>
            <a:r>
              <a:rPr lang="en-US" sz="2800" dirty="0">
                <a:latin typeface="Times New Roman" pitchFamily="18"/>
              </a:rPr>
              <a:t>, </a:t>
            </a:r>
            <a:r>
              <a:rPr lang="en-US" sz="2800" dirty="0" err="1">
                <a:latin typeface="Times New Roman" pitchFamily="18"/>
              </a:rPr>
              <a:t>ми</a:t>
            </a:r>
            <a:r>
              <a:rPr lang="en-US" sz="2800" dirty="0">
                <a:latin typeface="Times New Roman" pitchFamily="18"/>
              </a:rPr>
              <a:t> </a:t>
            </a:r>
            <a:r>
              <a:rPr lang="en-US" sz="2800" dirty="0" err="1">
                <a:latin typeface="Times New Roman" pitchFamily="18"/>
              </a:rPr>
              <a:t>знову</a:t>
            </a:r>
            <a:r>
              <a:rPr lang="en-US" sz="2800" dirty="0">
                <a:latin typeface="Times New Roman" pitchFamily="18"/>
              </a:rPr>
              <a:t> </a:t>
            </a:r>
            <a:r>
              <a:rPr lang="en-US" sz="2800" dirty="0" err="1">
                <a:latin typeface="Times New Roman" pitchFamily="18"/>
              </a:rPr>
              <a:t>прийдемо</a:t>
            </a:r>
            <a:r>
              <a:rPr lang="en-US" sz="2800" dirty="0">
                <a:latin typeface="Times New Roman" pitchFamily="18"/>
              </a:rPr>
              <a:t> у </a:t>
            </a:r>
            <a:r>
              <a:rPr lang="en-US" sz="2800" dirty="0" err="1">
                <a:latin typeface="Times New Roman" pitchFamily="18"/>
              </a:rPr>
              <a:t>вершину</a:t>
            </a:r>
            <a:r>
              <a:rPr lang="en-US" sz="2800" dirty="0">
                <a:latin typeface="Times New Roman" pitchFamily="18"/>
              </a:rPr>
              <a:t> </a:t>
            </a:r>
            <a:r>
              <a:rPr lang="en-US" sz="2800" b="1" i="1" dirty="0">
                <a:latin typeface="Times New Roman" pitchFamily="18"/>
              </a:rPr>
              <a:t>p</a:t>
            </a:r>
            <a:r>
              <a:rPr lang="en-US" sz="2800" b="1" i="1" baseline="-24000" dirty="0">
                <a:latin typeface="Times New Roman" pitchFamily="18"/>
              </a:rPr>
              <a:t>1</a:t>
            </a:r>
            <a:r>
              <a:rPr lang="en-US" sz="2800" dirty="0" smtClean="0">
                <a:latin typeface="Times New Roman" pitchFamily="18"/>
              </a:rPr>
              <a:t>. </a:t>
            </a:r>
            <a:r>
              <a:rPr lang="en-US" sz="2800" dirty="0" err="1">
                <a:latin typeface="Times New Roman" pitchFamily="18"/>
              </a:rPr>
              <a:t>Помітимо</a:t>
            </a:r>
            <a:r>
              <a:rPr lang="en-US" sz="2800" dirty="0">
                <a:latin typeface="Times New Roman" pitchFamily="18"/>
              </a:rPr>
              <a:t>, </a:t>
            </a:r>
            <a:r>
              <a:rPr lang="en-US" sz="2800" dirty="0" err="1">
                <a:latin typeface="Times New Roman" pitchFamily="18"/>
              </a:rPr>
              <a:t>що</a:t>
            </a:r>
            <a:r>
              <a:rPr lang="en-US" sz="2800" dirty="0">
                <a:latin typeface="Times New Roman" pitchFamily="18"/>
              </a:rPr>
              <a:t> </a:t>
            </a:r>
            <a:r>
              <a:rPr lang="en-US" sz="2800" dirty="0" err="1">
                <a:latin typeface="Times New Roman" pitchFamily="18"/>
              </a:rPr>
              <a:t>ця</a:t>
            </a:r>
            <a:r>
              <a:rPr lang="en-US" sz="2800" dirty="0">
                <a:latin typeface="Times New Roman" pitchFamily="18"/>
              </a:rPr>
              <a:t> </a:t>
            </a:r>
            <a:r>
              <a:rPr lang="en-US" sz="2800" dirty="0" err="1">
                <a:latin typeface="Times New Roman" pitchFamily="18"/>
              </a:rPr>
              <a:t>вершина</a:t>
            </a:r>
            <a:r>
              <a:rPr lang="en-US" sz="2800" dirty="0">
                <a:latin typeface="Times New Roman" pitchFamily="18"/>
              </a:rPr>
              <a:t> </a:t>
            </a:r>
            <a:r>
              <a:rPr lang="en-US" sz="2800" dirty="0" err="1">
                <a:latin typeface="Times New Roman" pitchFamily="18"/>
              </a:rPr>
              <a:t>ніколи</a:t>
            </a:r>
            <a:r>
              <a:rPr lang="en-US" sz="2800" dirty="0">
                <a:latin typeface="Times New Roman" pitchFamily="18"/>
              </a:rPr>
              <a:t> </a:t>
            </a:r>
            <a:r>
              <a:rPr lang="en-US" sz="2800" dirty="0" err="1">
                <a:latin typeface="Times New Roman" pitchFamily="18"/>
              </a:rPr>
              <a:t>не</a:t>
            </a:r>
            <a:r>
              <a:rPr lang="en-US" sz="2800" dirty="0">
                <a:latin typeface="Times New Roman" pitchFamily="18"/>
              </a:rPr>
              <a:t> </a:t>
            </a:r>
            <a:r>
              <a:rPr lang="en-US" sz="2800" dirty="0" smtClean="0">
                <a:latin typeface="Times New Roman" pitchFamily="18"/>
              </a:rPr>
              <a:t>в</a:t>
            </a:r>
            <a:r>
              <a:rPr lang="ru-RU" sz="2800" dirty="0" smtClean="0">
                <a:latin typeface="Times New Roman" pitchFamily="18"/>
              </a:rPr>
              <a:t>ид</a:t>
            </a:r>
            <a:r>
              <a:rPr lang="en-US" sz="2800" dirty="0" err="1" smtClean="0">
                <a:latin typeface="Times New Roman" pitchFamily="18"/>
              </a:rPr>
              <a:t>аляється</a:t>
            </a:r>
            <a:r>
              <a:rPr lang="en-US" sz="2800" dirty="0">
                <a:latin typeface="Times New Roman" pitchFamily="18"/>
              </a:rPr>
              <a:t>, </a:t>
            </a:r>
            <a:r>
              <a:rPr lang="en-US" sz="2800" dirty="0" err="1">
                <a:latin typeface="Times New Roman" pitchFamily="18"/>
              </a:rPr>
              <a:t>оскільки</a:t>
            </a:r>
            <a:r>
              <a:rPr lang="en-US" sz="2800" dirty="0">
                <a:latin typeface="Times New Roman" pitchFamily="18"/>
              </a:rPr>
              <a:t> </a:t>
            </a:r>
            <a:r>
              <a:rPr lang="en-US" sz="2800" dirty="0" err="1">
                <a:latin typeface="Times New Roman" pitchFamily="18"/>
              </a:rPr>
              <a:t>вона</a:t>
            </a:r>
            <a:r>
              <a:rPr lang="en-US" sz="2800" dirty="0">
                <a:latin typeface="Times New Roman" pitchFamily="18"/>
              </a:rPr>
              <a:t> є </a:t>
            </a:r>
            <a:r>
              <a:rPr lang="en-US" sz="2800" dirty="0" err="1">
                <a:latin typeface="Times New Roman" pitchFamily="18"/>
              </a:rPr>
              <a:t>граничною</a:t>
            </a:r>
            <a:r>
              <a:rPr lang="en-US" sz="2800" dirty="0">
                <a:latin typeface="Times New Roman" pitchFamily="18"/>
              </a:rPr>
              <a:t> </a:t>
            </a:r>
            <a:r>
              <a:rPr lang="en-US" sz="2800" dirty="0" err="1">
                <a:latin typeface="Times New Roman" pitchFamily="18"/>
              </a:rPr>
              <a:t>точкою</a:t>
            </a:r>
            <a:r>
              <a:rPr lang="en-US" sz="2800" dirty="0">
                <a:latin typeface="Times New Roman" pitchFamily="18"/>
              </a:rPr>
              <a:t> </a:t>
            </a:r>
            <a:r>
              <a:rPr lang="en-US" sz="2800" dirty="0" err="1">
                <a:latin typeface="Times New Roman" pitchFamily="18"/>
              </a:rPr>
              <a:t>множини</a:t>
            </a:r>
            <a:r>
              <a:rPr lang="en-US" sz="2800" dirty="0">
                <a:latin typeface="Times New Roman" pitchFamily="18"/>
              </a:rPr>
              <a:t> </a:t>
            </a:r>
            <a:r>
              <a:rPr lang="en-US" sz="2800" i="1" dirty="0">
                <a:latin typeface="Times New Roman" pitchFamily="18"/>
              </a:rPr>
              <a:t>L</a:t>
            </a:r>
            <a:r>
              <a:rPr lang="en-US" sz="2800" dirty="0">
                <a:latin typeface="Times New Roman" pitchFamily="18"/>
              </a:rPr>
              <a:t>.</a:t>
            </a:r>
          </a:p>
        </p:txBody>
      </p:sp>
    </p:spTree>
    <p:extLst>
      <p:ext uri="{BB962C8B-B14F-4D97-AF65-F5344CB8AC3E}">
        <p14:creationId xmlns:p14="http://schemas.microsoft.com/office/powerpoint/2010/main" val="25557876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503999" y="686359"/>
            <a:ext cx="9071640" cy="492443"/>
          </a:xfrm>
        </p:spPr>
        <p:txBody>
          <a:bodyPr>
            <a:spAutoFit/>
          </a:bodyPr>
          <a:lstStyle/>
          <a:p>
            <a:pPr marL="727560" lvl="0" indent="-228600"/>
            <a:r>
              <a:rPr lang="en-US" sz="3200" b="1" dirty="0" err="1">
                <a:latin typeface="Arial" pitchFamily="34"/>
              </a:rPr>
              <a:t>Метод</a:t>
            </a:r>
            <a:r>
              <a:rPr lang="en-US" sz="3200" b="1" dirty="0">
                <a:latin typeface="Arial" pitchFamily="34"/>
              </a:rPr>
              <a:t> </a:t>
            </a:r>
            <a:r>
              <a:rPr lang="en-US" sz="3200" b="1" dirty="0" err="1">
                <a:latin typeface="Arial" pitchFamily="34"/>
              </a:rPr>
              <a:t>Грехема</a:t>
            </a:r>
            <a:endParaRPr lang="en-US" sz="3200" b="1" dirty="0">
              <a:latin typeface="Arial" pitchFamily="34"/>
            </a:endParaRPr>
          </a:p>
        </p:txBody>
      </p:sp>
      <p:sp>
        <p:nvSpPr>
          <p:cNvPr id="3" name="Subtitle 2"/>
          <p:cNvSpPr txBox="1">
            <a:spLocks noGrp="1"/>
          </p:cNvSpPr>
          <p:nvPr>
            <p:ph type="subTitle" idx="4294967295"/>
          </p:nvPr>
        </p:nvSpPr>
        <p:spPr>
          <a:xfrm>
            <a:off x="503999" y="1769040"/>
            <a:ext cx="9071640" cy="4989600"/>
          </a:xfrm>
        </p:spPr>
        <p:txBody>
          <a:bodyPr anchor="ctr">
            <a:spAutoFit/>
          </a:bodyPr>
          <a:lstStyle/>
          <a:p>
            <a:pPr lvl="0" algn="ctr"/>
            <a:r>
              <a:rPr lang="en-US">
                <a:latin typeface="Times New Roman" pitchFamily="18"/>
              </a:rPr>
              <a:t>Оцінимо необхідний час для вирішення задачі. Перевірка кута виконується за фіксований час. Після кожної перевірки відбувається або просування на одну точку (випадок 2), або видалення однієї точки (випадок 1).</a:t>
            </a:r>
          </a:p>
        </p:txBody>
      </p:sp>
    </p:spTree>
    <p:extLst>
      <p:ext uri="{BB962C8B-B14F-4D97-AF65-F5344CB8AC3E}">
        <p14:creationId xmlns:p14="http://schemas.microsoft.com/office/powerpoint/2010/main" val="27657927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503999" y="346320"/>
            <a:ext cx="9071640" cy="913679"/>
          </a:xfrm>
        </p:spPr>
        <p:txBody>
          <a:bodyPr/>
          <a:lstStyle/>
          <a:p>
            <a:pPr lvl="0"/>
            <a:r>
              <a:rPr lang="x-none" sz="3600" b="1">
                <a:latin typeface="Arial" pitchFamily="34"/>
                <a:cs typeface="Arial" pitchFamily="34"/>
              </a:rPr>
              <a:t>Модель обчислень</a:t>
            </a:r>
            <a:r>
              <a:rPr lang="x-none" sz="2120">
                <a:latin typeface="Arial" pitchFamily="34"/>
                <a:cs typeface="Arial" pitchFamily="34"/>
              </a:rPr>
              <a:t/>
            </a:r>
            <a:br>
              <a:rPr lang="x-none" sz="2120">
                <a:latin typeface="Arial" pitchFamily="34"/>
                <a:cs typeface="Arial" pitchFamily="34"/>
              </a:rPr>
            </a:br>
            <a:endParaRPr lang="x-none" sz="2120">
              <a:latin typeface="Arial" pitchFamily="34"/>
              <a:cs typeface="Arial" pitchFamily="34"/>
            </a:endParaRPr>
          </a:p>
        </p:txBody>
      </p:sp>
      <p:sp>
        <p:nvSpPr>
          <p:cNvPr id="3" name="Subtitle 2"/>
          <p:cNvSpPr txBox="1">
            <a:spLocks noGrp="1"/>
          </p:cNvSpPr>
          <p:nvPr>
            <p:ph type="subTitle" idx="4294967295"/>
          </p:nvPr>
        </p:nvSpPr>
        <p:spPr>
          <a:xfrm>
            <a:off x="503999" y="1769040"/>
            <a:ext cx="9071640" cy="4989600"/>
          </a:xfrm>
        </p:spPr>
        <p:txBody>
          <a:bodyPr anchor="ctr">
            <a:spAutoFit/>
          </a:bodyPr>
          <a:lstStyle/>
          <a:p>
            <a:pPr lvl="0" algn="ctr">
              <a:buSzPct val="45000"/>
              <a:buFont typeface="StarSymbol"/>
              <a:buChar char="●"/>
            </a:pPr>
            <a:r>
              <a:rPr lang="x-none">
                <a:latin typeface="Times New Roman" pitchFamily="18"/>
              </a:rPr>
              <a:t> Для аналізу алгоритму потрібно ідентифікувати операції, які в ньому використовуються, і оцінити вартість кожної з них.</a:t>
            </a:r>
          </a:p>
          <a:p>
            <a:pPr lvl="0" algn="ctr">
              <a:buSzPct val="45000"/>
              <a:buFont typeface="StarSymbol"/>
              <a:buChar char="●"/>
            </a:pPr>
            <a:r>
              <a:rPr lang="x-none">
                <a:latin typeface="Times New Roman" pitchFamily="18"/>
              </a:rPr>
              <a:t>  Модель обчислень повинна включати найбільш суттєві операції алгоритму.</a:t>
            </a:r>
          </a:p>
          <a:p>
            <a:pPr lvl="0" algn="ctr">
              <a:buSzPct val="45000"/>
              <a:buFont typeface="StarSymbol"/>
              <a:buChar char="●"/>
            </a:pPr>
            <a:r>
              <a:rPr lang="x-none">
                <a:latin typeface="Times New Roman" pitchFamily="18"/>
              </a:rPr>
              <a:t>  Числові алгоритми зазвичай аналізуються шляхом підрахунку арифметичних операцій, алгоритми сортування та пошуку - підрахунком кількості порівнянь пар елементів.</a:t>
            </a:r>
          </a:p>
        </p:txBody>
      </p:sp>
    </p:spTree>
    <p:extLst>
      <p:ext uri="{BB962C8B-B14F-4D97-AF65-F5344CB8AC3E}">
        <p14:creationId xmlns:p14="http://schemas.microsoft.com/office/powerpoint/2010/main" val="25435967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503999" y="686359"/>
            <a:ext cx="9071640" cy="492443"/>
          </a:xfrm>
        </p:spPr>
        <p:txBody>
          <a:bodyPr>
            <a:spAutoFit/>
          </a:bodyPr>
          <a:lstStyle/>
          <a:p>
            <a:pPr marL="727560" lvl="0" indent="-228600"/>
            <a:r>
              <a:rPr lang="en-US" sz="3200" b="1" dirty="0" err="1">
                <a:latin typeface="Arial" pitchFamily="34"/>
              </a:rPr>
              <a:t>Метод</a:t>
            </a:r>
            <a:r>
              <a:rPr lang="en-US" sz="3200" b="1" dirty="0">
                <a:latin typeface="Arial" pitchFamily="34"/>
              </a:rPr>
              <a:t> </a:t>
            </a:r>
            <a:r>
              <a:rPr lang="en-US" sz="3200" b="1" dirty="0" err="1">
                <a:latin typeface="Arial" pitchFamily="34"/>
              </a:rPr>
              <a:t>Грехема</a:t>
            </a:r>
            <a:endParaRPr lang="en-US" sz="3200" b="1" dirty="0">
              <a:latin typeface="Arial" pitchFamily="34"/>
            </a:endParaRPr>
          </a:p>
        </p:txBody>
      </p:sp>
      <p:sp>
        <p:nvSpPr>
          <p:cNvPr id="3" name="Subtitle 2"/>
          <p:cNvSpPr txBox="1">
            <a:spLocks noGrp="1"/>
          </p:cNvSpPr>
          <p:nvPr>
            <p:ph type="subTitle" idx="4294967295"/>
          </p:nvPr>
        </p:nvSpPr>
        <p:spPr>
          <a:xfrm>
            <a:off x="503999" y="1934997"/>
            <a:ext cx="9071640" cy="4657685"/>
          </a:xfrm>
        </p:spPr>
        <p:txBody>
          <a:bodyPr anchor="ctr">
            <a:spAutoFit/>
          </a:bodyPr>
          <a:lstStyle/>
          <a:p>
            <a:pPr lvl="0" algn="just"/>
            <a:r>
              <a:rPr lang="en-US" dirty="0" err="1">
                <a:latin typeface="Times New Roman" pitchFamily="18"/>
              </a:rPr>
              <a:t>Оскільки</a:t>
            </a:r>
            <a:r>
              <a:rPr lang="en-US" dirty="0">
                <a:latin typeface="Times New Roman" pitchFamily="18"/>
              </a:rPr>
              <a:t> </a:t>
            </a:r>
            <a:r>
              <a:rPr lang="en-US" dirty="0" err="1">
                <a:latin typeface="Times New Roman" pitchFamily="18"/>
              </a:rPr>
              <a:t>множина</a:t>
            </a:r>
            <a:r>
              <a:rPr lang="en-US" dirty="0">
                <a:latin typeface="Times New Roman" pitchFamily="18"/>
              </a:rPr>
              <a:t> </a:t>
            </a:r>
            <a:r>
              <a:rPr lang="en-US" i="1" dirty="0">
                <a:latin typeface="Times New Roman" pitchFamily="18"/>
              </a:rPr>
              <a:t>L</a:t>
            </a:r>
            <a:r>
              <a:rPr lang="en-US" dirty="0">
                <a:latin typeface="Times New Roman" pitchFamily="18"/>
              </a:rPr>
              <a:t> </a:t>
            </a:r>
            <a:r>
              <a:rPr lang="en-US" dirty="0" err="1">
                <a:latin typeface="Times New Roman" pitchFamily="18"/>
              </a:rPr>
              <a:t>містить</a:t>
            </a:r>
            <a:r>
              <a:rPr lang="en-US" dirty="0">
                <a:latin typeface="Times New Roman" pitchFamily="18"/>
              </a:rPr>
              <a:t> </a:t>
            </a:r>
            <a:r>
              <a:rPr lang="en-US" i="1" dirty="0">
                <a:latin typeface="Times New Roman" pitchFamily="18"/>
              </a:rPr>
              <a:t>n</a:t>
            </a:r>
            <a:r>
              <a:rPr lang="en-US" dirty="0">
                <a:latin typeface="Times New Roman" pitchFamily="18"/>
              </a:rPr>
              <a:t> </a:t>
            </a:r>
            <a:r>
              <a:rPr lang="en-US" dirty="0" err="1">
                <a:latin typeface="Times New Roman" pitchFamily="18"/>
              </a:rPr>
              <a:t>точок</a:t>
            </a:r>
            <a:r>
              <a:rPr lang="en-US" dirty="0">
                <a:latin typeface="Times New Roman" pitchFamily="18"/>
              </a:rPr>
              <a:t>, </a:t>
            </a:r>
            <a:r>
              <a:rPr lang="en-US" dirty="0" err="1">
                <a:latin typeface="Times New Roman" pitchFamily="18"/>
              </a:rPr>
              <a:t>то</a:t>
            </a:r>
            <a:r>
              <a:rPr lang="en-US" dirty="0">
                <a:latin typeface="Times New Roman" pitchFamily="18"/>
              </a:rPr>
              <a:t> </a:t>
            </a:r>
            <a:r>
              <a:rPr lang="en-US" dirty="0" err="1">
                <a:latin typeface="Times New Roman" pitchFamily="18"/>
              </a:rPr>
              <a:t>можливо</a:t>
            </a:r>
            <a:r>
              <a:rPr lang="en-US" dirty="0">
                <a:latin typeface="Times New Roman" pitchFamily="18"/>
              </a:rPr>
              <a:t> </a:t>
            </a:r>
            <a:r>
              <a:rPr lang="en-US" dirty="0" err="1">
                <a:latin typeface="Times New Roman" pitchFamily="18"/>
              </a:rPr>
              <a:t>не</a:t>
            </a:r>
            <a:r>
              <a:rPr lang="en-US" dirty="0">
                <a:latin typeface="Times New Roman" pitchFamily="18"/>
              </a:rPr>
              <a:t> </a:t>
            </a:r>
            <a:r>
              <a:rPr lang="en-US" dirty="0" err="1">
                <a:latin typeface="Times New Roman" pitchFamily="18"/>
              </a:rPr>
              <a:t>більше</a:t>
            </a:r>
            <a:r>
              <a:rPr lang="en-US" dirty="0">
                <a:latin typeface="Times New Roman" pitchFamily="18"/>
              </a:rPr>
              <a:t> </a:t>
            </a:r>
            <a:r>
              <a:rPr lang="en-US" dirty="0" err="1">
                <a:latin typeface="Times New Roman" pitchFamily="18"/>
              </a:rPr>
              <a:t>за</a:t>
            </a:r>
            <a:r>
              <a:rPr lang="en-US" dirty="0">
                <a:latin typeface="Times New Roman" pitchFamily="18"/>
              </a:rPr>
              <a:t> </a:t>
            </a:r>
            <a:r>
              <a:rPr lang="en-US" i="1" dirty="0">
                <a:latin typeface="Times New Roman" pitchFamily="18"/>
              </a:rPr>
              <a:t>n</a:t>
            </a:r>
            <a:r>
              <a:rPr lang="en-US" dirty="0">
                <a:latin typeface="Times New Roman" pitchFamily="18"/>
              </a:rPr>
              <a:t> </a:t>
            </a:r>
            <a:r>
              <a:rPr lang="en-US" dirty="0" err="1" smtClean="0">
                <a:latin typeface="Times New Roman" pitchFamily="18"/>
              </a:rPr>
              <a:t>просуван</a:t>
            </a:r>
            <a:r>
              <a:rPr lang="ru-RU" dirty="0" smtClean="0">
                <a:latin typeface="Times New Roman" pitchFamily="18"/>
              </a:rPr>
              <a:t>ь</a:t>
            </a:r>
            <a:r>
              <a:rPr lang="en-US" dirty="0" smtClean="0">
                <a:latin typeface="Times New Roman" pitchFamily="18"/>
              </a:rPr>
              <a:t> </a:t>
            </a:r>
            <a:r>
              <a:rPr lang="en-US" dirty="0">
                <a:latin typeface="Times New Roman" pitchFamily="18"/>
              </a:rPr>
              <a:t>і </a:t>
            </a:r>
            <a:r>
              <a:rPr lang="en-US" dirty="0" err="1">
                <a:latin typeface="Times New Roman" pitchFamily="18"/>
              </a:rPr>
              <a:t>не</a:t>
            </a:r>
            <a:r>
              <a:rPr lang="en-US" dirty="0">
                <a:latin typeface="Times New Roman" pitchFamily="18"/>
              </a:rPr>
              <a:t> </a:t>
            </a:r>
            <a:r>
              <a:rPr lang="en-US" dirty="0" err="1">
                <a:latin typeface="Times New Roman" pitchFamily="18"/>
              </a:rPr>
              <a:t>більше</a:t>
            </a:r>
            <a:r>
              <a:rPr lang="en-US" dirty="0">
                <a:latin typeface="Times New Roman" pitchFamily="18"/>
              </a:rPr>
              <a:t> </a:t>
            </a:r>
            <a:r>
              <a:rPr lang="en-US" dirty="0" err="1">
                <a:latin typeface="Times New Roman" pitchFamily="18"/>
              </a:rPr>
              <a:t>за</a:t>
            </a:r>
            <a:r>
              <a:rPr lang="en-US" dirty="0">
                <a:latin typeface="Times New Roman" pitchFamily="18"/>
              </a:rPr>
              <a:t> </a:t>
            </a:r>
            <a:r>
              <a:rPr lang="en-US" i="1" dirty="0">
                <a:latin typeface="Times New Roman" pitchFamily="18"/>
              </a:rPr>
              <a:t>n </a:t>
            </a:r>
            <a:r>
              <a:rPr lang="en-US" dirty="0" err="1" smtClean="0">
                <a:latin typeface="Times New Roman" pitchFamily="18"/>
              </a:rPr>
              <a:t>видален</a:t>
            </a:r>
            <a:r>
              <a:rPr lang="ru-RU" dirty="0" smtClean="0">
                <a:latin typeface="Times New Roman" pitchFamily="18"/>
              </a:rPr>
              <a:t>ь</a:t>
            </a:r>
            <a:r>
              <a:rPr lang="en-US" dirty="0" smtClean="0">
                <a:latin typeface="Times New Roman" pitchFamily="18"/>
              </a:rPr>
              <a:t>.</a:t>
            </a:r>
            <a:endParaRPr lang="en-US" dirty="0">
              <a:latin typeface="Times New Roman" pitchFamily="18"/>
            </a:endParaRPr>
          </a:p>
          <a:p>
            <a:pPr lvl="0" algn="just"/>
            <a:endParaRPr lang="en-US" dirty="0">
              <a:latin typeface="Times New Roman" pitchFamily="18"/>
            </a:endParaRPr>
          </a:p>
          <a:p>
            <a:pPr lvl="0" algn="just"/>
            <a:r>
              <a:rPr lang="en-US" dirty="0" err="1">
                <a:latin typeface="Times New Roman" pitchFamily="18"/>
              </a:rPr>
              <a:t>Отже</a:t>
            </a:r>
            <a:r>
              <a:rPr lang="en-US" dirty="0">
                <a:latin typeface="Times New Roman" pitchFamily="18"/>
              </a:rPr>
              <a:t>, </a:t>
            </a:r>
            <a:r>
              <a:rPr lang="en-US" dirty="0" err="1">
                <a:latin typeface="Times New Roman" pitchFamily="18"/>
              </a:rPr>
              <a:t>час</a:t>
            </a:r>
            <a:r>
              <a:rPr lang="en-US" dirty="0">
                <a:latin typeface="Times New Roman" pitchFamily="18"/>
              </a:rPr>
              <a:t> </a:t>
            </a:r>
            <a:r>
              <a:rPr lang="en-US" dirty="0" err="1">
                <a:latin typeface="Times New Roman" pitchFamily="18"/>
              </a:rPr>
              <a:t>обходу</a:t>
            </a:r>
            <a:r>
              <a:rPr lang="en-US" dirty="0">
                <a:latin typeface="Times New Roman" pitchFamily="18"/>
              </a:rPr>
              <a:t> </a:t>
            </a:r>
            <a:r>
              <a:rPr lang="en-US" dirty="0" err="1">
                <a:latin typeface="Times New Roman" pitchFamily="18"/>
              </a:rPr>
              <a:t>складає</a:t>
            </a:r>
            <a:r>
              <a:rPr lang="en-US" dirty="0">
                <a:latin typeface="Times New Roman" pitchFamily="18"/>
              </a:rPr>
              <a:t> </a:t>
            </a:r>
            <a:r>
              <a:rPr lang="en-US" b="1" i="1" dirty="0">
                <a:latin typeface="Times New Roman" pitchFamily="18"/>
              </a:rPr>
              <a:t>O(n)</a:t>
            </a:r>
            <a:r>
              <a:rPr lang="en-US" dirty="0">
                <a:latin typeface="Times New Roman" pitchFamily="18"/>
              </a:rPr>
              <a:t>.</a:t>
            </a:r>
          </a:p>
          <a:p>
            <a:pPr lvl="0" algn="just"/>
            <a:endParaRPr lang="en-US" dirty="0">
              <a:latin typeface="Times New Roman" pitchFamily="18"/>
            </a:endParaRPr>
          </a:p>
          <a:p>
            <a:pPr lvl="0" algn="just"/>
            <a:r>
              <a:rPr lang="en-US" dirty="0">
                <a:latin typeface="Times New Roman" pitchFamily="18"/>
              </a:rPr>
              <a:t>З </a:t>
            </a:r>
            <a:r>
              <a:rPr lang="en-US" dirty="0" err="1">
                <a:latin typeface="Times New Roman" pitchFamily="18"/>
              </a:rPr>
              <a:t>урахуванням</a:t>
            </a:r>
            <a:r>
              <a:rPr lang="en-US" dirty="0">
                <a:latin typeface="Times New Roman" pitchFamily="18"/>
              </a:rPr>
              <a:t> </a:t>
            </a:r>
            <a:r>
              <a:rPr lang="en-US" dirty="0" err="1">
                <a:latin typeface="Times New Roman" pitchFamily="18"/>
              </a:rPr>
              <a:t>того</a:t>
            </a:r>
            <a:r>
              <a:rPr lang="en-US" dirty="0">
                <a:latin typeface="Times New Roman" pitchFamily="18"/>
              </a:rPr>
              <a:t>, </a:t>
            </a:r>
            <a:r>
              <a:rPr lang="en-US" dirty="0" err="1">
                <a:latin typeface="Times New Roman" pitchFamily="18"/>
              </a:rPr>
              <a:t>що</a:t>
            </a:r>
            <a:r>
              <a:rPr lang="en-US" dirty="0">
                <a:latin typeface="Times New Roman" pitchFamily="18"/>
              </a:rPr>
              <a:t> </a:t>
            </a:r>
            <a:r>
              <a:rPr lang="en-US" dirty="0" err="1">
                <a:latin typeface="Times New Roman" pitchFamily="18"/>
              </a:rPr>
              <a:t>сортування</a:t>
            </a:r>
            <a:r>
              <a:rPr lang="en-US" dirty="0">
                <a:latin typeface="Times New Roman" pitchFamily="18"/>
              </a:rPr>
              <a:t> </a:t>
            </a:r>
            <a:r>
              <a:rPr lang="en-US" dirty="0" err="1">
                <a:latin typeface="Times New Roman" pitchFamily="18"/>
              </a:rPr>
              <a:t>масиву</a:t>
            </a:r>
            <a:r>
              <a:rPr lang="en-US" dirty="0">
                <a:latin typeface="Times New Roman" pitchFamily="18"/>
              </a:rPr>
              <a:t> </a:t>
            </a:r>
            <a:r>
              <a:rPr lang="en-US" dirty="0" err="1">
                <a:latin typeface="Times New Roman" pitchFamily="18"/>
              </a:rPr>
              <a:t>точок</a:t>
            </a:r>
            <a:r>
              <a:rPr lang="en-US" dirty="0">
                <a:latin typeface="Times New Roman" pitchFamily="18"/>
              </a:rPr>
              <a:t> </a:t>
            </a:r>
            <a:r>
              <a:rPr lang="en-US" dirty="0" err="1">
                <a:latin typeface="Times New Roman" pitchFamily="18"/>
              </a:rPr>
              <a:t>зайняло</a:t>
            </a:r>
            <a:r>
              <a:rPr lang="en-US" dirty="0">
                <a:latin typeface="Times New Roman" pitchFamily="18"/>
              </a:rPr>
              <a:t> </a:t>
            </a:r>
            <a:r>
              <a:rPr lang="en-US" dirty="0" err="1">
                <a:latin typeface="Times New Roman" pitchFamily="18"/>
              </a:rPr>
              <a:t>час</a:t>
            </a:r>
            <a:r>
              <a:rPr lang="en-US" dirty="0">
                <a:latin typeface="Times New Roman" pitchFamily="18"/>
              </a:rPr>
              <a:t> </a:t>
            </a:r>
            <a:r>
              <a:rPr lang="en-US" b="1" i="1" dirty="0">
                <a:latin typeface="Times New Roman" pitchFamily="18"/>
              </a:rPr>
              <a:t>O(n log n)</a:t>
            </a:r>
            <a:r>
              <a:rPr lang="en-US" dirty="0">
                <a:latin typeface="Times New Roman" pitchFamily="18"/>
              </a:rPr>
              <a:t>, </a:t>
            </a:r>
            <a:r>
              <a:rPr lang="en-US" dirty="0" err="1">
                <a:latin typeface="Times New Roman" pitchFamily="18"/>
              </a:rPr>
              <a:t>отримуємо</a:t>
            </a:r>
            <a:r>
              <a:rPr lang="en-US" dirty="0">
                <a:latin typeface="Times New Roman" pitchFamily="18"/>
              </a:rPr>
              <a:t>, </a:t>
            </a:r>
            <a:r>
              <a:rPr lang="en-US" dirty="0" err="1">
                <a:latin typeface="Times New Roman" pitchFamily="18"/>
              </a:rPr>
              <a:t>що</a:t>
            </a:r>
            <a:r>
              <a:rPr lang="en-US" dirty="0">
                <a:latin typeface="Times New Roman" pitchFamily="18"/>
              </a:rPr>
              <a:t> </a:t>
            </a:r>
            <a:r>
              <a:rPr lang="en-US" dirty="0" err="1">
                <a:latin typeface="Times New Roman" pitchFamily="18"/>
              </a:rPr>
              <a:t>загальний</a:t>
            </a:r>
            <a:r>
              <a:rPr lang="en-US" dirty="0">
                <a:latin typeface="Times New Roman" pitchFamily="18"/>
              </a:rPr>
              <a:t> </a:t>
            </a:r>
            <a:r>
              <a:rPr lang="en-US" dirty="0" err="1">
                <a:latin typeface="Times New Roman" pitchFamily="18"/>
              </a:rPr>
              <a:t>час</a:t>
            </a:r>
            <a:r>
              <a:rPr lang="en-US" dirty="0">
                <a:latin typeface="Times New Roman" pitchFamily="18"/>
              </a:rPr>
              <a:t> </a:t>
            </a:r>
            <a:r>
              <a:rPr lang="en-US" dirty="0" err="1">
                <a:latin typeface="Times New Roman" pitchFamily="18"/>
              </a:rPr>
              <a:t>роботи</a:t>
            </a:r>
            <a:r>
              <a:rPr lang="en-US" dirty="0">
                <a:latin typeface="Times New Roman" pitchFamily="18"/>
              </a:rPr>
              <a:t> </a:t>
            </a:r>
            <a:r>
              <a:rPr lang="en-US" dirty="0" err="1">
                <a:latin typeface="Times New Roman" pitchFamily="18"/>
              </a:rPr>
              <a:t>алгоритму</a:t>
            </a:r>
            <a:r>
              <a:rPr lang="en-US" dirty="0">
                <a:latin typeface="Times New Roman" pitchFamily="18"/>
              </a:rPr>
              <a:t> </a:t>
            </a:r>
            <a:r>
              <a:rPr lang="en-US" dirty="0" err="1">
                <a:latin typeface="Times New Roman" pitchFamily="18"/>
              </a:rPr>
              <a:t>складає</a:t>
            </a:r>
            <a:r>
              <a:rPr lang="en-US" dirty="0">
                <a:latin typeface="Times New Roman" pitchFamily="18"/>
              </a:rPr>
              <a:t> </a:t>
            </a:r>
            <a:r>
              <a:rPr lang="en-US" dirty="0" err="1">
                <a:latin typeface="Times New Roman" pitchFamily="18"/>
              </a:rPr>
              <a:t>саме</a:t>
            </a:r>
            <a:r>
              <a:rPr lang="en-US" dirty="0">
                <a:latin typeface="Times New Roman" pitchFamily="18"/>
              </a:rPr>
              <a:t> </a:t>
            </a:r>
            <a:r>
              <a:rPr lang="en-US" b="1" i="1" dirty="0">
                <a:solidFill>
                  <a:srgbClr val="FF0000"/>
                </a:solidFill>
                <a:latin typeface="Times New Roman" pitchFamily="18"/>
              </a:rPr>
              <a:t>O(n log n)</a:t>
            </a:r>
            <a:r>
              <a:rPr lang="en-US" dirty="0">
                <a:latin typeface="Times New Roman" pitchFamily="18"/>
              </a:rPr>
              <a:t>.</a:t>
            </a:r>
          </a:p>
        </p:txBody>
      </p:sp>
    </p:spTree>
    <p:extLst>
      <p:ext uri="{BB962C8B-B14F-4D97-AF65-F5344CB8AC3E}">
        <p14:creationId xmlns:p14="http://schemas.microsoft.com/office/powerpoint/2010/main" val="10016693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503999" y="346320"/>
            <a:ext cx="9071640" cy="1172160"/>
          </a:xfrm>
        </p:spPr>
        <p:txBody>
          <a:bodyPr/>
          <a:lstStyle/>
          <a:p>
            <a:pPr marL="727560" lvl="0" indent="-228600"/>
            <a:r>
              <a:rPr lang="en-US" sz="3200">
                <a:latin typeface="Arial" pitchFamily="34"/>
              </a:rPr>
              <a:t>Злиття випуклих оболонок</a:t>
            </a:r>
          </a:p>
        </p:txBody>
      </p:sp>
      <p:sp>
        <p:nvSpPr>
          <p:cNvPr id="3" name="Subtitle 2"/>
          <p:cNvSpPr txBox="1">
            <a:spLocks noGrp="1"/>
          </p:cNvSpPr>
          <p:nvPr>
            <p:ph type="subTitle" idx="4294967295"/>
          </p:nvPr>
        </p:nvSpPr>
        <p:spPr>
          <a:xfrm>
            <a:off x="503999" y="1586520"/>
            <a:ext cx="9071640" cy="5354280"/>
          </a:xfrm>
        </p:spPr>
        <p:txBody>
          <a:bodyPr anchor="ctr"/>
          <a:lstStyle/>
          <a:p>
            <a:pPr lvl="0" algn="just"/>
            <a:r>
              <a:rPr lang="en-US" dirty="0" err="1"/>
              <a:t>Розглянемо</a:t>
            </a:r>
            <a:r>
              <a:rPr lang="en-US" dirty="0"/>
              <a:t> </a:t>
            </a:r>
            <a:r>
              <a:rPr lang="en-US" dirty="0" err="1"/>
              <a:t>алгоритм</a:t>
            </a:r>
            <a:r>
              <a:rPr lang="en-US" dirty="0"/>
              <a:t> «</a:t>
            </a:r>
            <a:r>
              <a:rPr lang="en-US" dirty="0" err="1"/>
              <a:t>розділяй</a:t>
            </a:r>
            <a:r>
              <a:rPr lang="en-US" dirty="0"/>
              <a:t> </a:t>
            </a:r>
            <a:r>
              <a:rPr lang="en-US" dirty="0" err="1"/>
              <a:t>та</a:t>
            </a:r>
            <a:r>
              <a:rPr lang="en-US" dirty="0"/>
              <a:t> </a:t>
            </a:r>
            <a:r>
              <a:rPr lang="en-US" dirty="0" err="1"/>
              <a:t>володарюй</a:t>
            </a:r>
            <a:r>
              <a:rPr lang="en-US" dirty="0"/>
              <a:t>» </a:t>
            </a:r>
            <a:r>
              <a:rPr lang="en-US" dirty="0" err="1"/>
              <a:t>для</a:t>
            </a:r>
            <a:r>
              <a:rPr lang="en-US" dirty="0"/>
              <a:t> </a:t>
            </a:r>
            <a:r>
              <a:rPr lang="en-US" dirty="0" err="1"/>
              <a:t>обчислення</a:t>
            </a:r>
            <a:r>
              <a:rPr lang="en-US" dirty="0"/>
              <a:t> </a:t>
            </a:r>
            <a:r>
              <a:rPr lang="en-US" dirty="0" err="1"/>
              <a:t>випуклої</a:t>
            </a:r>
            <a:r>
              <a:rPr lang="en-US" dirty="0"/>
              <a:t> </a:t>
            </a:r>
            <a:r>
              <a:rPr lang="en-US" dirty="0" err="1"/>
              <a:t>оболонки</a:t>
            </a:r>
            <a:r>
              <a:rPr lang="en-US" dirty="0"/>
              <a:t> </a:t>
            </a:r>
            <a:r>
              <a:rPr lang="en-US" dirty="0" err="1"/>
              <a:t>скінченної</a:t>
            </a:r>
            <a:r>
              <a:rPr lang="en-US" dirty="0"/>
              <a:t> </a:t>
            </a:r>
            <a:r>
              <a:rPr lang="en-US" dirty="0" err="1"/>
              <a:t>множини</a:t>
            </a:r>
            <a:r>
              <a:rPr lang="en-US" dirty="0"/>
              <a:t> </a:t>
            </a:r>
            <a:r>
              <a:rPr lang="en-US" dirty="0" err="1"/>
              <a:t>точок</a:t>
            </a:r>
            <a:r>
              <a:rPr lang="en-US" dirty="0"/>
              <a:t> </a:t>
            </a:r>
            <a:r>
              <a:rPr lang="en-US" b="1" i="1" dirty="0"/>
              <a:t>S</a:t>
            </a:r>
            <a:r>
              <a:rPr lang="en-US" dirty="0"/>
              <a:t>.</a:t>
            </a:r>
          </a:p>
          <a:p>
            <a:pPr lvl="0" algn="just"/>
            <a:endParaRPr lang="en-US" dirty="0"/>
          </a:p>
          <a:p>
            <a:pPr lvl="0" algn="just"/>
            <a:r>
              <a:rPr lang="en-US" dirty="0" err="1"/>
              <a:t>Ідея</a:t>
            </a:r>
            <a:r>
              <a:rPr lang="en-US" dirty="0"/>
              <a:t> </a:t>
            </a:r>
            <a:r>
              <a:rPr lang="en-US" dirty="0" err="1"/>
              <a:t>полягає</a:t>
            </a:r>
            <a:r>
              <a:rPr lang="en-US" dirty="0"/>
              <a:t> в </a:t>
            </a:r>
            <a:r>
              <a:rPr lang="en-US" dirty="0" smtClean="0"/>
              <a:t>р</a:t>
            </a:r>
            <a:r>
              <a:rPr lang="ru-RU" dirty="0" smtClean="0"/>
              <a:t>о</a:t>
            </a:r>
            <a:r>
              <a:rPr lang="en-US" dirty="0" err="1" smtClean="0"/>
              <a:t>зділенні</a:t>
            </a:r>
            <a:r>
              <a:rPr lang="en-US" dirty="0" smtClean="0"/>
              <a:t> </a:t>
            </a:r>
            <a:r>
              <a:rPr lang="en-US" dirty="0" err="1"/>
              <a:t>масива</a:t>
            </a:r>
            <a:r>
              <a:rPr lang="en-US" dirty="0"/>
              <a:t> </a:t>
            </a:r>
            <a:r>
              <a:rPr lang="en-US" dirty="0" err="1"/>
              <a:t>вертикальною</a:t>
            </a:r>
            <a:r>
              <a:rPr lang="en-US" dirty="0"/>
              <a:t> </a:t>
            </a:r>
            <a:r>
              <a:rPr lang="en-US" dirty="0" err="1"/>
              <a:t>прямою</a:t>
            </a:r>
            <a:r>
              <a:rPr lang="en-US" dirty="0"/>
              <a:t> </a:t>
            </a:r>
            <a:r>
              <a:rPr lang="en-US" dirty="0" err="1"/>
              <a:t>лінією</a:t>
            </a:r>
            <a:r>
              <a:rPr lang="en-US" dirty="0"/>
              <a:t> </a:t>
            </a:r>
            <a:r>
              <a:rPr lang="en-US" dirty="0" err="1"/>
              <a:t>на</a:t>
            </a:r>
            <a:r>
              <a:rPr lang="en-US" dirty="0"/>
              <a:t> </a:t>
            </a:r>
            <a:r>
              <a:rPr lang="en-US" dirty="0" err="1"/>
              <a:t>два</a:t>
            </a:r>
            <a:r>
              <a:rPr lang="en-US" dirty="0"/>
              <a:t> </a:t>
            </a:r>
            <a:r>
              <a:rPr lang="en-US" dirty="0" err="1"/>
              <a:t>приблизно</a:t>
            </a:r>
            <a:r>
              <a:rPr lang="en-US" dirty="0"/>
              <a:t> </a:t>
            </a:r>
            <a:r>
              <a:rPr lang="en-US" dirty="0" err="1"/>
              <a:t>рівних</a:t>
            </a:r>
            <a:r>
              <a:rPr lang="en-US" dirty="0"/>
              <a:t> </a:t>
            </a:r>
            <a:r>
              <a:rPr lang="en-US" dirty="0" err="1"/>
              <a:t>за</a:t>
            </a:r>
            <a:r>
              <a:rPr lang="en-US" dirty="0"/>
              <a:t> </a:t>
            </a:r>
            <a:r>
              <a:rPr lang="en-US" dirty="0" err="1"/>
              <a:t>величиною</a:t>
            </a:r>
            <a:r>
              <a:rPr lang="en-US" dirty="0"/>
              <a:t> </a:t>
            </a:r>
            <a:r>
              <a:rPr lang="en-US" dirty="0" err="1"/>
              <a:t>підмасиви</a:t>
            </a:r>
            <a:r>
              <a:rPr lang="en-US" dirty="0"/>
              <a:t> </a:t>
            </a:r>
            <a:r>
              <a:rPr lang="en-US" b="1" i="1" dirty="0"/>
              <a:t>S</a:t>
            </a:r>
            <a:r>
              <a:rPr lang="en-US" b="1" i="1" baseline="-42000" dirty="0"/>
              <a:t>L</a:t>
            </a:r>
            <a:r>
              <a:rPr lang="en-US" dirty="0"/>
              <a:t> і </a:t>
            </a:r>
            <a:r>
              <a:rPr lang="en-US" b="1" i="1" dirty="0"/>
              <a:t>S</a:t>
            </a:r>
            <a:r>
              <a:rPr lang="en-US" b="1" i="1" baseline="-42000" dirty="0"/>
              <a:t>R</a:t>
            </a:r>
            <a:r>
              <a:rPr lang="en-US" dirty="0"/>
              <a:t>, </a:t>
            </a:r>
            <a:r>
              <a:rPr lang="en-US" dirty="0" err="1"/>
              <a:t>рекурсивній</a:t>
            </a:r>
            <a:r>
              <a:rPr lang="en-US" dirty="0"/>
              <a:t> </a:t>
            </a:r>
            <a:r>
              <a:rPr lang="en-US" dirty="0" err="1"/>
              <a:t>побудові</a:t>
            </a:r>
            <a:r>
              <a:rPr lang="en-US" dirty="0"/>
              <a:t> </a:t>
            </a:r>
            <a:r>
              <a:rPr lang="en-US" dirty="0" err="1"/>
              <a:t>випуклих</a:t>
            </a:r>
            <a:r>
              <a:rPr lang="en-US" dirty="0"/>
              <a:t> </a:t>
            </a:r>
            <a:r>
              <a:rPr lang="en-US" dirty="0" err="1"/>
              <a:t>оболонок</a:t>
            </a:r>
            <a:r>
              <a:rPr lang="en-US" dirty="0"/>
              <a:t> </a:t>
            </a:r>
            <a:r>
              <a:rPr lang="en-US" i="1" dirty="0" err="1"/>
              <a:t>conv</a:t>
            </a:r>
            <a:r>
              <a:rPr lang="en-US" dirty="0"/>
              <a:t>(</a:t>
            </a:r>
            <a:r>
              <a:rPr lang="en-US" b="1" i="1" dirty="0"/>
              <a:t>S</a:t>
            </a:r>
            <a:r>
              <a:rPr lang="en-US" b="1" i="1" baseline="-42000" dirty="0"/>
              <a:t>L</a:t>
            </a:r>
            <a:r>
              <a:rPr lang="en-US" dirty="0"/>
              <a:t>) і </a:t>
            </a:r>
            <a:r>
              <a:rPr lang="en-US" i="1" dirty="0" err="1"/>
              <a:t>conv</a:t>
            </a:r>
            <a:r>
              <a:rPr lang="en-US" dirty="0"/>
              <a:t>(</a:t>
            </a:r>
            <a:r>
              <a:rPr lang="en-US" b="1" i="1" dirty="0"/>
              <a:t>S</a:t>
            </a:r>
            <a:r>
              <a:rPr lang="en-US" b="1" i="1" baseline="-42000" dirty="0"/>
              <a:t>R</a:t>
            </a:r>
            <a:r>
              <a:rPr lang="en-US" dirty="0"/>
              <a:t>) </a:t>
            </a:r>
            <a:r>
              <a:rPr lang="en-US" dirty="0" err="1"/>
              <a:t>та</a:t>
            </a:r>
            <a:r>
              <a:rPr lang="en-US" dirty="0"/>
              <a:t> </a:t>
            </a:r>
            <a:r>
              <a:rPr lang="en-US" dirty="0" err="1"/>
              <a:t>формуванні</a:t>
            </a:r>
            <a:r>
              <a:rPr lang="en-US" dirty="0"/>
              <a:t> </a:t>
            </a:r>
            <a:r>
              <a:rPr lang="en-US" dirty="0" err="1"/>
              <a:t>оболонки</a:t>
            </a:r>
            <a:r>
              <a:rPr lang="en-US" dirty="0"/>
              <a:t> </a:t>
            </a:r>
            <a:r>
              <a:rPr lang="en-US" i="1" dirty="0" err="1"/>
              <a:t>conv</a:t>
            </a:r>
            <a:r>
              <a:rPr lang="en-US" dirty="0"/>
              <a:t>(</a:t>
            </a:r>
            <a:r>
              <a:rPr lang="en-US" b="1" i="1" dirty="0"/>
              <a:t>S</a:t>
            </a:r>
            <a:r>
              <a:rPr lang="en-US" dirty="0"/>
              <a:t>) </a:t>
            </a:r>
            <a:r>
              <a:rPr lang="en-US" dirty="0" err="1"/>
              <a:t>на</a:t>
            </a:r>
            <a:r>
              <a:rPr lang="en-US" dirty="0"/>
              <a:t> </a:t>
            </a:r>
            <a:r>
              <a:rPr lang="en-US" dirty="0" err="1"/>
              <a:t>основі</a:t>
            </a:r>
            <a:r>
              <a:rPr lang="en-US" dirty="0"/>
              <a:t> </a:t>
            </a:r>
            <a:r>
              <a:rPr lang="en-US" dirty="0" err="1">
                <a:solidFill>
                  <a:srgbClr val="FF0000"/>
                </a:solidFill>
              </a:rPr>
              <a:t>об'єднання</a:t>
            </a:r>
            <a:r>
              <a:rPr lang="en-US" dirty="0"/>
              <a:t> </a:t>
            </a:r>
            <a:r>
              <a:rPr lang="en-US" dirty="0" err="1"/>
              <a:t>оболонок</a:t>
            </a:r>
            <a:r>
              <a:rPr lang="en-US" dirty="0"/>
              <a:t> </a:t>
            </a:r>
            <a:r>
              <a:rPr lang="en-US" dirty="0" err="1"/>
              <a:t>цих</a:t>
            </a:r>
            <a:r>
              <a:rPr lang="en-US" dirty="0"/>
              <a:t> </a:t>
            </a:r>
            <a:r>
              <a:rPr lang="en-US" dirty="0" err="1"/>
              <a:t>підмасивів</a:t>
            </a:r>
            <a:r>
              <a:rPr lang="en-US" dirty="0"/>
              <a:t>.</a:t>
            </a:r>
          </a:p>
        </p:txBody>
      </p:sp>
    </p:spTree>
    <p:extLst>
      <p:ext uri="{BB962C8B-B14F-4D97-AF65-F5344CB8AC3E}">
        <p14:creationId xmlns:p14="http://schemas.microsoft.com/office/powerpoint/2010/main" val="28799630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503999" y="346320"/>
            <a:ext cx="9071640" cy="1172160"/>
          </a:xfrm>
        </p:spPr>
        <p:txBody>
          <a:bodyPr/>
          <a:lstStyle/>
          <a:p>
            <a:pPr marL="727560" lvl="0" indent="-228600"/>
            <a:r>
              <a:rPr lang="en-US" sz="3200">
                <a:latin typeface="Arial" pitchFamily="34"/>
              </a:rPr>
              <a:t>Злиття випуклих оболонок</a:t>
            </a:r>
          </a:p>
        </p:txBody>
      </p:sp>
      <p:sp>
        <p:nvSpPr>
          <p:cNvPr id="3" name="Subtitle 2"/>
          <p:cNvSpPr txBox="1">
            <a:spLocks noGrp="1"/>
          </p:cNvSpPr>
          <p:nvPr>
            <p:ph type="subTitle" idx="4294967295"/>
          </p:nvPr>
        </p:nvSpPr>
        <p:spPr>
          <a:xfrm>
            <a:off x="503999" y="1814040"/>
            <a:ext cx="9071640" cy="4899240"/>
          </a:xfrm>
        </p:spPr>
        <p:txBody>
          <a:bodyPr anchor="ctr"/>
          <a:lstStyle/>
          <a:p>
            <a:pPr lvl="0" algn="just"/>
            <a:r>
              <a:rPr lang="en-US"/>
              <a:t>На нижньому рівні рекурсії підмасиви будуть складатися з однієї точки, яка сама є своєю випуклою оболонкою, тому побудова їх випуклих оболонок стає тривіальною процедурою, що виконується протягом фіксованого часу.</a:t>
            </a:r>
          </a:p>
        </p:txBody>
      </p:sp>
    </p:spTree>
    <p:extLst>
      <p:ext uri="{BB962C8B-B14F-4D97-AF65-F5344CB8AC3E}">
        <p14:creationId xmlns:p14="http://schemas.microsoft.com/office/powerpoint/2010/main" val="38760808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503999" y="346320"/>
            <a:ext cx="9071640" cy="1172160"/>
          </a:xfrm>
        </p:spPr>
        <p:txBody>
          <a:bodyPr/>
          <a:lstStyle/>
          <a:p>
            <a:pPr marL="727560" lvl="0" indent="-228600"/>
            <a:r>
              <a:rPr lang="en-US" sz="3200">
                <a:latin typeface="Arial" pitchFamily="34"/>
              </a:rPr>
              <a:t>Злиття випуклих оболонок</a:t>
            </a:r>
          </a:p>
        </p:txBody>
      </p:sp>
      <p:sp>
        <p:nvSpPr>
          <p:cNvPr id="3" name="Subtitle 2"/>
          <p:cNvSpPr txBox="1">
            <a:spLocks noGrp="1"/>
          </p:cNvSpPr>
          <p:nvPr>
            <p:ph type="subTitle" idx="4294967295"/>
          </p:nvPr>
        </p:nvSpPr>
        <p:spPr>
          <a:xfrm>
            <a:off x="503999" y="1814040"/>
            <a:ext cx="9312840" cy="4899240"/>
          </a:xfrm>
        </p:spPr>
        <p:txBody>
          <a:bodyPr anchor="ctr"/>
          <a:lstStyle/>
          <a:p>
            <a:pPr lvl="0" algn="just"/>
            <a:r>
              <a:rPr lang="en-US"/>
              <a:t>Аналогічно до того, як це було зроблено в задачі сортування масиву методом злиття, для отримання ефективного алгоритму, який реалізує оцінку </a:t>
            </a:r>
            <a:r>
              <a:rPr lang="en-US" b="1" i="1">
                <a:latin typeface="Symbol" pitchFamily="18"/>
              </a:rPr>
              <a:t></a:t>
            </a:r>
            <a:r>
              <a:rPr lang="en-US" b="1" i="1"/>
              <a:t>(n log n)</a:t>
            </a:r>
            <a:r>
              <a:rPr lang="en-US"/>
              <a:t>, треба побудувати процедуру злиття двох випуклих оболонок протягом часу, пропорційного сумарній кількості елементів в </a:t>
            </a:r>
            <a:r>
              <a:rPr lang="en-US" b="1" i="1"/>
              <a:t>S</a:t>
            </a:r>
            <a:r>
              <a:rPr lang="en-US" b="1" i="1" baseline="-42000"/>
              <a:t>L</a:t>
            </a:r>
            <a:r>
              <a:rPr lang="en-US"/>
              <a:t> і </a:t>
            </a:r>
            <a:r>
              <a:rPr lang="en-US" b="1" i="1"/>
              <a:t>S</a:t>
            </a:r>
            <a:r>
              <a:rPr lang="en-US" b="1" i="1" baseline="-42000"/>
              <a:t>R</a:t>
            </a:r>
            <a:r>
              <a:rPr lang="en-US"/>
              <a:t>.</a:t>
            </a:r>
          </a:p>
        </p:txBody>
      </p:sp>
    </p:spTree>
    <p:extLst>
      <p:ext uri="{BB962C8B-B14F-4D97-AF65-F5344CB8AC3E}">
        <p14:creationId xmlns:p14="http://schemas.microsoft.com/office/powerpoint/2010/main" val="8787404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503999" y="346320"/>
            <a:ext cx="9071640" cy="1172160"/>
          </a:xfrm>
        </p:spPr>
        <p:txBody>
          <a:bodyPr/>
          <a:lstStyle/>
          <a:p>
            <a:pPr marL="727560" lvl="0" indent="-228600"/>
            <a:r>
              <a:rPr lang="en-US" sz="3200">
                <a:latin typeface="Arial" pitchFamily="34"/>
              </a:rPr>
              <a:t>Злиття випуклих оболонок</a:t>
            </a:r>
          </a:p>
        </p:txBody>
      </p:sp>
      <p:sp>
        <p:nvSpPr>
          <p:cNvPr id="3" name="Subtitle 2"/>
          <p:cNvSpPr txBox="1">
            <a:spLocks noGrp="1"/>
          </p:cNvSpPr>
          <p:nvPr>
            <p:ph type="subTitle" idx="4294967295"/>
          </p:nvPr>
        </p:nvSpPr>
        <p:spPr>
          <a:xfrm>
            <a:off x="503999" y="1814040"/>
            <a:ext cx="9071640" cy="4899240"/>
          </a:xfrm>
        </p:spPr>
        <p:txBody>
          <a:bodyPr anchor="ctr"/>
          <a:lstStyle/>
          <a:p>
            <a:pPr lvl="0" algn="ctr"/>
            <a:endParaRPr lang="en-US"/>
          </a:p>
          <a:p>
            <a:pPr lvl="0" algn="ctr"/>
            <a:endParaRPr lang="en-US"/>
          </a:p>
        </p:txBody>
      </p:sp>
      <p:grpSp>
        <p:nvGrpSpPr>
          <p:cNvPr id="4" name="Group 3"/>
          <p:cNvGrpSpPr/>
          <p:nvPr/>
        </p:nvGrpSpPr>
        <p:grpSpPr>
          <a:xfrm>
            <a:off x="2143080" y="1978920"/>
            <a:ext cx="6137279" cy="4622400"/>
            <a:chOff x="2143080" y="1978920"/>
            <a:chExt cx="6137279" cy="4622400"/>
          </a:xfrm>
        </p:grpSpPr>
        <p:grpSp>
          <p:nvGrpSpPr>
            <p:cNvPr id="5" name="Group 4"/>
            <p:cNvGrpSpPr/>
            <p:nvPr/>
          </p:nvGrpSpPr>
          <p:grpSpPr>
            <a:xfrm>
              <a:off x="2550240" y="1978920"/>
              <a:ext cx="4707719" cy="3821760"/>
              <a:chOff x="2550240" y="1978920"/>
              <a:chExt cx="4707719" cy="3821760"/>
            </a:xfrm>
          </p:grpSpPr>
          <p:sp>
            <p:nvSpPr>
              <p:cNvPr id="6" name="Freeform 5"/>
              <p:cNvSpPr/>
              <p:nvPr/>
            </p:nvSpPr>
            <p:spPr>
              <a:xfrm>
                <a:off x="2550240" y="1978920"/>
                <a:ext cx="2466720" cy="3137039"/>
              </a:xfrm>
              <a:custGeom>
                <a:avLst/>
                <a:gdLst>
                  <a:gd name="f0" fmla="val 0"/>
                  <a:gd name="f1" fmla="val 2460"/>
                  <a:gd name="f2" fmla="val 2820"/>
                  <a:gd name="f3" fmla="val 660"/>
                  <a:gd name="f4" fmla="val 1995"/>
                  <a:gd name="f5" fmla="val 225"/>
                  <a:gd name="f6" fmla="val 1155"/>
                  <a:gd name="f7" fmla="val 2190"/>
                  <a:gd name="f8" fmla="val 2010"/>
                  <a:gd name="f9" fmla="val 1305"/>
                  <a:gd name="f10" fmla="val 1620"/>
                </a:gdLst>
                <a:ahLst/>
                <a:cxnLst>
                  <a:cxn ang="3cd4">
                    <a:pos x="hc" y="t"/>
                  </a:cxn>
                  <a:cxn ang="0">
                    <a:pos x="r" y="vc"/>
                  </a:cxn>
                  <a:cxn ang="cd4">
                    <a:pos x="hc" y="b"/>
                  </a:cxn>
                  <a:cxn ang="cd2">
                    <a:pos x="l" y="vc"/>
                  </a:cxn>
                </a:cxnLst>
                <a:rect l="l" t="t" r="r" b="b"/>
                <a:pathLst>
                  <a:path w="2460" h="2820">
                    <a:moveTo>
                      <a:pt x="f3" y="f0"/>
                    </a:moveTo>
                    <a:lnTo>
                      <a:pt x="f4" y="f5"/>
                    </a:lnTo>
                    <a:lnTo>
                      <a:pt x="f1" y="f6"/>
                    </a:lnTo>
                    <a:lnTo>
                      <a:pt x="f7" y="f8"/>
                    </a:lnTo>
                    <a:lnTo>
                      <a:pt x="f9" y="f2"/>
                    </a:lnTo>
                    <a:lnTo>
                      <a:pt x="f0" y="f10"/>
                    </a:lnTo>
                    <a:lnTo>
                      <a:pt x="f3" y="f0"/>
                    </a:lnTo>
                    <a:close/>
                  </a:path>
                </a:pathLst>
              </a:custGeom>
              <a:solidFill>
                <a:srgbClr val="FFFFFF"/>
              </a:solidFill>
              <a:ln w="19080">
                <a:solidFill>
                  <a:srgbClr val="000000"/>
                </a:solidFill>
                <a:prstDash val="solid"/>
                <a:round/>
              </a:ln>
            </p:spPr>
            <p:txBody>
              <a:bodyPr vert="horz" wrap="square" lIns="158760" tIns="82440" rIns="158760" bIns="82440" anchor="t" anchorCtr="0" compatLnSpc="0">
                <a:noAutofit/>
              </a:bodyPr>
              <a:lstStyle/>
              <a:p>
                <a:pPr marL="0" marR="0" lvl="0" indent="0" rtl="0" hangingPunct="0">
                  <a:lnSpc>
                    <a:spcPct val="100000"/>
                  </a:lnSpc>
                  <a:spcBef>
                    <a:spcPts val="0"/>
                  </a:spcBef>
                  <a:spcAft>
                    <a:spcPts val="0"/>
                  </a:spcAft>
                  <a:buNone/>
                  <a:tabLst/>
                </a:pPr>
                <a:endParaRPr lang="en-US" sz="1800" b="0" i="0" u="none" strike="noStrike">
                  <a:ln>
                    <a:noFill/>
                  </a:ln>
                  <a:latin typeface="Arial" pitchFamily="18"/>
                  <a:ea typeface="Arial Unicode MS" pitchFamily="2"/>
                  <a:cs typeface="Tahoma" pitchFamily="2"/>
                </a:endParaRPr>
              </a:p>
            </p:txBody>
          </p:sp>
          <p:sp>
            <p:nvSpPr>
              <p:cNvPr id="7" name="Freeform 6"/>
              <p:cNvSpPr/>
              <p:nvPr/>
            </p:nvSpPr>
            <p:spPr>
              <a:xfrm>
                <a:off x="5948999" y="2913480"/>
                <a:ext cx="1308960" cy="2887200"/>
              </a:xfrm>
              <a:custGeom>
                <a:avLst/>
                <a:gdLst>
                  <a:gd name="f0" fmla="val 360"/>
                  <a:gd name="f1" fmla="val 0"/>
                  <a:gd name="f2" fmla="val 1305"/>
                  <a:gd name="f3" fmla="val 2595"/>
                  <a:gd name="f4" fmla="val 900"/>
                  <a:gd name="f5" fmla="val 150"/>
                  <a:gd name="f6" fmla="val 645"/>
                  <a:gd name="f7" fmla="val 630"/>
                  <a:gd name="f8" fmla="val 1245"/>
                  <a:gd name="f9" fmla="val 1485"/>
                  <a:gd name="f10" fmla="val 300"/>
                </a:gdLst>
                <a:ahLst/>
                <a:cxnLst>
                  <a:cxn ang="3cd4">
                    <a:pos x="hc" y="t"/>
                  </a:cxn>
                  <a:cxn ang="0">
                    <a:pos x="r" y="vc"/>
                  </a:cxn>
                  <a:cxn ang="cd4">
                    <a:pos x="hc" y="b"/>
                  </a:cxn>
                  <a:cxn ang="cd2">
                    <a:pos x="l" y="vc"/>
                  </a:cxn>
                </a:cxnLst>
                <a:rect l="l" t="t" r="r" b="b"/>
                <a:pathLst>
                  <a:path w="1305" h="2595">
                    <a:moveTo>
                      <a:pt x="f1" y="f4"/>
                    </a:moveTo>
                    <a:lnTo>
                      <a:pt x="f5" y="f0"/>
                    </a:lnTo>
                    <a:lnTo>
                      <a:pt x="f6" y="f1"/>
                    </a:lnTo>
                    <a:lnTo>
                      <a:pt x="f2" y="f7"/>
                    </a:lnTo>
                    <a:lnTo>
                      <a:pt x="f8" y="f9"/>
                    </a:lnTo>
                    <a:lnTo>
                      <a:pt x="f10" y="f3"/>
                    </a:lnTo>
                    <a:lnTo>
                      <a:pt x="f1" y="f4"/>
                    </a:lnTo>
                    <a:close/>
                  </a:path>
                </a:pathLst>
              </a:custGeom>
              <a:solidFill>
                <a:srgbClr val="FFFFFF"/>
              </a:solidFill>
              <a:ln w="19080">
                <a:solidFill>
                  <a:srgbClr val="000000"/>
                </a:solidFill>
                <a:prstDash val="solid"/>
                <a:round/>
              </a:ln>
            </p:spPr>
            <p:txBody>
              <a:bodyPr vert="horz" wrap="square" lIns="158760" tIns="82440" rIns="158760" bIns="82440" anchor="t" anchorCtr="0" compatLnSpc="0">
                <a:noAutofit/>
              </a:bodyPr>
              <a:lstStyle/>
              <a:p>
                <a:pPr marL="0" marR="0" lvl="0" indent="0" rtl="0" hangingPunct="0">
                  <a:lnSpc>
                    <a:spcPct val="100000"/>
                  </a:lnSpc>
                  <a:spcBef>
                    <a:spcPts val="0"/>
                  </a:spcBef>
                  <a:spcAft>
                    <a:spcPts val="0"/>
                  </a:spcAft>
                  <a:buNone/>
                  <a:tabLst/>
                </a:pPr>
                <a:endParaRPr lang="en-US" sz="1800" b="0" i="0" u="none" strike="noStrike">
                  <a:ln>
                    <a:noFill/>
                  </a:ln>
                  <a:latin typeface="Arial" pitchFamily="18"/>
                  <a:ea typeface="Arial Unicode MS" pitchFamily="2"/>
                  <a:cs typeface="Tahoma" pitchFamily="2"/>
                </a:endParaRPr>
              </a:p>
            </p:txBody>
          </p:sp>
        </p:grpSp>
        <p:sp>
          <p:nvSpPr>
            <p:cNvPr id="8" name="Straight Connector 7"/>
            <p:cNvSpPr/>
            <p:nvPr/>
          </p:nvSpPr>
          <p:spPr>
            <a:xfrm>
              <a:off x="4550040" y="2212560"/>
              <a:ext cx="2045160" cy="700199"/>
            </a:xfrm>
            <a:prstGeom prst="line">
              <a:avLst/>
            </a:prstGeom>
            <a:noFill/>
            <a:ln w="9360">
              <a:solidFill>
                <a:srgbClr val="000000"/>
              </a:solidFill>
              <a:prstDash val="solid"/>
              <a:miter/>
            </a:ln>
          </p:spPr>
          <p:txBody>
            <a:bodyPr vert="horz" wrap="square" lIns="158760" tIns="82440" rIns="158760" bIns="82440" anchor="t" anchorCtr="0" compatLnSpc="0">
              <a:noAutofit/>
            </a:bodyPr>
            <a:lstStyle/>
            <a:p>
              <a:pPr marL="0" marR="0" lvl="0" indent="0" rtl="0" hangingPunct="0">
                <a:lnSpc>
                  <a:spcPct val="100000"/>
                </a:lnSpc>
                <a:spcBef>
                  <a:spcPts val="0"/>
                </a:spcBef>
                <a:spcAft>
                  <a:spcPts val="0"/>
                </a:spcAft>
                <a:buNone/>
                <a:tabLst/>
              </a:pPr>
              <a:endParaRPr lang="en-US" sz="1800" b="0" i="0" u="none" strike="noStrike">
                <a:ln>
                  <a:noFill/>
                </a:ln>
                <a:latin typeface="Arial" pitchFamily="18"/>
                <a:ea typeface="Arial Unicode MS" pitchFamily="2"/>
                <a:cs typeface="Tahoma" pitchFamily="2"/>
              </a:endParaRPr>
            </a:p>
          </p:txBody>
        </p:sp>
        <p:sp>
          <p:nvSpPr>
            <p:cNvPr id="9" name="Straight Connector 8"/>
            <p:cNvSpPr/>
            <p:nvPr/>
          </p:nvSpPr>
          <p:spPr>
            <a:xfrm>
              <a:off x="3843360" y="5099400"/>
              <a:ext cx="2421359" cy="683999"/>
            </a:xfrm>
            <a:prstGeom prst="line">
              <a:avLst/>
            </a:prstGeom>
            <a:noFill/>
            <a:ln w="9360">
              <a:solidFill>
                <a:srgbClr val="000000"/>
              </a:solidFill>
              <a:prstDash val="solid"/>
              <a:miter/>
            </a:ln>
          </p:spPr>
          <p:txBody>
            <a:bodyPr vert="horz" wrap="square" lIns="158760" tIns="82440" rIns="158760" bIns="82440" anchor="t" anchorCtr="0" compatLnSpc="0">
              <a:noAutofit/>
            </a:bodyPr>
            <a:lstStyle/>
            <a:p>
              <a:pPr marL="0" marR="0" lvl="0" indent="0" rtl="0" hangingPunct="0">
                <a:lnSpc>
                  <a:spcPct val="100000"/>
                </a:lnSpc>
                <a:spcBef>
                  <a:spcPts val="0"/>
                </a:spcBef>
                <a:spcAft>
                  <a:spcPts val="0"/>
                </a:spcAft>
                <a:buNone/>
                <a:tabLst/>
              </a:pPr>
              <a:endParaRPr lang="en-US" sz="1800" b="0" i="0" u="none" strike="noStrike">
                <a:ln>
                  <a:noFill/>
                </a:ln>
                <a:latin typeface="Arial" pitchFamily="18"/>
                <a:ea typeface="Arial Unicode MS" pitchFamily="2"/>
                <a:cs typeface="Tahoma" pitchFamily="2"/>
              </a:endParaRPr>
            </a:p>
          </p:txBody>
        </p:sp>
        <p:sp>
          <p:nvSpPr>
            <p:cNvPr id="10" name="TextBox 9"/>
            <p:cNvSpPr txBox="1"/>
            <p:nvPr/>
          </p:nvSpPr>
          <p:spPr>
            <a:xfrm>
              <a:off x="3165479" y="3012480"/>
              <a:ext cx="1368719" cy="617760"/>
            </a:xfrm>
            <a:prstGeom prst="rect">
              <a:avLst/>
            </a:prstGeom>
            <a:noFill/>
            <a:ln>
              <a:noFill/>
            </a:ln>
          </p:spPr>
          <p:txBody>
            <a:bodyPr vert="horz" wrap="square" lIns="91440" tIns="45720" rIns="91440" bIns="45720" anchor="ctr" anchorCtr="0" compatLnSpc="0">
              <a:noAutofit/>
            </a:bodyPr>
            <a:lstStyle/>
            <a:p>
              <a:pPr marL="0" marR="0" lvl="0" indent="0" rtl="0" hangingPunct="0">
                <a:lnSpc>
                  <a:spcPct val="100000"/>
                </a:lnSpc>
                <a:spcBef>
                  <a:spcPts val="0"/>
                </a:spcBef>
                <a:spcAft>
                  <a:spcPts val="0"/>
                </a:spcAft>
                <a:buNone/>
                <a:tabLst/>
              </a:pPr>
              <a:r>
                <a:rPr lang="en-US" sz="1200" b="0" i="1" u="none" strike="noStrike">
                  <a:ln>
                    <a:noFill/>
                  </a:ln>
                  <a:latin typeface="Times New Roman" pitchFamily="18"/>
                  <a:ea typeface="Times New Roman" pitchFamily="18"/>
                  <a:cs typeface="Times New Roman" pitchFamily="18"/>
                </a:rPr>
                <a:t>conv</a:t>
              </a:r>
              <a:r>
                <a:rPr lang="en-US" sz="1200" b="0" i="0" u="none" strike="noStrike">
                  <a:ln>
                    <a:noFill/>
                  </a:ln>
                  <a:latin typeface="Times New Roman" pitchFamily="18"/>
                  <a:ea typeface="Times New Roman" pitchFamily="18"/>
                  <a:cs typeface="Times New Roman" pitchFamily="18"/>
                </a:rPr>
                <a:t>(</a:t>
              </a:r>
              <a:r>
                <a:rPr lang="en-US" sz="1200" b="1" i="1" u="none" strike="noStrike">
                  <a:ln>
                    <a:noFill/>
                  </a:ln>
                  <a:latin typeface="Times New Roman" pitchFamily="18"/>
                  <a:ea typeface="Times New Roman" pitchFamily="18"/>
                  <a:cs typeface="Times New Roman" pitchFamily="18"/>
                </a:rPr>
                <a:t>S</a:t>
              </a:r>
              <a:r>
                <a:rPr lang="en-US" sz="1200" b="1" i="1" u="none" strike="noStrike" baseline="-25000">
                  <a:ln>
                    <a:noFill/>
                  </a:ln>
                  <a:latin typeface="Times New Roman" pitchFamily="18"/>
                  <a:ea typeface="Times New Roman" pitchFamily="18"/>
                  <a:cs typeface="Times New Roman" pitchFamily="18"/>
                </a:rPr>
                <a:t>L</a:t>
              </a:r>
              <a:r>
                <a:rPr lang="en-US" sz="1200" b="0" i="0" u="none" strike="noStrike">
                  <a:ln>
                    <a:noFill/>
                  </a:ln>
                  <a:latin typeface="Times New Roman" pitchFamily="18"/>
                  <a:ea typeface="Times New Roman" pitchFamily="18"/>
                  <a:cs typeface="Times New Roman" pitchFamily="18"/>
                </a:rPr>
                <a:t>)</a:t>
              </a:r>
            </a:p>
          </p:txBody>
        </p:sp>
        <p:sp>
          <p:nvSpPr>
            <p:cNvPr id="11" name="TextBox 10"/>
            <p:cNvSpPr txBox="1"/>
            <p:nvPr/>
          </p:nvSpPr>
          <p:spPr>
            <a:xfrm>
              <a:off x="5947919" y="3696120"/>
              <a:ext cx="1368360" cy="617760"/>
            </a:xfrm>
            <a:prstGeom prst="rect">
              <a:avLst/>
            </a:prstGeom>
            <a:noFill/>
            <a:ln>
              <a:noFill/>
            </a:ln>
          </p:spPr>
          <p:txBody>
            <a:bodyPr vert="horz" wrap="square" lIns="91440" tIns="45720" rIns="91440" bIns="45720" anchor="ctr" anchorCtr="0" compatLnSpc="0">
              <a:noAutofit/>
            </a:bodyPr>
            <a:lstStyle/>
            <a:p>
              <a:pPr marL="0" marR="0" lvl="0" indent="0" rtl="0" hangingPunct="0">
                <a:lnSpc>
                  <a:spcPct val="100000"/>
                </a:lnSpc>
                <a:spcBef>
                  <a:spcPts val="0"/>
                </a:spcBef>
                <a:spcAft>
                  <a:spcPts val="0"/>
                </a:spcAft>
                <a:buNone/>
                <a:tabLst/>
              </a:pPr>
              <a:r>
                <a:rPr lang="en-US" sz="1200" b="0" i="1" u="none" strike="noStrike">
                  <a:ln>
                    <a:noFill/>
                  </a:ln>
                  <a:latin typeface="Times New Roman" pitchFamily="18"/>
                  <a:ea typeface="Times New Roman" pitchFamily="18"/>
                  <a:cs typeface="Times New Roman" pitchFamily="18"/>
                </a:rPr>
                <a:t>conv</a:t>
              </a:r>
              <a:r>
                <a:rPr lang="en-US" sz="1200" b="0" i="0" u="none" strike="noStrike">
                  <a:ln>
                    <a:noFill/>
                  </a:ln>
                  <a:latin typeface="Times New Roman" pitchFamily="18"/>
                  <a:ea typeface="Times New Roman" pitchFamily="18"/>
                  <a:cs typeface="Times New Roman" pitchFamily="18"/>
                </a:rPr>
                <a:t>(</a:t>
              </a:r>
              <a:r>
                <a:rPr lang="en-US" sz="1200" b="1" i="1" u="none" strike="noStrike">
                  <a:ln>
                    <a:noFill/>
                  </a:ln>
                  <a:latin typeface="Times New Roman" pitchFamily="18"/>
                  <a:ea typeface="Times New Roman" pitchFamily="18"/>
                  <a:cs typeface="Times New Roman" pitchFamily="18"/>
                </a:rPr>
                <a:t>S</a:t>
              </a:r>
              <a:r>
                <a:rPr lang="en-US" sz="1200" b="1" i="1" u="none" strike="noStrike" baseline="-25000">
                  <a:ln>
                    <a:noFill/>
                  </a:ln>
                  <a:latin typeface="Times New Roman" pitchFamily="18"/>
                  <a:ea typeface="Times New Roman" pitchFamily="18"/>
                  <a:cs typeface="Times New Roman" pitchFamily="18"/>
                </a:rPr>
                <a:t>R</a:t>
              </a:r>
              <a:r>
                <a:rPr lang="en-US" sz="1200" b="0" i="0" u="none" strike="noStrike">
                  <a:ln>
                    <a:noFill/>
                  </a:ln>
                  <a:latin typeface="Times New Roman" pitchFamily="18"/>
                  <a:ea typeface="Times New Roman" pitchFamily="18"/>
                  <a:cs typeface="Times New Roman" pitchFamily="18"/>
                </a:rPr>
                <a:t>)</a:t>
              </a:r>
            </a:p>
          </p:txBody>
        </p:sp>
        <p:sp>
          <p:nvSpPr>
            <p:cNvPr id="12" name="TextBox 11"/>
            <p:cNvSpPr txBox="1"/>
            <p:nvPr/>
          </p:nvSpPr>
          <p:spPr>
            <a:xfrm>
              <a:off x="4413960" y="5432760"/>
              <a:ext cx="1729439" cy="1168560"/>
            </a:xfrm>
            <a:prstGeom prst="rect">
              <a:avLst/>
            </a:prstGeom>
            <a:noFill/>
            <a:ln>
              <a:noFill/>
            </a:ln>
          </p:spPr>
          <p:txBody>
            <a:bodyPr vert="horz" wrap="square" lIns="91440" tIns="45720" rIns="91440" bIns="45720" anchor="ctr" anchorCtr="0" compatLnSpc="0">
              <a:noAutofit/>
            </a:bodyPr>
            <a:lstStyle/>
            <a:p>
              <a:pPr marL="0" marR="0" lvl="0" indent="0" rtl="0" hangingPunct="0">
                <a:lnSpc>
                  <a:spcPct val="100000"/>
                </a:lnSpc>
                <a:spcBef>
                  <a:spcPts val="0"/>
                </a:spcBef>
                <a:spcAft>
                  <a:spcPts val="0"/>
                </a:spcAft>
                <a:buNone/>
                <a:tabLst/>
              </a:pPr>
              <a:r>
                <a:rPr lang="ru-RU" sz="1200" b="0" i="1" u="none" strike="noStrike">
                  <a:ln>
                    <a:noFill/>
                  </a:ln>
                  <a:latin typeface="Times New Roman" pitchFamily="18"/>
                  <a:ea typeface="Times New Roman" pitchFamily="18"/>
                  <a:cs typeface="Times New Roman" pitchFamily="18"/>
                </a:rPr>
                <a:t>Нижня</a:t>
              </a:r>
            </a:p>
            <a:p>
              <a:pPr marL="0" marR="0" lvl="0" indent="0" rtl="0" hangingPunct="0">
                <a:lnSpc>
                  <a:spcPct val="100000"/>
                </a:lnSpc>
                <a:spcBef>
                  <a:spcPts val="0"/>
                </a:spcBef>
                <a:spcAft>
                  <a:spcPts val="0"/>
                </a:spcAft>
                <a:buNone/>
                <a:tabLst/>
              </a:pPr>
              <a:r>
                <a:rPr lang="ru-RU" sz="1200" b="0" i="1" u="none" strike="noStrike">
                  <a:ln>
                    <a:noFill/>
                  </a:ln>
                  <a:latin typeface="Times New Roman" pitchFamily="18"/>
                  <a:ea typeface="Times New Roman" pitchFamily="18"/>
                  <a:cs typeface="Times New Roman" pitchFamily="18"/>
                </a:rPr>
                <a:t>дотична</a:t>
              </a:r>
            </a:p>
          </p:txBody>
        </p:sp>
        <p:sp>
          <p:nvSpPr>
            <p:cNvPr id="13" name="TextBox 12"/>
            <p:cNvSpPr txBox="1"/>
            <p:nvPr/>
          </p:nvSpPr>
          <p:spPr>
            <a:xfrm>
              <a:off x="5316480" y="2044800"/>
              <a:ext cx="2541600" cy="617760"/>
            </a:xfrm>
            <a:prstGeom prst="rect">
              <a:avLst/>
            </a:prstGeom>
            <a:noFill/>
            <a:ln>
              <a:noFill/>
            </a:ln>
          </p:spPr>
          <p:txBody>
            <a:bodyPr vert="horz" wrap="square" lIns="91440" tIns="45720" rIns="91440" bIns="45720" anchor="ctr" anchorCtr="0" compatLnSpc="0">
              <a:noAutofit/>
            </a:bodyPr>
            <a:lstStyle/>
            <a:p>
              <a:pPr marL="0" marR="0" lvl="0" indent="0" rtl="0" hangingPunct="0">
                <a:lnSpc>
                  <a:spcPct val="100000"/>
                </a:lnSpc>
                <a:spcBef>
                  <a:spcPts val="0"/>
                </a:spcBef>
                <a:spcAft>
                  <a:spcPts val="0"/>
                </a:spcAft>
                <a:buNone/>
                <a:tabLst/>
              </a:pPr>
              <a:r>
                <a:rPr lang="ru-RU" sz="1200" b="0" i="1" u="none" strike="noStrike">
                  <a:ln>
                    <a:noFill/>
                  </a:ln>
                  <a:latin typeface="Times New Roman" pitchFamily="18"/>
                  <a:ea typeface="Times New Roman" pitchFamily="18"/>
                  <a:cs typeface="Times New Roman" pitchFamily="18"/>
                </a:rPr>
                <a:t>Верхня дотична</a:t>
              </a:r>
            </a:p>
          </p:txBody>
        </p:sp>
        <p:grpSp>
          <p:nvGrpSpPr>
            <p:cNvPr id="14" name="Group 13"/>
            <p:cNvGrpSpPr/>
            <p:nvPr/>
          </p:nvGrpSpPr>
          <p:grpSpPr>
            <a:xfrm>
              <a:off x="7000559" y="5182560"/>
              <a:ext cx="1279800" cy="1068120"/>
              <a:chOff x="7000559" y="5182560"/>
              <a:chExt cx="1279800" cy="1068120"/>
            </a:xfrm>
          </p:grpSpPr>
          <p:sp>
            <p:nvSpPr>
              <p:cNvPr id="15" name="Freeform 14"/>
              <p:cNvSpPr/>
              <p:nvPr/>
            </p:nvSpPr>
            <p:spPr>
              <a:xfrm>
                <a:off x="7001279" y="5182560"/>
                <a:ext cx="1279080" cy="1068120"/>
              </a:xfrm>
              <a:custGeom>
                <a:avLst>
                  <a:gd name="f0" fmla="val -15367"/>
                  <a:gd name="f1" fmla="val 4000"/>
                  <a:gd name="f2" fmla="val -30757"/>
                  <a:gd name="f3" fmla="val 24904"/>
                  <a:gd name="f4" fmla="val -4253"/>
                  <a:gd name="f5" fmla="val 24904"/>
                  <a:gd name="f6" fmla="val 0"/>
                  <a:gd name="f7" fmla="val 23633"/>
                </a:avLst>
                <a:gdLst>
                  <a:gd name="f8" fmla="val w"/>
                  <a:gd name="f9" fmla="val h"/>
                  <a:gd name="f10" fmla="val 0"/>
                  <a:gd name="f11" fmla="val 21600"/>
                  <a:gd name="f12" fmla="val -2147483647"/>
                  <a:gd name="f13" fmla="val 2147483647"/>
                  <a:gd name="f14" fmla="*/ f8 1 21600"/>
                  <a:gd name="f15" fmla="*/ f9 1 21600"/>
                  <a:gd name="f16" fmla="pin -2147483647 f0 2147483647"/>
                  <a:gd name="f17" fmla="pin -2147483647 f2 2147483647"/>
                  <a:gd name="f18" fmla="pin -2147483647 f3 2147483647"/>
                  <a:gd name="f19" fmla="pin -2147483647 f4 2147483647"/>
                  <a:gd name="f20" fmla="pin -2147483647 f5 2147483647"/>
                  <a:gd name="f21" fmla="pin -2147483647 f6 2147483647"/>
                  <a:gd name="f22" fmla="pin -2147483647 f7 2147483647"/>
                  <a:gd name="f23" fmla="pin -2147483647 f1 2147483647"/>
                  <a:gd name="f24" fmla="val f16"/>
                  <a:gd name="f25" fmla="val f17"/>
                  <a:gd name="f26" fmla="val f18"/>
                  <a:gd name="f27" fmla="val f19"/>
                  <a:gd name="f28" fmla="val f20"/>
                  <a:gd name="f29" fmla="val f21"/>
                  <a:gd name="f30" fmla="val f22"/>
                  <a:gd name="f31" fmla="val f23"/>
                  <a:gd name="f32" fmla="*/ f16 f14 1"/>
                  <a:gd name="f33" fmla="*/ f17 f15 1"/>
                  <a:gd name="f34" fmla="*/ f18 f14 1"/>
                  <a:gd name="f35" fmla="*/ f19 f15 1"/>
                  <a:gd name="f36" fmla="*/ f20 f14 1"/>
                  <a:gd name="f37" fmla="*/ f21 f15 1"/>
                  <a:gd name="f38" fmla="*/ f22 f14 1"/>
                  <a:gd name="f39" fmla="*/ f23 f15 1"/>
                </a:gdLst>
                <a:ahLst>
                  <a:ahXY gdRefX="f0" minX="f12" maxX="f13" gdRefY="f2" minY="f12" maxY="f13">
                    <a:pos x="f32" y="f33"/>
                  </a:ahXY>
                  <a:ahXY gdRefX="f3" minX="f12" maxX="f13" gdRefY="f4" minY="f12" maxY="f13">
                    <a:pos x="f34" y="f35"/>
                  </a:ahXY>
                  <a:ahXY gdRefX="f5" minX="f12" maxX="f13" gdRefY="f6" minY="f12" maxY="f13">
                    <a:pos x="f36" y="f37"/>
                  </a:ahXY>
                  <a:ahXY gdRefX="f7" minX="f12" maxX="f13" gdRefY="f1" minY="f12" maxY="f13">
                    <a:pos x="f38" y="f39"/>
                  </a:ahXY>
                </a:ahLst>
                <a:cxnLst>
                  <a:cxn ang="3cd4">
                    <a:pos x="hc" y="t"/>
                  </a:cxn>
                  <a:cxn ang="0">
                    <a:pos x="r" y="vc"/>
                  </a:cxn>
                  <a:cxn ang="cd4">
                    <a:pos x="hc" y="b"/>
                  </a:cxn>
                  <a:cxn ang="cd2">
                    <a:pos x="l" y="vc"/>
                  </a:cxn>
                </a:cxnLst>
                <a:rect l="l" t="t" r="r" b="b"/>
                <a:pathLst>
                  <a:path w="21600" h="21600">
                    <a:moveTo>
                      <a:pt x="f10" y="f10"/>
                    </a:moveTo>
                    <a:lnTo>
                      <a:pt x="f11" y="f10"/>
                    </a:lnTo>
                    <a:lnTo>
                      <a:pt x="f11" y="f11"/>
                    </a:lnTo>
                    <a:lnTo>
                      <a:pt x="f10" y="f11"/>
                    </a:lnTo>
                    <a:close/>
                  </a:path>
                  <a:path w="21600" h="21600" fill="none">
                    <a:moveTo>
                      <a:pt x="f30" y="f31"/>
                    </a:moveTo>
                    <a:lnTo>
                      <a:pt x="f28" y="f29"/>
                    </a:lnTo>
                    <a:lnTo>
                      <a:pt x="f26" y="f27"/>
                    </a:lnTo>
                    <a:lnTo>
                      <a:pt x="f24" y="f25"/>
                    </a:lnTo>
                  </a:path>
                </a:pathLst>
              </a:custGeom>
              <a:solidFill>
                <a:srgbClr val="FFFFFF"/>
              </a:solidFill>
              <a:ln w="9360">
                <a:solidFill>
                  <a:srgbClr val="000000"/>
                </a:solidFill>
                <a:prstDash val="solid"/>
                <a:miter/>
                <a:headEnd type="arrow"/>
              </a:ln>
            </p:spPr>
            <p:txBody>
              <a:bodyPr vert="horz" wrap="square" lIns="158760" tIns="82440" rIns="158760" bIns="82440" anchor="t" anchorCtr="0" compatLnSpc="0">
                <a:noAutofit/>
              </a:bodyPr>
              <a:lstStyle/>
              <a:p>
                <a:pPr marL="0" marR="0" lvl="0" indent="0" rtl="0" hangingPunct="0">
                  <a:lnSpc>
                    <a:spcPct val="100000"/>
                  </a:lnSpc>
                  <a:spcBef>
                    <a:spcPts val="0"/>
                  </a:spcBef>
                  <a:spcAft>
                    <a:spcPts val="0"/>
                  </a:spcAft>
                  <a:buNone/>
                  <a:tabLst/>
                </a:pPr>
                <a:endParaRPr lang="en-US" sz="1800" b="0" i="0" u="none" strike="noStrike">
                  <a:ln>
                    <a:noFill/>
                  </a:ln>
                  <a:latin typeface="Arial" pitchFamily="18"/>
                  <a:ea typeface="Arial Unicode MS" pitchFamily="2"/>
                  <a:cs typeface="Tahoma" pitchFamily="2"/>
                </a:endParaRPr>
              </a:p>
            </p:txBody>
          </p:sp>
          <p:sp>
            <p:nvSpPr>
              <p:cNvPr id="16" name="TextBox 15"/>
              <p:cNvSpPr txBox="1"/>
              <p:nvPr/>
            </p:nvSpPr>
            <p:spPr>
              <a:xfrm>
                <a:off x="7000559" y="5182560"/>
                <a:ext cx="1278719" cy="1068120"/>
              </a:xfrm>
              <a:prstGeom prst="rect">
                <a:avLst/>
              </a:prstGeom>
              <a:noFill/>
              <a:ln>
                <a:noFill/>
              </a:ln>
            </p:spPr>
            <p:txBody>
              <a:bodyPr vert="horz" lIns="91440" tIns="45720" rIns="91440" bIns="45720" anchor="ctr" anchorCtr="0" compatLnSpc="0">
                <a:noAutofit/>
              </a:bodyPr>
              <a:lstStyle/>
              <a:p>
                <a:pPr marL="0" marR="0" lvl="0" indent="0" rtl="0" hangingPunct="0">
                  <a:lnSpc>
                    <a:spcPct val="100000"/>
                  </a:lnSpc>
                  <a:spcBef>
                    <a:spcPts val="0"/>
                  </a:spcBef>
                  <a:spcAft>
                    <a:spcPts val="0"/>
                  </a:spcAft>
                  <a:buNone/>
                  <a:tabLst/>
                </a:pPr>
                <a:r>
                  <a:rPr lang="ru-RU" sz="1200" b="0" i="1" u="none" strike="noStrike">
                    <a:ln>
                      <a:noFill/>
                    </a:ln>
                    <a:latin typeface="Times New Roman" pitchFamily="18"/>
                    <a:ea typeface="Times New Roman" pitchFamily="18"/>
                    <a:cs typeface="Times New Roman" pitchFamily="18"/>
                  </a:rPr>
                  <a:t>Ліва послідовність </a:t>
                </a:r>
                <a:r>
                  <a:rPr lang="en-US" sz="1200" b="0" i="1" u="none" strike="noStrike">
                    <a:ln>
                      <a:noFill/>
                    </a:ln>
                    <a:latin typeface="Times New Roman" pitchFamily="18"/>
                    <a:ea typeface="Times New Roman" pitchFamily="18"/>
                    <a:cs typeface="Times New Roman" pitchFamily="18"/>
                  </a:rPr>
                  <a:t>conv</a:t>
                </a:r>
                <a:r>
                  <a:rPr lang="ru-RU" sz="1200" b="0" i="0" u="none" strike="noStrike">
                    <a:ln>
                      <a:noFill/>
                    </a:ln>
                    <a:latin typeface="Times New Roman" pitchFamily="18"/>
                    <a:ea typeface="Times New Roman" pitchFamily="18"/>
                    <a:cs typeface="Times New Roman" pitchFamily="18"/>
                  </a:rPr>
                  <a:t>(</a:t>
                </a:r>
                <a:r>
                  <a:rPr lang="en-US" sz="1200" b="1" i="1" u="none" strike="noStrike">
                    <a:ln>
                      <a:noFill/>
                    </a:ln>
                    <a:latin typeface="Times New Roman" pitchFamily="18"/>
                    <a:ea typeface="Times New Roman" pitchFamily="18"/>
                    <a:cs typeface="Times New Roman" pitchFamily="18"/>
                  </a:rPr>
                  <a:t>S</a:t>
                </a:r>
                <a:r>
                  <a:rPr lang="en-US" sz="1200" b="1" i="1" u="none" strike="noStrike" baseline="-25000">
                    <a:ln>
                      <a:noFill/>
                    </a:ln>
                    <a:latin typeface="Times New Roman" pitchFamily="18"/>
                    <a:ea typeface="Times New Roman" pitchFamily="18"/>
                    <a:cs typeface="Times New Roman" pitchFamily="18"/>
                  </a:rPr>
                  <a:t>R</a:t>
                </a:r>
                <a:r>
                  <a:rPr lang="ru-RU" sz="1200" b="0" i="0" u="none" strike="noStrike">
                    <a:ln>
                      <a:noFill/>
                    </a:ln>
                    <a:latin typeface="Times New Roman" pitchFamily="18"/>
                    <a:ea typeface="Times New Roman" pitchFamily="18"/>
                    <a:cs typeface="Times New Roman" pitchFamily="18"/>
                  </a:rPr>
                  <a:t>)</a:t>
                </a:r>
              </a:p>
            </p:txBody>
          </p:sp>
        </p:grpSp>
        <p:grpSp>
          <p:nvGrpSpPr>
            <p:cNvPr id="17" name="Group 16"/>
            <p:cNvGrpSpPr/>
            <p:nvPr/>
          </p:nvGrpSpPr>
          <p:grpSpPr>
            <a:xfrm>
              <a:off x="2143080" y="4915800"/>
              <a:ext cx="1279799" cy="1068120"/>
              <a:chOff x="2143080" y="4915800"/>
              <a:chExt cx="1279799" cy="1068120"/>
            </a:xfrm>
          </p:grpSpPr>
          <p:sp>
            <p:nvSpPr>
              <p:cNvPr id="18" name="Freeform 17"/>
              <p:cNvSpPr/>
              <p:nvPr/>
            </p:nvSpPr>
            <p:spPr>
              <a:xfrm>
                <a:off x="2144160" y="4915800"/>
                <a:ext cx="1278719" cy="1068120"/>
              </a:xfrm>
              <a:custGeom>
                <a:avLst>
                  <a:gd name="f0" fmla="val 43934"/>
                  <a:gd name="f1" fmla="val 4000"/>
                  <a:gd name="f2" fmla="val -19289"/>
                  <a:gd name="f3" fmla="val -3812"/>
                  <a:gd name="f4" fmla="val -4793"/>
                  <a:gd name="f5" fmla="val -3812"/>
                  <a:gd name="f6" fmla="val 0"/>
                  <a:gd name="f7" fmla="val -2033"/>
                </a:avLst>
                <a:gdLst>
                  <a:gd name="f8" fmla="val w"/>
                  <a:gd name="f9" fmla="val h"/>
                  <a:gd name="f10" fmla="val 0"/>
                  <a:gd name="f11" fmla="val 21600"/>
                  <a:gd name="f12" fmla="val -2147483647"/>
                  <a:gd name="f13" fmla="val 2147483647"/>
                  <a:gd name="f14" fmla="*/ f8 1 21600"/>
                  <a:gd name="f15" fmla="*/ f9 1 21600"/>
                  <a:gd name="f16" fmla="pin -2147483647 f0 2147483647"/>
                  <a:gd name="f17" fmla="pin -2147483647 f2 2147483647"/>
                  <a:gd name="f18" fmla="pin -2147483647 f3 2147483647"/>
                  <a:gd name="f19" fmla="pin -2147483647 f4 2147483647"/>
                  <a:gd name="f20" fmla="pin -2147483647 f5 2147483647"/>
                  <a:gd name="f21" fmla="pin -2147483647 f6 2147483647"/>
                  <a:gd name="f22" fmla="pin -2147483647 f7 2147483647"/>
                  <a:gd name="f23" fmla="pin -2147483647 f1 2147483647"/>
                  <a:gd name="f24" fmla="val f16"/>
                  <a:gd name="f25" fmla="val f17"/>
                  <a:gd name="f26" fmla="val f18"/>
                  <a:gd name="f27" fmla="val f19"/>
                  <a:gd name="f28" fmla="val f20"/>
                  <a:gd name="f29" fmla="val f21"/>
                  <a:gd name="f30" fmla="val f22"/>
                  <a:gd name="f31" fmla="val f23"/>
                  <a:gd name="f32" fmla="*/ f16 f14 1"/>
                  <a:gd name="f33" fmla="*/ f17 f15 1"/>
                  <a:gd name="f34" fmla="*/ f18 f14 1"/>
                  <a:gd name="f35" fmla="*/ f19 f15 1"/>
                  <a:gd name="f36" fmla="*/ f20 f14 1"/>
                  <a:gd name="f37" fmla="*/ f21 f15 1"/>
                  <a:gd name="f38" fmla="*/ f22 f14 1"/>
                  <a:gd name="f39" fmla="*/ f23 f15 1"/>
                </a:gdLst>
                <a:ahLst>
                  <a:ahXY gdRefX="f0" minX="f12" maxX="f13" gdRefY="f2" minY="f12" maxY="f13">
                    <a:pos x="f32" y="f33"/>
                  </a:ahXY>
                  <a:ahXY gdRefX="f3" minX="f12" maxX="f13" gdRefY="f4" minY="f12" maxY="f13">
                    <a:pos x="f34" y="f35"/>
                  </a:ahXY>
                  <a:ahXY gdRefX="f5" minX="f12" maxX="f13" gdRefY="f6" minY="f12" maxY="f13">
                    <a:pos x="f36" y="f37"/>
                  </a:ahXY>
                  <a:ahXY gdRefX="f7" minX="f12" maxX="f13" gdRefY="f1" minY="f12" maxY="f13">
                    <a:pos x="f38" y="f39"/>
                  </a:ahXY>
                </a:ahLst>
                <a:cxnLst>
                  <a:cxn ang="3cd4">
                    <a:pos x="hc" y="t"/>
                  </a:cxn>
                  <a:cxn ang="0">
                    <a:pos x="r" y="vc"/>
                  </a:cxn>
                  <a:cxn ang="cd4">
                    <a:pos x="hc" y="b"/>
                  </a:cxn>
                  <a:cxn ang="cd2">
                    <a:pos x="l" y="vc"/>
                  </a:cxn>
                </a:cxnLst>
                <a:rect l="l" t="t" r="r" b="b"/>
                <a:pathLst>
                  <a:path w="21600" h="21600">
                    <a:moveTo>
                      <a:pt x="f10" y="f10"/>
                    </a:moveTo>
                    <a:lnTo>
                      <a:pt x="f11" y="f10"/>
                    </a:lnTo>
                    <a:lnTo>
                      <a:pt x="f11" y="f11"/>
                    </a:lnTo>
                    <a:lnTo>
                      <a:pt x="f10" y="f11"/>
                    </a:lnTo>
                    <a:close/>
                  </a:path>
                  <a:path w="21600" h="21600" fill="none">
                    <a:moveTo>
                      <a:pt x="f30" y="f31"/>
                    </a:moveTo>
                    <a:lnTo>
                      <a:pt x="f28" y="f29"/>
                    </a:lnTo>
                    <a:lnTo>
                      <a:pt x="f26" y="f27"/>
                    </a:lnTo>
                    <a:lnTo>
                      <a:pt x="f24" y="f25"/>
                    </a:lnTo>
                  </a:path>
                </a:pathLst>
              </a:custGeom>
              <a:solidFill>
                <a:srgbClr val="FFFFFF"/>
              </a:solidFill>
              <a:ln w="9360">
                <a:solidFill>
                  <a:srgbClr val="000000"/>
                </a:solidFill>
                <a:prstDash val="solid"/>
                <a:miter/>
                <a:headEnd type="arrow"/>
              </a:ln>
            </p:spPr>
            <p:txBody>
              <a:bodyPr vert="horz" wrap="square" lIns="158760" tIns="82440" rIns="158760" bIns="82440" anchor="t" anchorCtr="0" compatLnSpc="0">
                <a:noAutofit/>
              </a:bodyPr>
              <a:lstStyle/>
              <a:p>
                <a:pPr marL="0" marR="0" lvl="0" indent="0" rtl="0" hangingPunct="0">
                  <a:lnSpc>
                    <a:spcPct val="100000"/>
                  </a:lnSpc>
                  <a:spcBef>
                    <a:spcPts val="0"/>
                  </a:spcBef>
                  <a:spcAft>
                    <a:spcPts val="0"/>
                  </a:spcAft>
                  <a:buNone/>
                  <a:tabLst/>
                </a:pPr>
                <a:endParaRPr lang="en-US" sz="1800" b="0" i="0" u="none" strike="noStrike">
                  <a:ln>
                    <a:noFill/>
                  </a:ln>
                  <a:latin typeface="Arial" pitchFamily="18"/>
                  <a:ea typeface="Arial Unicode MS" pitchFamily="2"/>
                  <a:cs typeface="Tahoma" pitchFamily="2"/>
                </a:endParaRPr>
              </a:p>
            </p:txBody>
          </p:sp>
          <p:sp>
            <p:nvSpPr>
              <p:cNvPr id="19" name="TextBox 18"/>
              <p:cNvSpPr txBox="1"/>
              <p:nvPr/>
            </p:nvSpPr>
            <p:spPr>
              <a:xfrm>
                <a:off x="2143080" y="4915800"/>
                <a:ext cx="1279080" cy="1068120"/>
              </a:xfrm>
              <a:prstGeom prst="rect">
                <a:avLst/>
              </a:prstGeom>
              <a:noFill/>
              <a:ln>
                <a:noFill/>
              </a:ln>
            </p:spPr>
            <p:txBody>
              <a:bodyPr vert="horz" lIns="91440" tIns="45720" rIns="91440" bIns="45720" anchor="ctr" anchorCtr="0" compatLnSpc="0">
                <a:noAutofit/>
              </a:bodyPr>
              <a:lstStyle/>
              <a:p>
                <a:pPr marL="0" marR="0" lvl="0" indent="0" rtl="0" hangingPunct="0">
                  <a:lnSpc>
                    <a:spcPct val="100000"/>
                  </a:lnSpc>
                  <a:spcBef>
                    <a:spcPts val="0"/>
                  </a:spcBef>
                  <a:spcAft>
                    <a:spcPts val="0"/>
                  </a:spcAft>
                  <a:buNone/>
                  <a:tabLst/>
                </a:pPr>
                <a:r>
                  <a:rPr lang="ru-RU" sz="1200" b="0" i="1" u="none" strike="noStrike">
                    <a:ln>
                      <a:noFill/>
                    </a:ln>
                    <a:latin typeface="Times New Roman" pitchFamily="18"/>
                    <a:ea typeface="Times New Roman" pitchFamily="18"/>
                    <a:cs typeface="Times New Roman" pitchFamily="18"/>
                  </a:rPr>
                  <a:t>Права послідовність </a:t>
                </a:r>
                <a:r>
                  <a:rPr lang="en-US" sz="1200" b="0" i="1" u="none" strike="noStrike">
                    <a:ln>
                      <a:noFill/>
                    </a:ln>
                    <a:latin typeface="Times New Roman" pitchFamily="18"/>
                    <a:ea typeface="Times New Roman" pitchFamily="18"/>
                    <a:cs typeface="Times New Roman" pitchFamily="18"/>
                  </a:rPr>
                  <a:t>conv</a:t>
                </a:r>
                <a:r>
                  <a:rPr lang="ru-RU" sz="1200" b="0" i="0" u="none" strike="noStrike">
                    <a:ln>
                      <a:noFill/>
                    </a:ln>
                    <a:latin typeface="Times New Roman" pitchFamily="18"/>
                    <a:ea typeface="Times New Roman" pitchFamily="18"/>
                    <a:cs typeface="Times New Roman" pitchFamily="18"/>
                  </a:rPr>
                  <a:t>(</a:t>
                </a:r>
                <a:r>
                  <a:rPr lang="en-US" sz="1200" b="1" i="1" u="none" strike="noStrike">
                    <a:ln>
                      <a:noFill/>
                    </a:ln>
                    <a:latin typeface="Times New Roman" pitchFamily="18"/>
                    <a:ea typeface="Times New Roman" pitchFamily="18"/>
                    <a:cs typeface="Times New Roman" pitchFamily="18"/>
                  </a:rPr>
                  <a:t>S</a:t>
                </a:r>
                <a:r>
                  <a:rPr lang="en-US" sz="1200" b="1" i="1" u="none" strike="noStrike" baseline="-25000">
                    <a:ln>
                      <a:noFill/>
                    </a:ln>
                    <a:latin typeface="Times New Roman" pitchFamily="18"/>
                    <a:ea typeface="Times New Roman" pitchFamily="18"/>
                    <a:cs typeface="Times New Roman" pitchFamily="18"/>
                  </a:rPr>
                  <a:t>L</a:t>
                </a:r>
                <a:r>
                  <a:rPr lang="ru-RU" sz="1200" b="0" i="0" u="none" strike="noStrike">
                    <a:ln>
                      <a:noFill/>
                    </a:ln>
                    <a:latin typeface="Times New Roman" pitchFamily="18"/>
                    <a:ea typeface="Times New Roman" pitchFamily="18"/>
                    <a:cs typeface="Times New Roman" pitchFamily="18"/>
                  </a:rPr>
                  <a:t>)</a:t>
                </a:r>
              </a:p>
            </p:txBody>
          </p:sp>
        </p:grpSp>
      </p:grpSp>
    </p:spTree>
    <p:extLst>
      <p:ext uri="{BB962C8B-B14F-4D97-AF65-F5344CB8AC3E}">
        <p14:creationId xmlns:p14="http://schemas.microsoft.com/office/powerpoint/2010/main" val="17270392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503999" y="346320"/>
            <a:ext cx="9071640" cy="1172160"/>
          </a:xfrm>
        </p:spPr>
        <p:txBody>
          <a:bodyPr/>
          <a:lstStyle/>
          <a:p>
            <a:pPr marL="727560" lvl="0" indent="-228600"/>
            <a:r>
              <a:rPr lang="en-US" sz="3200">
                <a:latin typeface="Arial" pitchFamily="34"/>
              </a:rPr>
              <a:t>Злиття випуклих оболонок</a:t>
            </a:r>
          </a:p>
        </p:txBody>
      </p:sp>
      <p:sp>
        <p:nvSpPr>
          <p:cNvPr id="3" name="Subtitle 2"/>
          <p:cNvSpPr txBox="1">
            <a:spLocks noGrp="1"/>
          </p:cNvSpPr>
          <p:nvPr>
            <p:ph type="subTitle" idx="4294967295"/>
          </p:nvPr>
        </p:nvSpPr>
        <p:spPr>
          <a:xfrm>
            <a:off x="503999" y="1644119"/>
            <a:ext cx="9071640" cy="5239080"/>
          </a:xfrm>
        </p:spPr>
        <p:txBody>
          <a:bodyPr anchor="ctr"/>
          <a:lstStyle/>
          <a:p>
            <a:pPr lvl="0" algn="l">
              <a:tabLst>
                <a:tab pos="4591080" algn="l"/>
              </a:tabLst>
            </a:pPr>
            <a:r>
              <a:rPr lang="en-US" dirty="0" err="1"/>
              <a:t>Оскільки</a:t>
            </a:r>
            <a:r>
              <a:rPr lang="en-US" dirty="0"/>
              <a:t> </a:t>
            </a:r>
            <a:r>
              <a:rPr lang="en-US" dirty="0" err="1"/>
              <a:t>множини</a:t>
            </a:r>
            <a:r>
              <a:rPr lang="en-US" dirty="0"/>
              <a:t> </a:t>
            </a:r>
            <a:r>
              <a:rPr lang="en-US" b="1" i="1" dirty="0"/>
              <a:t>S</a:t>
            </a:r>
            <a:r>
              <a:rPr lang="en-US" b="1" i="1" baseline="-42000" dirty="0"/>
              <a:t>L</a:t>
            </a:r>
            <a:r>
              <a:rPr lang="en-US" dirty="0"/>
              <a:t> і </a:t>
            </a:r>
            <a:r>
              <a:rPr lang="en-US" b="1" i="1" dirty="0"/>
              <a:t>S</a:t>
            </a:r>
            <a:r>
              <a:rPr lang="en-US" b="1" i="1" baseline="-42000" dirty="0"/>
              <a:t>R</a:t>
            </a:r>
            <a:r>
              <a:rPr lang="en-US" dirty="0"/>
              <a:t> </a:t>
            </a:r>
            <a:r>
              <a:rPr lang="en-US" dirty="0" err="1"/>
              <a:t>розділені</a:t>
            </a:r>
            <a:r>
              <a:rPr lang="en-US" dirty="0"/>
              <a:t> </a:t>
            </a:r>
            <a:r>
              <a:rPr lang="en-US" dirty="0" err="1"/>
              <a:t>вертикальною</a:t>
            </a:r>
            <a:r>
              <a:rPr lang="en-US" dirty="0"/>
              <a:t> </a:t>
            </a:r>
            <a:r>
              <a:rPr lang="en-US" dirty="0" err="1"/>
              <a:t>лінією</a:t>
            </a:r>
            <a:r>
              <a:rPr lang="en-US" dirty="0"/>
              <a:t>, </a:t>
            </a:r>
            <a:r>
              <a:rPr lang="en-US" dirty="0" err="1"/>
              <a:t>їх</a:t>
            </a:r>
            <a:r>
              <a:rPr lang="en-US" dirty="0"/>
              <a:t> </a:t>
            </a:r>
            <a:r>
              <a:rPr lang="en-US" dirty="0" err="1"/>
              <a:t>випуклі</a:t>
            </a:r>
            <a:r>
              <a:rPr lang="en-US" dirty="0"/>
              <a:t> </a:t>
            </a:r>
            <a:r>
              <a:rPr lang="en-US" dirty="0" err="1"/>
              <a:t>оболонки</a:t>
            </a:r>
            <a:r>
              <a:rPr lang="en-US" dirty="0"/>
              <a:t> </a:t>
            </a:r>
            <a:r>
              <a:rPr lang="en-US" i="1" dirty="0" err="1"/>
              <a:t>conv</a:t>
            </a:r>
            <a:r>
              <a:rPr lang="en-US" dirty="0"/>
              <a:t>(</a:t>
            </a:r>
            <a:r>
              <a:rPr lang="en-US" b="1" i="1" dirty="0"/>
              <a:t>S</a:t>
            </a:r>
            <a:r>
              <a:rPr lang="en-US" b="1" i="1" baseline="-42000" dirty="0"/>
              <a:t>L</a:t>
            </a:r>
            <a:r>
              <a:rPr lang="en-US" dirty="0"/>
              <a:t>) і </a:t>
            </a:r>
            <a:r>
              <a:rPr lang="en-US" i="1" dirty="0" err="1"/>
              <a:t>conv</a:t>
            </a:r>
            <a:r>
              <a:rPr lang="en-US" dirty="0"/>
              <a:t>(</a:t>
            </a:r>
            <a:r>
              <a:rPr lang="en-US" b="1" i="1" dirty="0"/>
              <a:t>S</a:t>
            </a:r>
            <a:r>
              <a:rPr lang="en-US" b="1" i="1" baseline="-42000" dirty="0"/>
              <a:t>R</a:t>
            </a:r>
            <a:r>
              <a:rPr lang="en-US" dirty="0"/>
              <a:t>) є </a:t>
            </a:r>
            <a:r>
              <a:rPr lang="en-US" dirty="0" err="1"/>
              <a:t>випуклими</a:t>
            </a:r>
            <a:r>
              <a:rPr lang="en-US" dirty="0"/>
              <a:t> </a:t>
            </a:r>
            <a:r>
              <a:rPr lang="en-US" dirty="0" err="1"/>
              <a:t>багатокутниками</a:t>
            </a:r>
            <a:r>
              <a:rPr lang="en-US" dirty="0"/>
              <a:t>, </a:t>
            </a:r>
            <a:r>
              <a:rPr lang="en-US" dirty="0" err="1"/>
              <a:t>що</a:t>
            </a:r>
            <a:r>
              <a:rPr lang="en-US" dirty="0"/>
              <a:t> </a:t>
            </a:r>
            <a:r>
              <a:rPr lang="en-US" dirty="0" err="1"/>
              <a:t>не</a:t>
            </a:r>
            <a:r>
              <a:rPr lang="en-US" dirty="0"/>
              <a:t> </a:t>
            </a:r>
            <a:r>
              <a:rPr lang="en-US" dirty="0" err="1"/>
              <a:t>перетинаються</a:t>
            </a:r>
            <a:r>
              <a:rPr lang="en-US" dirty="0"/>
              <a:t>. </a:t>
            </a:r>
            <a:r>
              <a:rPr lang="en-US" dirty="0" err="1"/>
              <a:t>Отже</a:t>
            </a:r>
            <a:r>
              <a:rPr lang="en-US" dirty="0"/>
              <a:t>, </a:t>
            </a:r>
            <a:r>
              <a:rPr lang="en-US" dirty="0" err="1"/>
              <a:t>для</a:t>
            </a:r>
            <a:r>
              <a:rPr lang="en-US" dirty="0"/>
              <a:t> </a:t>
            </a:r>
            <a:r>
              <a:rPr lang="en-US" dirty="0" err="1"/>
              <a:t>побудови</a:t>
            </a:r>
            <a:r>
              <a:rPr lang="en-US" dirty="0"/>
              <a:t> </a:t>
            </a:r>
            <a:r>
              <a:rPr lang="en-US" dirty="0" err="1"/>
              <a:t>спільної</a:t>
            </a:r>
            <a:r>
              <a:rPr lang="en-US" dirty="0"/>
              <a:t> </a:t>
            </a:r>
            <a:r>
              <a:rPr lang="en-US" dirty="0" err="1"/>
              <a:t>випуклої</a:t>
            </a:r>
            <a:r>
              <a:rPr lang="en-US" dirty="0"/>
              <a:t> </a:t>
            </a:r>
            <a:r>
              <a:rPr lang="en-US" dirty="0" err="1"/>
              <a:t>оболонки</a:t>
            </a:r>
            <a:r>
              <a:rPr lang="en-US" dirty="0"/>
              <a:t> </a:t>
            </a:r>
            <a:r>
              <a:rPr lang="en-US" i="1" dirty="0" err="1"/>
              <a:t>conv</a:t>
            </a:r>
            <a:r>
              <a:rPr lang="en-US" dirty="0"/>
              <a:t>(</a:t>
            </a:r>
            <a:r>
              <a:rPr lang="en-US" b="1" i="1" dirty="0"/>
              <a:t>S</a:t>
            </a:r>
            <a:r>
              <a:rPr lang="en-US" dirty="0"/>
              <a:t>) </a:t>
            </a:r>
            <a:r>
              <a:rPr lang="en-US" dirty="0" err="1"/>
              <a:t>цих</a:t>
            </a:r>
            <a:r>
              <a:rPr lang="en-US" dirty="0"/>
              <a:t> </a:t>
            </a:r>
            <a:r>
              <a:rPr lang="en-US" dirty="0" err="1"/>
              <a:t>багатокутників</a:t>
            </a:r>
            <a:r>
              <a:rPr lang="en-US" dirty="0"/>
              <a:t> </a:t>
            </a:r>
            <a:r>
              <a:rPr lang="en-US" dirty="0" err="1"/>
              <a:t>достатньо</a:t>
            </a:r>
            <a:r>
              <a:rPr lang="en-US" dirty="0"/>
              <a:t> </a:t>
            </a:r>
            <a:r>
              <a:rPr lang="en-US" dirty="0" err="1"/>
              <a:t>знайти</a:t>
            </a:r>
            <a:r>
              <a:rPr lang="en-US" dirty="0"/>
              <a:t> </a:t>
            </a:r>
            <a:r>
              <a:rPr lang="en-US" dirty="0" err="1"/>
              <a:t>їх</a:t>
            </a:r>
            <a:r>
              <a:rPr lang="en-US" dirty="0"/>
              <a:t> </a:t>
            </a:r>
            <a:r>
              <a:rPr lang="en-US" dirty="0" err="1"/>
              <a:t>спільні</a:t>
            </a:r>
            <a:r>
              <a:rPr lang="en-US" dirty="0"/>
              <a:t> </a:t>
            </a:r>
            <a:r>
              <a:rPr lang="en-US" dirty="0" err="1"/>
              <a:t>дотичні</a:t>
            </a:r>
            <a:r>
              <a:rPr lang="en-US" dirty="0"/>
              <a:t> </a:t>
            </a:r>
            <a:r>
              <a:rPr lang="en-US" dirty="0" smtClean="0"/>
              <a:t>– </a:t>
            </a:r>
            <a:r>
              <a:rPr lang="en-US" dirty="0" err="1" smtClean="0"/>
              <a:t>верхню</a:t>
            </a:r>
            <a:r>
              <a:rPr lang="en-US" dirty="0" smtClean="0"/>
              <a:t> </a:t>
            </a:r>
            <a:r>
              <a:rPr lang="en-US" dirty="0"/>
              <a:t>і </a:t>
            </a:r>
            <a:r>
              <a:rPr lang="en-US" dirty="0" err="1"/>
              <a:t>нижню</a:t>
            </a:r>
            <a:r>
              <a:rPr lang="en-US" dirty="0"/>
              <a:t>, а </a:t>
            </a:r>
            <a:r>
              <a:rPr lang="en-US" dirty="0" err="1"/>
              <a:t>потім</a:t>
            </a:r>
            <a:r>
              <a:rPr lang="en-US" dirty="0"/>
              <a:t> </a:t>
            </a:r>
            <a:r>
              <a:rPr lang="en-US" dirty="0" err="1"/>
              <a:t>відкинути</a:t>
            </a:r>
            <a:r>
              <a:rPr lang="en-US" dirty="0"/>
              <a:t> </a:t>
            </a:r>
            <a:r>
              <a:rPr lang="en-US" dirty="0" err="1"/>
              <a:t>праву</a:t>
            </a:r>
            <a:r>
              <a:rPr lang="en-US" dirty="0"/>
              <a:t> </a:t>
            </a:r>
            <a:r>
              <a:rPr lang="en-US" dirty="0" err="1"/>
              <a:t>послідовність</a:t>
            </a:r>
            <a:r>
              <a:rPr lang="en-US" dirty="0"/>
              <a:t> в </a:t>
            </a:r>
            <a:r>
              <a:rPr lang="en-US" dirty="0" err="1"/>
              <a:t>багатокутнику</a:t>
            </a:r>
            <a:r>
              <a:rPr lang="en-US" dirty="0"/>
              <a:t> </a:t>
            </a:r>
            <a:r>
              <a:rPr lang="en-US" i="1" dirty="0" err="1"/>
              <a:t>conv</a:t>
            </a:r>
            <a:r>
              <a:rPr lang="en-US" dirty="0"/>
              <a:t>(</a:t>
            </a:r>
            <a:r>
              <a:rPr lang="en-US" b="1" i="1" dirty="0"/>
              <a:t>S</a:t>
            </a:r>
            <a:r>
              <a:rPr lang="en-US" b="1" i="1" baseline="-42000" dirty="0"/>
              <a:t>L</a:t>
            </a:r>
            <a:r>
              <a:rPr lang="en-US" dirty="0"/>
              <a:t>) и </a:t>
            </a:r>
            <a:r>
              <a:rPr lang="en-US" dirty="0" err="1"/>
              <a:t>ліву</a:t>
            </a:r>
            <a:r>
              <a:rPr lang="en-US" dirty="0"/>
              <a:t> </a:t>
            </a:r>
            <a:r>
              <a:rPr lang="en-US" dirty="0" err="1"/>
              <a:t>послідовність</a:t>
            </a:r>
            <a:r>
              <a:rPr lang="en-US" dirty="0"/>
              <a:t> в </a:t>
            </a:r>
            <a:r>
              <a:rPr lang="en-US" dirty="0" err="1"/>
              <a:t>багатокутнику</a:t>
            </a:r>
            <a:r>
              <a:rPr lang="en-US" dirty="0"/>
              <a:t> </a:t>
            </a:r>
            <a:r>
              <a:rPr lang="en-US" i="1" dirty="0" err="1"/>
              <a:t>conv</a:t>
            </a:r>
            <a:r>
              <a:rPr lang="en-US" dirty="0"/>
              <a:t>(</a:t>
            </a:r>
            <a:r>
              <a:rPr lang="en-US" b="1" i="1" dirty="0"/>
              <a:t>S</a:t>
            </a:r>
            <a:r>
              <a:rPr lang="en-US" b="1" i="1" baseline="-42000" dirty="0"/>
              <a:t>R</a:t>
            </a:r>
            <a:r>
              <a:rPr lang="en-US" dirty="0"/>
              <a:t>).</a:t>
            </a:r>
          </a:p>
        </p:txBody>
      </p:sp>
    </p:spTree>
    <p:extLst>
      <p:ext uri="{BB962C8B-B14F-4D97-AF65-F5344CB8AC3E}">
        <p14:creationId xmlns:p14="http://schemas.microsoft.com/office/powerpoint/2010/main" val="4832586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txBox="1">
            <a:spLocks noGrp="1"/>
          </p:cNvSpPr>
          <p:nvPr>
            <p:ph type="subTitle" idx="4294967295"/>
          </p:nvPr>
        </p:nvSpPr>
        <p:spPr>
          <a:xfrm>
            <a:off x="5561279" y="918719"/>
            <a:ext cx="4163400" cy="5694840"/>
          </a:xfrm>
        </p:spPr>
        <p:txBody>
          <a:bodyPr anchor="ctr"/>
          <a:lstStyle/>
          <a:p>
            <a:pPr lvl="0" algn="l">
              <a:tabLst>
                <a:tab pos="4591080" algn="l"/>
              </a:tabLst>
            </a:pPr>
            <a:r>
              <a:rPr lang="en-US" dirty="0" err="1"/>
              <a:t>Нехай</a:t>
            </a:r>
            <a:r>
              <a:rPr lang="en-US" dirty="0"/>
              <a:t> </a:t>
            </a:r>
            <a:r>
              <a:rPr lang="en-US" dirty="0" err="1"/>
              <a:t>лівий</a:t>
            </a:r>
            <a:r>
              <a:rPr lang="en-US" dirty="0"/>
              <a:t> і </a:t>
            </a:r>
            <a:r>
              <a:rPr lang="en-US" dirty="0" err="1"/>
              <a:t>правий</a:t>
            </a:r>
            <a:r>
              <a:rPr lang="en-US" dirty="0"/>
              <a:t> </a:t>
            </a:r>
            <a:r>
              <a:rPr lang="en-US" dirty="0" err="1"/>
              <a:t>багатокутники</a:t>
            </a:r>
            <a:r>
              <a:rPr lang="en-US" dirty="0"/>
              <a:t> </a:t>
            </a:r>
            <a:r>
              <a:rPr lang="en-US" dirty="0" err="1"/>
              <a:t>представлені</a:t>
            </a:r>
            <a:r>
              <a:rPr lang="en-US" dirty="0"/>
              <a:t> </a:t>
            </a:r>
            <a:r>
              <a:rPr lang="en-US" dirty="0" err="1"/>
              <a:t>списками</a:t>
            </a:r>
            <a:r>
              <a:rPr lang="en-US" dirty="0"/>
              <a:t> </a:t>
            </a:r>
            <a:r>
              <a:rPr lang="en-US" dirty="0" err="1"/>
              <a:t>вершин</a:t>
            </a:r>
            <a:r>
              <a:rPr lang="en-US" dirty="0"/>
              <a:t> </a:t>
            </a:r>
            <a:r>
              <a:rPr lang="en-US" b="1" i="1" dirty="0"/>
              <a:t>P</a:t>
            </a:r>
            <a:r>
              <a:rPr lang="en-US" b="1" i="1" baseline="-42000" dirty="0"/>
              <a:t>L</a:t>
            </a:r>
            <a:r>
              <a:rPr lang="en-US" b="1" i="1" dirty="0"/>
              <a:t> </a:t>
            </a:r>
            <a:r>
              <a:rPr lang="en-US" dirty="0"/>
              <a:t>і </a:t>
            </a:r>
            <a:r>
              <a:rPr lang="en-US" b="1" i="1" dirty="0"/>
              <a:t>P</a:t>
            </a:r>
            <a:r>
              <a:rPr lang="en-US" b="1" i="1" baseline="-42000" dirty="0"/>
              <a:t>R</a:t>
            </a:r>
            <a:r>
              <a:rPr lang="en-US" dirty="0"/>
              <a:t>. </a:t>
            </a:r>
            <a:r>
              <a:rPr lang="en-US" dirty="0" err="1"/>
              <a:t>Пошук</a:t>
            </a:r>
            <a:r>
              <a:rPr lang="en-US" dirty="0"/>
              <a:t> </a:t>
            </a:r>
            <a:r>
              <a:rPr lang="en-US" dirty="0" err="1"/>
              <a:t>спільної</a:t>
            </a:r>
            <a:r>
              <a:rPr lang="en-US" dirty="0"/>
              <a:t> </a:t>
            </a:r>
            <a:r>
              <a:rPr lang="en-US" dirty="0" err="1"/>
              <a:t>дотичної</a:t>
            </a:r>
            <a:r>
              <a:rPr lang="en-US" dirty="0"/>
              <a:t> </a:t>
            </a:r>
            <a:r>
              <a:rPr lang="en-US" dirty="0" err="1"/>
              <a:t>почнемо</a:t>
            </a:r>
            <a:r>
              <a:rPr lang="en-US" dirty="0"/>
              <a:t> з </a:t>
            </a:r>
            <a:r>
              <a:rPr lang="en-US" dirty="0" err="1"/>
              <a:t>містка</a:t>
            </a:r>
            <a:r>
              <a:rPr lang="en-US" dirty="0"/>
              <a:t> (</a:t>
            </a:r>
            <a:r>
              <a:rPr lang="en-US" b="1" i="1" dirty="0" err="1"/>
              <a:t>u,v</a:t>
            </a:r>
            <a:r>
              <a:rPr lang="en-US" dirty="0"/>
              <a:t>), </a:t>
            </a:r>
            <a:r>
              <a:rPr lang="en-US" dirty="0" err="1"/>
              <a:t>що</a:t>
            </a:r>
            <a:r>
              <a:rPr lang="en-US" dirty="0"/>
              <a:t> </a:t>
            </a:r>
            <a:r>
              <a:rPr lang="en-US" dirty="0" err="1"/>
              <a:t>сполучає</a:t>
            </a:r>
            <a:r>
              <a:rPr lang="en-US" dirty="0"/>
              <a:t> </a:t>
            </a:r>
            <a:r>
              <a:rPr lang="en-US" dirty="0" err="1"/>
              <a:t>саму</a:t>
            </a:r>
            <a:r>
              <a:rPr lang="en-US" dirty="0"/>
              <a:t> </a:t>
            </a:r>
            <a:r>
              <a:rPr lang="en-US" dirty="0" err="1">
                <a:solidFill>
                  <a:srgbClr val="FF0000"/>
                </a:solidFill>
              </a:rPr>
              <a:t>праву</a:t>
            </a:r>
            <a:r>
              <a:rPr lang="en-US" dirty="0"/>
              <a:t> </a:t>
            </a:r>
            <a:r>
              <a:rPr lang="en-US" dirty="0" err="1"/>
              <a:t>вершину</a:t>
            </a:r>
            <a:r>
              <a:rPr lang="en-US" dirty="0"/>
              <a:t> </a:t>
            </a:r>
            <a:r>
              <a:rPr lang="en-US" b="1" i="1" dirty="0"/>
              <a:t>u</a:t>
            </a:r>
            <a:r>
              <a:rPr lang="en-US" dirty="0"/>
              <a:t> в </a:t>
            </a:r>
            <a:r>
              <a:rPr lang="en-US" b="1" i="1" dirty="0"/>
              <a:t>P</a:t>
            </a:r>
            <a:r>
              <a:rPr lang="en-US" b="1" i="1" baseline="-42000" dirty="0"/>
              <a:t>L</a:t>
            </a:r>
            <a:r>
              <a:rPr lang="en-US" dirty="0"/>
              <a:t> з </a:t>
            </a:r>
            <a:r>
              <a:rPr lang="en-US" dirty="0" err="1"/>
              <a:t>самою</a:t>
            </a:r>
            <a:r>
              <a:rPr lang="en-US" dirty="0"/>
              <a:t> </a:t>
            </a:r>
            <a:r>
              <a:rPr lang="en-US" dirty="0" err="1">
                <a:solidFill>
                  <a:srgbClr val="FF0000"/>
                </a:solidFill>
              </a:rPr>
              <a:t>лівою</a:t>
            </a:r>
            <a:r>
              <a:rPr lang="en-US" dirty="0">
                <a:solidFill>
                  <a:srgbClr val="FF0000"/>
                </a:solidFill>
              </a:rPr>
              <a:t> </a:t>
            </a:r>
            <a:r>
              <a:rPr lang="en-US" dirty="0" err="1" smtClean="0"/>
              <a:t>вершиною</a:t>
            </a:r>
            <a:r>
              <a:rPr lang="en-US" dirty="0" smtClean="0"/>
              <a:t> </a:t>
            </a:r>
            <a:r>
              <a:rPr lang="en-US" b="1" i="1" dirty="0"/>
              <a:t>v</a:t>
            </a:r>
            <a:r>
              <a:rPr lang="en-US" dirty="0"/>
              <a:t> в </a:t>
            </a:r>
            <a:r>
              <a:rPr lang="en-US" b="1" i="1" dirty="0"/>
              <a:t>P</a:t>
            </a:r>
            <a:r>
              <a:rPr lang="en-US" b="1" i="1" baseline="-42000" dirty="0"/>
              <a:t>R</a:t>
            </a:r>
            <a:r>
              <a:rPr lang="en-US" dirty="0"/>
              <a:t>.</a:t>
            </a:r>
          </a:p>
        </p:txBody>
      </p:sp>
      <p:grpSp>
        <p:nvGrpSpPr>
          <p:cNvPr id="3" name="Group 2"/>
          <p:cNvGrpSpPr/>
          <p:nvPr/>
        </p:nvGrpSpPr>
        <p:grpSpPr>
          <a:xfrm>
            <a:off x="634680" y="1720440"/>
            <a:ext cx="4634639" cy="3933000"/>
            <a:chOff x="634680" y="1720440"/>
            <a:chExt cx="4634639" cy="3933000"/>
          </a:xfrm>
        </p:grpSpPr>
        <p:grpSp>
          <p:nvGrpSpPr>
            <p:cNvPr id="4" name="Group 3"/>
            <p:cNvGrpSpPr/>
            <p:nvPr/>
          </p:nvGrpSpPr>
          <p:grpSpPr>
            <a:xfrm>
              <a:off x="634680" y="1720440"/>
              <a:ext cx="4634639" cy="3933000"/>
              <a:chOff x="634680" y="1720440"/>
              <a:chExt cx="4634639" cy="3933000"/>
            </a:xfrm>
          </p:grpSpPr>
          <p:sp>
            <p:nvSpPr>
              <p:cNvPr id="5" name="Freeform 4"/>
              <p:cNvSpPr/>
              <p:nvPr/>
            </p:nvSpPr>
            <p:spPr>
              <a:xfrm>
                <a:off x="634680" y="2032919"/>
                <a:ext cx="2192400" cy="2347200"/>
              </a:xfrm>
              <a:custGeom>
                <a:avLst/>
                <a:gdLst>
                  <a:gd name="f0" fmla="val 0"/>
                  <a:gd name="f1" fmla="val 2460"/>
                  <a:gd name="f2" fmla="val 2820"/>
                  <a:gd name="f3" fmla="val 660"/>
                  <a:gd name="f4" fmla="val 1995"/>
                  <a:gd name="f5" fmla="val 225"/>
                  <a:gd name="f6" fmla="val 1155"/>
                  <a:gd name="f7" fmla="val 2190"/>
                  <a:gd name="f8" fmla="val 2010"/>
                  <a:gd name="f9" fmla="val 1305"/>
                  <a:gd name="f10" fmla="val 1620"/>
                </a:gdLst>
                <a:ahLst/>
                <a:cxnLst>
                  <a:cxn ang="3cd4">
                    <a:pos x="hc" y="t"/>
                  </a:cxn>
                  <a:cxn ang="0">
                    <a:pos x="r" y="vc"/>
                  </a:cxn>
                  <a:cxn ang="cd4">
                    <a:pos x="hc" y="b"/>
                  </a:cxn>
                  <a:cxn ang="cd2">
                    <a:pos x="l" y="vc"/>
                  </a:cxn>
                </a:cxnLst>
                <a:rect l="l" t="t" r="r" b="b"/>
                <a:pathLst>
                  <a:path w="2460" h="2820">
                    <a:moveTo>
                      <a:pt x="f3" y="f0"/>
                    </a:moveTo>
                    <a:lnTo>
                      <a:pt x="f4" y="f5"/>
                    </a:lnTo>
                    <a:lnTo>
                      <a:pt x="f1" y="f6"/>
                    </a:lnTo>
                    <a:lnTo>
                      <a:pt x="f7" y="f8"/>
                    </a:lnTo>
                    <a:lnTo>
                      <a:pt x="f9" y="f2"/>
                    </a:lnTo>
                    <a:lnTo>
                      <a:pt x="f0" y="f10"/>
                    </a:lnTo>
                    <a:lnTo>
                      <a:pt x="f3" y="f0"/>
                    </a:lnTo>
                    <a:close/>
                  </a:path>
                </a:pathLst>
              </a:custGeom>
              <a:solidFill>
                <a:srgbClr val="FFFFFF"/>
              </a:solidFill>
              <a:ln w="19080">
                <a:solidFill>
                  <a:srgbClr val="000000"/>
                </a:solidFill>
                <a:prstDash val="solid"/>
                <a:round/>
              </a:ln>
            </p:spPr>
            <p:txBody>
              <a:bodyPr vert="horz" wrap="square" lIns="158760" tIns="82440" rIns="158760" bIns="82440" anchor="t" anchorCtr="0" compatLnSpc="0">
                <a:noAutofit/>
              </a:bodyPr>
              <a:lstStyle/>
              <a:p>
                <a:pPr marL="0" marR="0" lvl="0" indent="0" rtl="0" hangingPunct="0">
                  <a:lnSpc>
                    <a:spcPct val="100000"/>
                  </a:lnSpc>
                  <a:spcBef>
                    <a:spcPts val="0"/>
                  </a:spcBef>
                  <a:spcAft>
                    <a:spcPts val="0"/>
                  </a:spcAft>
                  <a:buNone/>
                  <a:tabLst/>
                </a:pPr>
                <a:endParaRPr lang="en-US" sz="1800" b="0" i="0" u="none" strike="noStrike">
                  <a:ln>
                    <a:noFill/>
                  </a:ln>
                  <a:latin typeface="Arial" pitchFamily="18"/>
                  <a:ea typeface="Arial Unicode MS" pitchFamily="2"/>
                  <a:cs typeface="Tahoma" pitchFamily="2"/>
                </a:endParaRPr>
              </a:p>
            </p:txBody>
          </p:sp>
          <p:sp>
            <p:nvSpPr>
              <p:cNvPr id="6" name="Freeform 5"/>
              <p:cNvSpPr/>
              <p:nvPr/>
            </p:nvSpPr>
            <p:spPr>
              <a:xfrm>
                <a:off x="3654720" y="2732400"/>
                <a:ext cx="1163160" cy="2159640"/>
              </a:xfrm>
              <a:custGeom>
                <a:avLst/>
                <a:gdLst>
                  <a:gd name="f0" fmla="val 360"/>
                  <a:gd name="f1" fmla="val 0"/>
                  <a:gd name="f2" fmla="val 1305"/>
                  <a:gd name="f3" fmla="val 2595"/>
                  <a:gd name="f4" fmla="val 900"/>
                  <a:gd name="f5" fmla="val 150"/>
                  <a:gd name="f6" fmla="val 645"/>
                  <a:gd name="f7" fmla="val 630"/>
                  <a:gd name="f8" fmla="val 1245"/>
                  <a:gd name="f9" fmla="val 1485"/>
                  <a:gd name="f10" fmla="val 300"/>
                </a:gdLst>
                <a:ahLst/>
                <a:cxnLst>
                  <a:cxn ang="3cd4">
                    <a:pos x="hc" y="t"/>
                  </a:cxn>
                  <a:cxn ang="0">
                    <a:pos x="r" y="vc"/>
                  </a:cxn>
                  <a:cxn ang="cd4">
                    <a:pos x="hc" y="b"/>
                  </a:cxn>
                  <a:cxn ang="cd2">
                    <a:pos x="l" y="vc"/>
                  </a:cxn>
                </a:cxnLst>
                <a:rect l="l" t="t" r="r" b="b"/>
                <a:pathLst>
                  <a:path w="1305" h="2595">
                    <a:moveTo>
                      <a:pt x="f1" y="f4"/>
                    </a:moveTo>
                    <a:lnTo>
                      <a:pt x="f5" y="f0"/>
                    </a:lnTo>
                    <a:lnTo>
                      <a:pt x="f6" y="f1"/>
                    </a:lnTo>
                    <a:lnTo>
                      <a:pt x="f2" y="f7"/>
                    </a:lnTo>
                    <a:lnTo>
                      <a:pt x="f8" y="f9"/>
                    </a:lnTo>
                    <a:lnTo>
                      <a:pt x="f10" y="f3"/>
                    </a:lnTo>
                    <a:lnTo>
                      <a:pt x="f1" y="f4"/>
                    </a:lnTo>
                    <a:close/>
                  </a:path>
                </a:pathLst>
              </a:custGeom>
              <a:solidFill>
                <a:srgbClr val="FFFFFF"/>
              </a:solidFill>
              <a:ln w="19080">
                <a:solidFill>
                  <a:srgbClr val="000000"/>
                </a:solidFill>
                <a:prstDash val="solid"/>
                <a:round/>
              </a:ln>
            </p:spPr>
            <p:txBody>
              <a:bodyPr vert="horz" wrap="square" lIns="158760" tIns="82440" rIns="158760" bIns="82440" anchor="t" anchorCtr="0" compatLnSpc="0">
                <a:noAutofit/>
              </a:bodyPr>
              <a:lstStyle/>
              <a:p>
                <a:pPr marL="0" marR="0" lvl="0" indent="0" rtl="0" hangingPunct="0">
                  <a:lnSpc>
                    <a:spcPct val="100000"/>
                  </a:lnSpc>
                  <a:spcBef>
                    <a:spcPts val="0"/>
                  </a:spcBef>
                  <a:spcAft>
                    <a:spcPts val="0"/>
                  </a:spcAft>
                  <a:buNone/>
                  <a:tabLst/>
                </a:pPr>
                <a:endParaRPr lang="en-US" sz="1800" b="0" i="0" u="none" strike="noStrike">
                  <a:ln>
                    <a:noFill/>
                  </a:ln>
                  <a:latin typeface="Arial" pitchFamily="18"/>
                  <a:ea typeface="Arial Unicode MS" pitchFamily="2"/>
                  <a:cs typeface="Tahoma" pitchFamily="2"/>
                </a:endParaRPr>
              </a:p>
            </p:txBody>
          </p:sp>
          <p:sp>
            <p:nvSpPr>
              <p:cNvPr id="7" name="Straight Connector 6"/>
              <p:cNvSpPr/>
              <p:nvPr/>
            </p:nvSpPr>
            <p:spPr>
              <a:xfrm>
                <a:off x="2412360" y="2207880"/>
                <a:ext cx="1816559" cy="523800"/>
              </a:xfrm>
              <a:prstGeom prst="line">
                <a:avLst/>
              </a:prstGeom>
              <a:noFill/>
              <a:ln w="9360">
                <a:solidFill>
                  <a:srgbClr val="000000"/>
                </a:solidFill>
                <a:custDash>
                  <a:ds d="403846" sp="100000"/>
                </a:custDash>
                <a:miter/>
              </a:ln>
            </p:spPr>
            <p:txBody>
              <a:bodyPr vert="horz" wrap="square" lIns="158760" tIns="82440" rIns="158760" bIns="82440" anchor="t" anchorCtr="0" compatLnSpc="0">
                <a:noAutofit/>
              </a:bodyPr>
              <a:lstStyle/>
              <a:p>
                <a:pPr marL="0" marR="0" lvl="0" indent="0" rtl="0" hangingPunct="0">
                  <a:lnSpc>
                    <a:spcPct val="100000"/>
                  </a:lnSpc>
                  <a:spcBef>
                    <a:spcPts val="0"/>
                  </a:spcBef>
                  <a:spcAft>
                    <a:spcPts val="0"/>
                  </a:spcAft>
                  <a:buNone/>
                  <a:tabLst/>
                </a:pPr>
                <a:endParaRPr lang="en-US" sz="1800" b="0" i="0" u="none" strike="noStrike">
                  <a:ln>
                    <a:noFill/>
                  </a:ln>
                  <a:latin typeface="Arial" pitchFamily="18"/>
                  <a:ea typeface="Arial Unicode MS" pitchFamily="2"/>
                  <a:cs typeface="Tahoma" pitchFamily="2"/>
                </a:endParaRPr>
              </a:p>
            </p:txBody>
          </p:sp>
          <p:sp>
            <p:nvSpPr>
              <p:cNvPr id="8" name="Straight Connector 7"/>
              <p:cNvSpPr/>
              <p:nvPr/>
            </p:nvSpPr>
            <p:spPr>
              <a:xfrm>
                <a:off x="2839680" y="3007080"/>
                <a:ext cx="828720" cy="498959"/>
              </a:xfrm>
              <a:prstGeom prst="line">
                <a:avLst/>
              </a:prstGeom>
              <a:noFill/>
              <a:ln w="9360">
                <a:solidFill>
                  <a:srgbClr val="000000"/>
                </a:solidFill>
                <a:custDash>
                  <a:ds d="403846" sp="100000"/>
                </a:custDash>
                <a:miter/>
              </a:ln>
            </p:spPr>
            <p:txBody>
              <a:bodyPr vert="horz" wrap="square" lIns="158760" tIns="82440" rIns="158760" bIns="82440" anchor="t" anchorCtr="0" compatLnSpc="0">
                <a:noAutofit/>
              </a:bodyPr>
              <a:lstStyle/>
              <a:p>
                <a:pPr marL="0" marR="0" lvl="0" indent="0" rtl="0" hangingPunct="0">
                  <a:lnSpc>
                    <a:spcPct val="100000"/>
                  </a:lnSpc>
                  <a:spcBef>
                    <a:spcPts val="0"/>
                  </a:spcBef>
                  <a:spcAft>
                    <a:spcPts val="0"/>
                  </a:spcAft>
                  <a:buNone/>
                  <a:tabLst/>
                </a:pPr>
                <a:endParaRPr lang="en-US" sz="1800" b="0" i="0" u="none" strike="noStrike">
                  <a:ln>
                    <a:noFill/>
                  </a:ln>
                  <a:latin typeface="Arial" pitchFamily="18"/>
                  <a:ea typeface="Arial Unicode MS" pitchFamily="2"/>
                  <a:cs typeface="Tahoma" pitchFamily="2"/>
                </a:endParaRPr>
              </a:p>
            </p:txBody>
          </p:sp>
          <p:sp>
            <p:nvSpPr>
              <p:cNvPr id="9" name="TextBox 8"/>
              <p:cNvSpPr txBox="1"/>
              <p:nvPr/>
            </p:nvSpPr>
            <p:spPr>
              <a:xfrm>
                <a:off x="2478240" y="2756160"/>
                <a:ext cx="361079" cy="337680"/>
              </a:xfrm>
              <a:prstGeom prst="rect">
                <a:avLst/>
              </a:prstGeom>
              <a:noFill/>
              <a:ln>
                <a:noFill/>
              </a:ln>
            </p:spPr>
            <p:txBody>
              <a:bodyPr vert="horz" wrap="square" lIns="91440" tIns="45720" rIns="91440" bIns="45720" anchor="ctr" anchorCtr="0" compatLnSpc="0">
                <a:noAutofit/>
              </a:bodyPr>
              <a:lstStyle/>
              <a:p>
                <a:pPr marL="0" marR="0" lvl="0" indent="0" rtl="0" hangingPunct="0">
                  <a:lnSpc>
                    <a:spcPct val="100000"/>
                  </a:lnSpc>
                  <a:spcBef>
                    <a:spcPts val="0"/>
                  </a:spcBef>
                  <a:spcAft>
                    <a:spcPts val="0"/>
                  </a:spcAft>
                  <a:buNone/>
                  <a:tabLst/>
                </a:pPr>
                <a:r>
                  <a:rPr lang="en-US" sz="1200" b="1" i="1" u="none" strike="noStrike">
                    <a:ln>
                      <a:noFill/>
                    </a:ln>
                    <a:latin typeface="Times New Roman" pitchFamily="18"/>
                    <a:ea typeface="Times New Roman" pitchFamily="18"/>
                    <a:cs typeface="Times New Roman" pitchFamily="18"/>
                  </a:rPr>
                  <a:t>u</a:t>
                </a:r>
              </a:p>
            </p:txBody>
          </p:sp>
          <p:grpSp>
            <p:nvGrpSpPr>
              <p:cNvPr id="10" name="Group 9"/>
              <p:cNvGrpSpPr/>
              <p:nvPr/>
            </p:nvGrpSpPr>
            <p:grpSpPr>
              <a:xfrm>
                <a:off x="2304720" y="4854240"/>
                <a:ext cx="1297080" cy="799200"/>
                <a:chOff x="2304720" y="4854240"/>
                <a:chExt cx="1297080" cy="799200"/>
              </a:xfrm>
            </p:grpSpPr>
            <p:sp>
              <p:nvSpPr>
                <p:cNvPr id="11" name="Freeform 10"/>
                <p:cNvSpPr/>
                <p:nvPr/>
              </p:nvSpPr>
              <p:spPr>
                <a:xfrm>
                  <a:off x="2305440" y="4854240"/>
                  <a:ext cx="1296360" cy="799200"/>
                </a:xfrm>
                <a:custGeom>
                  <a:avLst>
                    <a:gd name="f0" fmla="val 12317"/>
                    <a:gd name="f1" fmla="val -1148"/>
                    <a:gd name="f2" fmla="val -46137"/>
                    <a:gd name="f3" fmla="val 12461"/>
                    <a:gd name="f4" fmla="val -45903"/>
                    <a:gd name="f5" fmla="val 12487"/>
                    <a:gd name="f6" fmla="val -46477"/>
                    <a:gd name="f7" fmla="val 11605"/>
                  </a:avLst>
                  <a:gdLst>
                    <a:gd name="f8" fmla="val w"/>
                    <a:gd name="f9" fmla="val h"/>
                    <a:gd name="f10" fmla="val 0"/>
                    <a:gd name="f11" fmla="val 21600"/>
                    <a:gd name="f12" fmla="val -2147483647"/>
                    <a:gd name="f13" fmla="val 2147483647"/>
                    <a:gd name="f14" fmla="*/ f8 1 21600"/>
                    <a:gd name="f15" fmla="*/ f9 1 21600"/>
                    <a:gd name="f16" fmla="pin -2147483647 f0 2147483647"/>
                    <a:gd name="f17" fmla="pin -2147483647 f2 2147483647"/>
                    <a:gd name="f18" fmla="pin -2147483647 f3 2147483647"/>
                    <a:gd name="f19" fmla="pin -2147483647 f4 2147483647"/>
                    <a:gd name="f20" fmla="pin -2147483647 f5 2147483647"/>
                    <a:gd name="f21" fmla="pin -2147483647 f6 2147483647"/>
                    <a:gd name="f22" fmla="pin -2147483647 f7 2147483647"/>
                    <a:gd name="f23" fmla="pin -2147483647 f1 2147483647"/>
                    <a:gd name="f24" fmla="val f16"/>
                    <a:gd name="f25" fmla="val f17"/>
                    <a:gd name="f26" fmla="val f18"/>
                    <a:gd name="f27" fmla="val f19"/>
                    <a:gd name="f28" fmla="val f20"/>
                    <a:gd name="f29" fmla="val f21"/>
                    <a:gd name="f30" fmla="val f22"/>
                    <a:gd name="f31" fmla="val f23"/>
                    <a:gd name="f32" fmla="*/ f16 f14 1"/>
                    <a:gd name="f33" fmla="*/ f17 f15 1"/>
                    <a:gd name="f34" fmla="*/ f18 f14 1"/>
                    <a:gd name="f35" fmla="*/ f19 f15 1"/>
                    <a:gd name="f36" fmla="*/ f20 f14 1"/>
                    <a:gd name="f37" fmla="*/ f21 f15 1"/>
                    <a:gd name="f38" fmla="*/ f22 f14 1"/>
                    <a:gd name="f39" fmla="*/ f23 f15 1"/>
                  </a:gdLst>
                  <a:ahLst>
                    <a:ahXY gdRefX="f0" minX="f12" maxX="f13" gdRefY="f2" minY="f12" maxY="f13">
                      <a:pos x="f32" y="f33"/>
                    </a:ahXY>
                    <a:ahXY gdRefX="f3" minX="f12" maxX="f13" gdRefY="f4" minY="f12" maxY="f13">
                      <a:pos x="f34" y="f35"/>
                    </a:ahXY>
                    <a:ahXY gdRefX="f5" minX="f12" maxX="f13" gdRefY="f6" minY="f12" maxY="f13">
                      <a:pos x="f36" y="f37"/>
                    </a:ahXY>
                    <a:ahXY gdRefX="f7" minX="f12" maxX="f13" gdRefY="f1" minY="f12" maxY="f13">
                      <a:pos x="f38" y="f39"/>
                    </a:ahXY>
                  </a:ahLst>
                  <a:cxnLst>
                    <a:cxn ang="3cd4">
                      <a:pos x="hc" y="t"/>
                    </a:cxn>
                    <a:cxn ang="0">
                      <a:pos x="r" y="vc"/>
                    </a:cxn>
                    <a:cxn ang="cd4">
                      <a:pos x="hc" y="b"/>
                    </a:cxn>
                    <a:cxn ang="cd2">
                      <a:pos x="l" y="vc"/>
                    </a:cxn>
                  </a:cxnLst>
                  <a:rect l="l" t="t" r="r" b="b"/>
                  <a:pathLst>
                    <a:path w="21600" h="21600">
                      <a:moveTo>
                        <a:pt x="f10" y="f10"/>
                      </a:moveTo>
                      <a:lnTo>
                        <a:pt x="f11" y="f10"/>
                      </a:lnTo>
                      <a:lnTo>
                        <a:pt x="f11" y="f11"/>
                      </a:lnTo>
                      <a:lnTo>
                        <a:pt x="f10" y="f11"/>
                      </a:lnTo>
                      <a:close/>
                    </a:path>
                    <a:path w="21600" h="21600" fill="none">
                      <a:moveTo>
                        <a:pt x="f30" y="f31"/>
                      </a:moveTo>
                      <a:lnTo>
                        <a:pt x="f28" y="f29"/>
                      </a:lnTo>
                      <a:lnTo>
                        <a:pt x="f26" y="f27"/>
                      </a:lnTo>
                      <a:lnTo>
                        <a:pt x="f24" y="f25"/>
                      </a:lnTo>
                    </a:path>
                  </a:pathLst>
                </a:custGeom>
                <a:solidFill>
                  <a:srgbClr val="FFFFFF"/>
                </a:solidFill>
                <a:ln w="9360">
                  <a:solidFill>
                    <a:srgbClr val="000000"/>
                  </a:solidFill>
                  <a:prstDash val="solid"/>
                  <a:miter/>
                  <a:headEnd type="arrow"/>
                </a:ln>
              </p:spPr>
              <p:txBody>
                <a:bodyPr vert="horz" wrap="square" lIns="158760" tIns="82440" rIns="158760" bIns="82440" anchor="t" anchorCtr="0" compatLnSpc="0">
                  <a:noAutofit/>
                </a:bodyPr>
                <a:lstStyle/>
                <a:p>
                  <a:pPr marL="0" marR="0" lvl="0" indent="0" rtl="0" hangingPunct="0">
                    <a:lnSpc>
                      <a:spcPct val="100000"/>
                    </a:lnSpc>
                    <a:spcBef>
                      <a:spcPts val="0"/>
                    </a:spcBef>
                    <a:spcAft>
                      <a:spcPts val="0"/>
                    </a:spcAft>
                    <a:buNone/>
                    <a:tabLst/>
                  </a:pPr>
                  <a:endParaRPr lang="en-US" sz="1800" b="0" i="0" u="none" strike="noStrike">
                    <a:ln>
                      <a:noFill/>
                    </a:ln>
                    <a:latin typeface="Arial" pitchFamily="18"/>
                    <a:ea typeface="Arial Unicode MS" pitchFamily="2"/>
                    <a:cs typeface="Tahoma" pitchFamily="2"/>
                  </a:endParaRPr>
                </a:p>
              </p:txBody>
            </p:sp>
            <p:sp>
              <p:nvSpPr>
                <p:cNvPr id="12" name="TextBox 11"/>
                <p:cNvSpPr txBox="1"/>
                <p:nvPr/>
              </p:nvSpPr>
              <p:spPr>
                <a:xfrm>
                  <a:off x="2304720" y="4854240"/>
                  <a:ext cx="1296000" cy="799200"/>
                </a:xfrm>
                <a:prstGeom prst="rect">
                  <a:avLst/>
                </a:prstGeom>
                <a:noFill/>
                <a:ln>
                  <a:noFill/>
                </a:ln>
              </p:spPr>
              <p:txBody>
                <a:bodyPr vert="horz" lIns="91440" tIns="45720" rIns="91440" bIns="45720" anchor="ctr" anchorCtr="0" compatLnSpc="0">
                  <a:noAutofit/>
                </a:bodyPr>
                <a:lstStyle/>
                <a:p>
                  <a:pPr marL="0" marR="0" lvl="0" indent="0" rtl="0" hangingPunct="0">
                    <a:lnSpc>
                      <a:spcPct val="100000"/>
                    </a:lnSpc>
                    <a:spcBef>
                      <a:spcPts val="0"/>
                    </a:spcBef>
                    <a:spcAft>
                      <a:spcPts val="0"/>
                    </a:spcAft>
                    <a:buNone/>
                    <a:tabLst/>
                  </a:pPr>
                  <a:r>
                    <a:rPr lang="ru-RU" sz="1200" b="0" i="1" u="none" strike="noStrike">
                      <a:ln>
                        <a:noFill/>
                      </a:ln>
                      <a:latin typeface="Times New Roman" pitchFamily="18"/>
                      <a:ea typeface="Times New Roman" pitchFamily="18"/>
                      <a:cs typeface="Times New Roman" pitchFamily="18"/>
                    </a:rPr>
                    <a:t>Початкове розташування містка</a:t>
                  </a:r>
                </a:p>
              </p:txBody>
            </p:sp>
          </p:grpSp>
          <p:sp>
            <p:nvSpPr>
              <p:cNvPr id="13" name="TextBox 12"/>
              <p:cNvSpPr txBox="1"/>
              <p:nvPr/>
            </p:nvSpPr>
            <p:spPr>
              <a:xfrm>
                <a:off x="3574440" y="3367800"/>
                <a:ext cx="360720" cy="337320"/>
              </a:xfrm>
              <a:prstGeom prst="rect">
                <a:avLst/>
              </a:prstGeom>
              <a:noFill/>
              <a:ln>
                <a:noFill/>
              </a:ln>
            </p:spPr>
            <p:txBody>
              <a:bodyPr vert="horz" wrap="square" lIns="91440" tIns="45720" rIns="91440" bIns="45720" anchor="ctr" anchorCtr="0" compatLnSpc="0">
                <a:noAutofit/>
              </a:bodyPr>
              <a:lstStyle/>
              <a:p>
                <a:pPr marL="0" marR="0" lvl="0" indent="0" rtl="0" hangingPunct="0">
                  <a:lnSpc>
                    <a:spcPct val="100000"/>
                  </a:lnSpc>
                  <a:spcBef>
                    <a:spcPts val="0"/>
                  </a:spcBef>
                  <a:spcAft>
                    <a:spcPts val="0"/>
                  </a:spcAft>
                  <a:buNone/>
                  <a:tabLst/>
                </a:pPr>
                <a:r>
                  <a:rPr lang="en-US" sz="1200" b="1" i="1" u="none" strike="noStrike">
                    <a:ln>
                      <a:noFill/>
                    </a:ln>
                    <a:latin typeface="Times New Roman" pitchFamily="18"/>
                    <a:ea typeface="Times New Roman" pitchFamily="18"/>
                    <a:cs typeface="Times New Roman" pitchFamily="18"/>
                  </a:rPr>
                  <a:t>v</a:t>
                </a:r>
              </a:p>
            </p:txBody>
          </p:sp>
          <p:sp>
            <p:nvSpPr>
              <p:cNvPr id="14" name="Straight Connector 13"/>
              <p:cNvSpPr/>
              <p:nvPr/>
            </p:nvSpPr>
            <p:spPr>
              <a:xfrm>
                <a:off x="2827080" y="2994120"/>
                <a:ext cx="921960" cy="37440"/>
              </a:xfrm>
              <a:prstGeom prst="line">
                <a:avLst/>
              </a:prstGeom>
              <a:noFill/>
              <a:ln w="9360">
                <a:solidFill>
                  <a:srgbClr val="000000"/>
                </a:solidFill>
                <a:custDash>
                  <a:ds d="403846" sp="100000"/>
                </a:custDash>
                <a:miter/>
              </a:ln>
            </p:spPr>
            <p:txBody>
              <a:bodyPr vert="horz" wrap="square" lIns="158760" tIns="82440" rIns="158760" bIns="82440" anchor="t" anchorCtr="0" compatLnSpc="0">
                <a:noAutofit/>
              </a:bodyPr>
              <a:lstStyle/>
              <a:p>
                <a:pPr marL="0" marR="0" lvl="0" indent="0" rtl="0" hangingPunct="0">
                  <a:lnSpc>
                    <a:spcPct val="100000"/>
                  </a:lnSpc>
                  <a:spcBef>
                    <a:spcPts val="0"/>
                  </a:spcBef>
                  <a:spcAft>
                    <a:spcPts val="0"/>
                  </a:spcAft>
                  <a:buNone/>
                  <a:tabLst/>
                </a:pPr>
                <a:endParaRPr lang="en-US" sz="1800" b="0" i="0" u="none" strike="noStrike">
                  <a:ln>
                    <a:noFill/>
                  </a:ln>
                  <a:latin typeface="Arial" pitchFamily="18"/>
                  <a:ea typeface="Arial Unicode MS" pitchFamily="2"/>
                  <a:cs typeface="Tahoma" pitchFamily="2"/>
                </a:endParaRPr>
              </a:p>
            </p:txBody>
          </p:sp>
          <p:grpSp>
            <p:nvGrpSpPr>
              <p:cNvPr id="15" name="Group 14"/>
              <p:cNvGrpSpPr/>
              <p:nvPr/>
            </p:nvGrpSpPr>
            <p:grpSpPr>
              <a:xfrm>
                <a:off x="3975479" y="1720440"/>
                <a:ext cx="1293840" cy="637920"/>
                <a:chOff x="3975479" y="1720440"/>
                <a:chExt cx="1293840" cy="637920"/>
              </a:xfrm>
            </p:grpSpPr>
            <p:sp>
              <p:nvSpPr>
                <p:cNvPr id="16" name="Freeform 15"/>
                <p:cNvSpPr/>
                <p:nvPr/>
              </p:nvSpPr>
              <p:spPr>
                <a:xfrm>
                  <a:off x="3975479" y="1721160"/>
                  <a:ext cx="1293840" cy="637200"/>
                </a:xfrm>
                <a:custGeom>
                  <a:avLst>
                    <a:gd name="f0" fmla="val -21263"/>
                    <a:gd name="f1" fmla="val 5082"/>
                    <a:gd name="f2" fmla="val 42736"/>
                    <a:gd name="f3" fmla="val -18888"/>
                    <a:gd name="f4" fmla="val 42138"/>
                    <a:gd name="f5" fmla="val -19702"/>
                    <a:gd name="f6" fmla="val 42138"/>
                    <a:gd name="f7" fmla="val -1371"/>
                  </a:avLst>
                  <a:gdLst>
                    <a:gd name="f8" fmla="val w"/>
                    <a:gd name="f9" fmla="val h"/>
                    <a:gd name="f10" fmla="val 0"/>
                    <a:gd name="f11" fmla="val 21600"/>
                    <a:gd name="f12" fmla="val -2147483647"/>
                    <a:gd name="f13" fmla="val 2147483647"/>
                    <a:gd name="f14" fmla="*/ f8 1 21600"/>
                    <a:gd name="f15" fmla="*/ f9 1 21600"/>
                    <a:gd name="f16" fmla="pin -2147483647 f0 2147483647"/>
                    <a:gd name="f17" fmla="pin -2147483647 f2 2147483647"/>
                    <a:gd name="f18" fmla="pin -2147483647 f3 2147483647"/>
                    <a:gd name="f19" fmla="pin -2147483647 f4 2147483647"/>
                    <a:gd name="f20" fmla="pin -2147483647 f5 2147483647"/>
                    <a:gd name="f21" fmla="pin -2147483647 f6 2147483647"/>
                    <a:gd name="f22" fmla="pin -2147483647 f7 2147483647"/>
                    <a:gd name="f23" fmla="pin -2147483647 f1 2147483647"/>
                    <a:gd name="f24" fmla="val f16"/>
                    <a:gd name="f25" fmla="val f17"/>
                    <a:gd name="f26" fmla="val f18"/>
                    <a:gd name="f27" fmla="val f19"/>
                    <a:gd name="f28" fmla="val f20"/>
                    <a:gd name="f29" fmla="val f21"/>
                    <a:gd name="f30" fmla="val f22"/>
                    <a:gd name="f31" fmla="val f23"/>
                    <a:gd name="f32" fmla="*/ f16 f14 1"/>
                    <a:gd name="f33" fmla="*/ f17 f15 1"/>
                    <a:gd name="f34" fmla="*/ f18 f14 1"/>
                    <a:gd name="f35" fmla="*/ f19 f15 1"/>
                    <a:gd name="f36" fmla="*/ f20 f14 1"/>
                    <a:gd name="f37" fmla="*/ f21 f15 1"/>
                    <a:gd name="f38" fmla="*/ f22 f14 1"/>
                    <a:gd name="f39" fmla="*/ f23 f15 1"/>
                  </a:gdLst>
                  <a:ahLst>
                    <a:ahXY gdRefX="f0" minX="f12" maxX="f13" gdRefY="f2" minY="f12" maxY="f13">
                      <a:pos x="f32" y="f33"/>
                    </a:ahXY>
                    <a:ahXY gdRefX="f3" minX="f12" maxX="f13" gdRefY="f4" minY="f12" maxY="f13">
                      <a:pos x="f34" y="f35"/>
                    </a:ahXY>
                    <a:ahXY gdRefX="f5" minX="f12" maxX="f13" gdRefY="f6" minY="f12" maxY="f13">
                      <a:pos x="f36" y="f37"/>
                    </a:ahXY>
                    <a:ahXY gdRefX="f7" minX="f12" maxX="f13" gdRefY="f1" minY="f12" maxY="f13">
                      <a:pos x="f38" y="f39"/>
                    </a:ahXY>
                  </a:ahLst>
                  <a:cxnLst>
                    <a:cxn ang="3cd4">
                      <a:pos x="hc" y="t"/>
                    </a:cxn>
                    <a:cxn ang="0">
                      <a:pos x="r" y="vc"/>
                    </a:cxn>
                    <a:cxn ang="cd4">
                      <a:pos x="hc" y="b"/>
                    </a:cxn>
                    <a:cxn ang="cd2">
                      <a:pos x="l" y="vc"/>
                    </a:cxn>
                  </a:cxnLst>
                  <a:rect l="l" t="t" r="r" b="b"/>
                  <a:pathLst>
                    <a:path w="21600" h="21600">
                      <a:moveTo>
                        <a:pt x="f10" y="f10"/>
                      </a:moveTo>
                      <a:lnTo>
                        <a:pt x="f11" y="f10"/>
                      </a:lnTo>
                      <a:lnTo>
                        <a:pt x="f11" y="f11"/>
                      </a:lnTo>
                      <a:lnTo>
                        <a:pt x="f10" y="f11"/>
                      </a:lnTo>
                      <a:close/>
                    </a:path>
                    <a:path w="21600" h="21600" fill="none">
                      <a:moveTo>
                        <a:pt x="f30" y="f31"/>
                      </a:moveTo>
                      <a:lnTo>
                        <a:pt x="f28" y="f29"/>
                      </a:lnTo>
                      <a:lnTo>
                        <a:pt x="f26" y="f27"/>
                      </a:lnTo>
                      <a:lnTo>
                        <a:pt x="f24" y="f25"/>
                      </a:lnTo>
                    </a:path>
                  </a:pathLst>
                </a:custGeom>
                <a:solidFill>
                  <a:srgbClr val="FFFFFF"/>
                </a:solidFill>
                <a:ln w="9360">
                  <a:solidFill>
                    <a:srgbClr val="000000"/>
                  </a:solidFill>
                  <a:prstDash val="solid"/>
                  <a:miter/>
                  <a:headEnd type="arrow"/>
                </a:ln>
              </p:spPr>
              <p:txBody>
                <a:bodyPr vert="horz" wrap="square" lIns="158760" tIns="82440" rIns="158760" bIns="82440" anchor="t" anchorCtr="0" compatLnSpc="0">
                  <a:noAutofit/>
                </a:bodyPr>
                <a:lstStyle/>
                <a:p>
                  <a:pPr marL="0" marR="0" lvl="0" indent="0" rtl="0" hangingPunct="0">
                    <a:lnSpc>
                      <a:spcPct val="100000"/>
                    </a:lnSpc>
                    <a:spcBef>
                      <a:spcPts val="0"/>
                    </a:spcBef>
                    <a:spcAft>
                      <a:spcPts val="0"/>
                    </a:spcAft>
                    <a:buNone/>
                    <a:tabLst/>
                  </a:pPr>
                  <a:endParaRPr lang="en-US" sz="1800" b="0" i="0" u="none" strike="noStrike">
                    <a:ln>
                      <a:noFill/>
                    </a:ln>
                    <a:latin typeface="Arial" pitchFamily="18"/>
                    <a:ea typeface="Arial Unicode MS" pitchFamily="2"/>
                    <a:cs typeface="Tahoma" pitchFamily="2"/>
                  </a:endParaRPr>
                </a:p>
              </p:txBody>
            </p:sp>
            <p:sp>
              <p:nvSpPr>
                <p:cNvPr id="17" name="TextBox 16"/>
                <p:cNvSpPr txBox="1"/>
                <p:nvPr/>
              </p:nvSpPr>
              <p:spPr>
                <a:xfrm>
                  <a:off x="3975479" y="1720440"/>
                  <a:ext cx="1293840" cy="636480"/>
                </a:xfrm>
                <a:prstGeom prst="rect">
                  <a:avLst/>
                </a:prstGeom>
                <a:noFill/>
                <a:ln>
                  <a:noFill/>
                </a:ln>
              </p:spPr>
              <p:txBody>
                <a:bodyPr vert="horz" lIns="91440" tIns="45720" rIns="91440" bIns="45720" anchor="ctr" anchorCtr="0" compatLnSpc="0">
                  <a:noAutofit/>
                </a:bodyPr>
                <a:lstStyle/>
                <a:p>
                  <a:pPr marL="0" marR="0" lvl="0" indent="0" rtl="0" hangingPunct="0">
                    <a:lnSpc>
                      <a:spcPct val="100000"/>
                    </a:lnSpc>
                    <a:spcBef>
                      <a:spcPts val="0"/>
                    </a:spcBef>
                    <a:spcAft>
                      <a:spcPts val="0"/>
                    </a:spcAft>
                    <a:buNone/>
                    <a:tabLst/>
                  </a:pPr>
                  <a:r>
                    <a:rPr lang="ru-RU" sz="1200" b="0" i="1" u="none" strike="noStrike">
                      <a:ln>
                        <a:noFill/>
                      </a:ln>
                      <a:latin typeface="Times New Roman" pitchFamily="18"/>
                      <a:ea typeface="Times New Roman" pitchFamily="18"/>
                      <a:cs typeface="Times New Roman" pitchFamily="18"/>
                    </a:rPr>
                    <a:t>Переміщення  містка</a:t>
                  </a:r>
                </a:p>
              </p:txBody>
            </p:sp>
          </p:grpSp>
          <p:sp>
            <p:nvSpPr>
              <p:cNvPr id="18" name="Straight Connector 17"/>
              <p:cNvSpPr/>
              <p:nvPr/>
            </p:nvSpPr>
            <p:spPr>
              <a:xfrm flipV="1">
                <a:off x="2827080" y="2719440"/>
                <a:ext cx="1362599" cy="274680"/>
              </a:xfrm>
              <a:prstGeom prst="line">
                <a:avLst/>
              </a:prstGeom>
              <a:noFill/>
              <a:ln w="9360">
                <a:solidFill>
                  <a:srgbClr val="000000"/>
                </a:solidFill>
                <a:custDash>
                  <a:ds d="403846" sp="100000"/>
                </a:custDash>
                <a:miter/>
              </a:ln>
            </p:spPr>
            <p:txBody>
              <a:bodyPr vert="horz" wrap="square" lIns="158760" tIns="82440" rIns="158760" bIns="82440" anchor="t" anchorCtr="0" compatLnSpc="0">
                <a:noAutofit/>
              </a:bodyPr>
              <a:lstStyle/>
              <a:p>
                <a:pPr marL="0" marR="0" lvl="0" indent="0" rtl="0" hangingPunct="0">
                  <a:lnSpc>
                    <a:spcPct val="100000"/>
                  </a:lnSpc>
                  <a:spcBef>
                    <a:spcPts val="0"/>
                  </a:spcBef>
                  <a:spcAft>
                    <a:spcPts val="0"/>
                  </a:spcAft>
                  <a:buNone/>
                  <a:tabLst/>
                </a:pPr>
                <a:endParaRPr lang="en-US" sz="1800" b="0" i="0" u="none" strike="noStrike">
                  <a:ln>
                    <a:noFill/>
                  </a:ln>
                  <a:latin typeface="Arial" pitchFamily="18"/>
                  <a:ea typeface="Arial Unicode MS" pitchFamily="2"/>
                  <a:cs typeface="Tahoma" pitchFamily="2"/>
                </a:endParaRPr>
              </a:p>
            </p:txBody>
          </p:sp>
        </p:grpSp>
      </p:grpSp>
    </p:spTree>
    <p:extLst>
      <p:ext uri="{BB962C8B-B14F-4D97-AF65-F5344CB8AC3E}">
        <p14:creationId xmlns:p14="http://schemas.microsoft.com/office/powerpoint/2010/main" val="24296075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txBox="1">
            <a:spLocks noGrp="1"/>
          </p:cNvSpPr>
          <p:nvPr>
            <p:ph type="subTitle" idx="4294967295"/>
          </p:nvPr>
        </p:nvSpPr>
        <p:spPr>
          <a:xfrm>
            <a:off x="5511240" y="663840"/>
            <a:ext cx="4416840" cy="5810040"/>
          </a:xfrm>
        </p:spPr>
        <p:txBody>
          <a:bodyPr anchor="ctr"/>
          <a:lstStyle/>
          <a:p>
            <a:pPr lvl="0" algn="l">
              <a:tabLst>
                <a:tab pos="4591080" algn="l"/>
              </a:tabLst>
            </a:pPr>
            <a:r>
              <a:rPr lang="en-US"/>
              <a:t>Далі будемо послідовно переміщати ці вершини вздовж границь випуклих багатокутників </a:t>
            </a:r>
            <a:r>
              <a:rPr lang="en-US">
                <a:solidFill>
                  <a:srgbClr val="FF0000"/>
                </a:solidFill>
              </a:rPr>
              <a:t>проти годинникової</a:t>
            </a:r>
            <a:r>
              <a:rPr lang="en-US"/>
              <a:t> стрілки в </a:t>
            </a:r>
            <a:r>
              <a:rPr lang="en-US" b="1" i="1"/>
              <a:t>P</a:t>
            </a:r>
            <a:r>
              <a:rPr lang="en-US" b="1" i="1" baseline="-42000"/>
              <a:t>L</a:t>
            </a:r>
            <a:r>
              <a:rPr lang="en-US"/>
              <a:t> і </a:t>
            </a:r>
            <a:r>
              <a:rPr lang="en-US">
                <a:solidFill>
                  <a:srgbClr val="FF0000"/>
                </a:solidFill>
              </a:rPr>
              <a:t>за годинниковою</a:t>
            </a:r>
            <a:r>
              <a:rPr lang="en-US"/>
              <a:t> стрілкою в </a:t>
            </a:r>
            <a:r>
              <a:rPr lang="en-US" b="1" i="1"/>
              <a:t>P</a:t>
            </a:r>
            <a:r>
              <a:rPr lang="en-US" b="1" i="1" baseline="-42000"/>
              <a:t>R</a:t>
            </a:r>
            <a:r>
              <a:rPr lang="en-US"/>
              <a:t> до тих пір, поки існують вершини, що лежать </a:t>
            </a:r>
            <a:r>
              <a:rPr lang="en-US" b="1">
                <a:solidFill>
                  <a:srgbClr val="FF0000"/>
                </a:solidFill>
              </a:rPr>
              <a:t>ліворуч</a:t>
            </a:r>
            <a:r>
              <a:rPr lang="en-US"/>
              <a:t> вектора (</a:t>
            </a:r>
            <a:r>
              <a:rPr lang="en-US" b="1" i="1"/>
              <a:t>u,v</a:t>
            </a:r>
            <a:r>
              <a:rPr lang="en-US"/>
              <a:t>).</a:t>
            </a:r>
          </a:p>
        </p:txBody>
      </p:sp>
      <p:grpSp>
        <p:nvGrpSpPr>
          <p:cNvPr id="3" name="Group 2"/>
          <p:cNvGrpSpPr/>
          <p:nvPr/>
        </p:nvGrpSpPr>
        <p:grpSpPr>
          <a:xfrm>
            <a:off x="634680" y="1720800"/>
            <a:ext cx="4634639" cy="3933000"/>
            <a:chOff x="634680" y="1720800"/>
            <a:chExt cx="4634639" cy="3933000"/>
          </a:xfrm>
        </p:grpSpPr>
        <p:grpSp>
          <p:nvGrpSpPr>
            <p:cNvPr id="4" name="Group 3"/>
            <p:cNvGrpSpPr/>
            <p:nvPr/>
          </p:nvGrpSpPr>
          <p:grpSpPr>
            <a:xfrm>
              <a:off x="634680" y="1720800"/>
              <a:ext cx="4634639" cy="3933000"/>
              <a:chOff x="634680" y="1720800"/>
              <a:chExt cx="4634639" cy="3933000"/>
            </a:xfrm>
          </p:grpSpPr>
          <p:sp>
            <p:nvSpPr>
              <p:cNvPr id="5" name="Freeform 4"/>
              <p:cNvSpPr/>
              <p:nvPr/>
            </p:nvSpPr>
            <p:spPr>
              <a:xfrm>
                <a:off x="634680" y="2033280"/>
                <a:ext cx="2192400" cy="2347200"/>
              </a:xfrm>
              <a:custGeom>
                <a:avLst/>
                <a:gdLst>
                  <a:gd name="f0" fmla="val 0"/>
                  <a:gd name="f1" fmla="val 2460"/>
                  <a:gd name="f2" fmla="val 2820"/>
                  <a:gd name="f3" fmla="val 660"/>
                  <a:gd name="f4" fmla="val 1995"/>
                  <a:gd name="f5" fmla="val 225"/>
                  <a:gd name="f6" fmla="val 1155"/>
                  <a:gd name="f7" fmla="val 2190"/>
                  <a:gd name="f8" fmla="val 2010"/>
                  <a:gd name="f9" fmla="val 1305"/>
                  <a:gd name="f10" fmla="val 1620"/>
                </a:gdLst>
                <a:ahLst/>
                <a:cxnLst>
                  <a:cxn ang="3cd4">
                    <a:pos x="hc" y="t"/>
                  </a:cxn>
                  <a:cxn ang="0">
                    <a:pos x="r" y="vc"/>
                  </a:cxn>
                  <a:cxn ang="cd4">
                    <a:pos x="hc" y="b"/>
                  </a:cxn>
                  <a:cxn ang="cd2">
                    <a:pos x="l" y="vc"/>
                  </a:cxn>
                </a:cxnLst>
                <a:rect l="l" t="t" r="r" b="b"/>
                <a:pathLst>
                  <a:path w="2460" h="2820">
                    <a:moveTo>
                      <a:pt x="f3" y="f0"/>
                    </a:moveTo>
                    <a:lnTo>
                      <a:pt x="f4" y="f5"/>
                    </a:lnTo>
                    <a:lnTo>
                      <a:pt x="f1" y="f6"/>
                    </a:lnTo>
                    <a:lnTo>
                      <a:pt x="f7" y="f8"/>
                    </a:lnTo>
                    <a:lnTo>
                      <a:pt x="f9" y="f2"/>
                    </a:lnTo>
                    <a:lnTo>
                      <a:pt x="f0" y="f10"/>
                    </a:lnTo>
                    <a:lnTo>
                      <a:pt x="f3" y="f0"/>
                    </a:lnTo>
                    <a:close/>
                  </a:path>
                </a:pathLst>
              </a:custGeom>
              <a:solidFill>
                <a:srgbClr val="FFFFFF"/>
              </a:solidFill>
              <a:ln w="19080">
                <a:solidFill>
                  <a:srgbClr val="000000"/>
                </a:solidFill>
                <a:prstDash val="solid"/>
                <a:round/>
              </a:ln>
            </p:spPr>
            <p:txBody>
              <a:bodyPr vert="horz" wrap="square" lIns="158760" tIns="82440" rIns="158760" bIns="82440" anchor="t" anchorCtr="0" compatLnSpc="0">
                <a:noAutofit/>
              </a:bodyPr>
              <a:lstStyle/>
              <a:p>
                <a:pPr marL="0" marR="0" lvl="0" indent="0" rtl="0" hangingPunct="0">
                  <a:lnSpc>
                    <a:spcPct val="100000"/>
                  </a:lnSpc>
                  <a:spcBef>
                    <a:spcPts val="0"/>
                  </a:spcBef>
                  <a:spcAft>
                    <a:spcPts val="0"/>
                  </a:spcAft>
                  <a:buNone/>
                  <a:tabLst/>
                </a:pPr>
                <a:endParaRPr lang="en-US" sz="1800" b="0" i="0" u="none" strike="noStrike">
                  <a:ln>
                    <a:noFill/>
                  </a:ln>
                  <a:latin typeface="Arial" pitchFamily="18"/>
                  <a:ea typeface="Arial Unicode MS" pitchFamily="2"/>
                  <a:cs typeface="Tahoma" pitchFamily="2"/>
                </a:endParaRPr>
              </a:p>
            </p:txBody>
          </p:sp>
          <p:sp>
            <p:nvSpPr>
              <p:cNvPr id="6" name="Freeform 5"/>
              <p:cNvSpPr/>
              <p:nvPr/>
            </p:nvSpPr>
            <p:spPr>
              <a:xfrm>
                <a:off x="3654720" y="2732760"/>
                <a:ext cx="1163160" cy="2159640"/>
              </a:xfrm>
              <a:custGeom>
                <a:avLst/>
                <a:gdLst>
                  <a:gd name="f0" fmla="val 360"/>
                  <a:gd name="f1" fmla="val 0"/>
                  <a:gd name="f2" fmla="val 1305"/>
                  <a:gd name="f3" fmla="val 2595"/>
                  <a:gd name="f4" fmla="val 900"/>
                  <a:gd name="f5" fmla="val 150"/>
                  <a:gd name="f6" fmla="val 645"/>
                  <a:gd name="f7" fmla="val 630"/>
                  <a:gd name="f8" fmla="val 1245"/>
                  <a:gd name="f9" fmla="val 1485"/>
                  <a:gd name="f10" fmla="val 300"/>
                </a:gdLst>
                <a:ahLst/>
                <a:cxnLst>
                  <a:cxn ang="3cd4">
                    <a:pos x="hc" y="t"/>
                  </a:cxn>
                  <a:cxn ang="0">
                    <a:pos x="r" y="vc"/>
                  </a:cxn>
                  <a:cxn ang="cd4">
                    <a:pos x="hc" y="b"/>
                  </a:cxn>
                  <a:cxn ang="cd2">
                    <a:pos x="l" y="vc"/>
                  </a:cxn>
                </a:cxnLst>
                <a:rect l="l" t="t" r="r" b="b"/>
                <a:pathLst>
                  <a:path w="1305" h="2595">
                    <a:moveTo>
                      <a:pt x="f1" y="f4"/>
                    </a:moveTo>
                    <a:lnTo>
                      <a:pt x="f5" y="f0"/>
                    </a:lnTo>
                    <a:lnTo>
                      <a:pt x="f6" y="f1"/>
                    </a:lnTo>
                    <a:lnTo>
                      <a:pt x="f2" y="f7"/>
                    </a:lnTo>
                    <a:lnTo>
                      <a:pt x="f8" y="f9"/>
                    </a:lnTo>
                    <a:lnTo>
                      <a:pt x="f10" y="f3"/>
                    </a:lnTo>
                    <a:lnTo>
                      <a:pt x="f1" y="f4"/>
                    </a:lnTo>
                    <a:close/>
                  </a:path>
                </a:pathLst>
              </a:custGeom>
              <a:solidFill>
                <a:srgbClr val="FFFFFF"/>
              </a:solidFill>
              <a:ln w="19080">
                <a:solidFill>
                  <a:srgbClr val="000000"/>
                </a:solidFill>
                <a:prstDash val="solid"/>
                <a:round/>
              </a:ln>
            </p:spPr>
            <p:txBody>
              <a:bodyPr vert="horz" wrap="square" lIns="158760" tIns="82440" rIns="158760" bIns="82440" anchor="t" anchorCtr="0" compatLnSpc="0">
                <a:noAutofit/>
              </a:bodyPr>
              <a:lstStyle/>
              <a:p>
                <a:pPr marL="0" marR="0" lvl="0" indent="0" rtl="0" hangingPunct="0">
                  <a:lnSpc>
                    <a:spcPct val="100000"/>
                  </a:lnSpc>
                  <a:spcBef>
                    <a:spcPts val="0"/>
                  </a:spcBef>
                  <a:spcAft>
                    <a:spcPts val="0"/>
                  </a:spcAft>
                  <a:buNone/>
                  <a:tabLst/>
                </a:pPr>
                <a:endParaRPr lang="en-US" sz="1800" b="0" i="0" u="none" strike="noStrike">
                  <a:ln>
                    <a:noFill/>
                  </a:ln>
                  <a:latin typeface="Arial" pitchFamily="18"/>
                  <a:ea typeface="Arial Unicode MS" pitchFamily="2"/>
                  <a:cs typeface="Tahoma" pitchFamily="2"/>
                </a:endParaRPr>
              </a:p>
            </p:txBody>
          </p:sp>
          <p:sp>
            <p:nvSpPr>
              <p:cNvPr id="7" name="Straight Connector 6"/>
              <p:cNvSpPr/>
              <p:nvPr/>
            </p:nvSpPr>
            <p:spPr>
              <a:xfrm>
                <a:off x="2412360" y="2208240"/>
                <a:ext cx="1816559" cy="523800"/>
              </a:xfrm>
              <a:prstGeom prst="line">
                <a:avLst/>
              </a:prstGeom>
              <a:noFill/>
              <a:ln w="9360">
                <a:solidFill>
                  <a:srgbClr val="000000"/>
                </a:solidFill>
                <a:custDash>
                  <a:ds d="403846" sp="100000"/>
                </a:custDash>
                <a:miter/>
              </a:ln>
            </p:spPr>
            <p:txBody>
              <a:bodyPr vert="horz" wrap="square" lIns="158760" tIns="82440" rIns="158760" bIns="82440" anchor="t" anchorCtr="0" compatLnSpc="0">
                <a:noAutofit/>
              </a:bodyPr>
              <a:lstStyle/>
              <a:p>
                <a:pPr marL="0" marR="0" lvl="0" indent="0" rtl="0" hangingPunct="0">
                  <a:lnSpc>
                    <a:spcPct val="100000"/>
                  </a:lnSpc>
                  <a:spcBef>
                    <a:spcPts val="0"/>
                  </a:spcBef>
                  <a:spcAft>
                    <a:spcPts val="0"/>
                  </a:spcAft>
                  <a:buNone/>
                  <a:tabLst/>
                </a:pPr>
                <a:endParaRPr lang="en-US" sz="1800" b="0" i="0" u="none" strike="noStrike">
                  <a:ln>
                    <a:noFill/>
                  </a:ln>
                  <a:latin typeface="Arial" pitchFamily="18"/>
                  <a:ea typeface="Arial Unicode MS" pitchFamily="2"/>
                  <a:cs typeface="Tahoma" pitchFamily="2"/>
                </a:endParaRPr>
              </a:p>
            </p:txBody>
          </p:sp>
          <p:sp>
            <p:nvSpPr>
              <p:cNvPr id="8" name="Straight Connector 7"/>
              <p:cNvSpPr/>
              <p:nvPr/>
            </p:nvSpPr>
            <p:spPr>
              <a:xfrm>
                <a:off x="2839680" y="3007440"/>
                <a:ext cx="828720" cy="498959"/>
              </a:xfrm>
              <a:prstGeom prst="line">
                <a:avLst/>
              </a:prstGeom>
              <a:noFill/>
              <a:ln w="9360">
                <a:solidFill>
                  <a:srgbClr val="000000"/>
                </a:solidFill>
                <a:custDash>
                  <a:ds d="403846" sp="100000"/>
                </a:custDash>
                <a:miter/>
              </a:ln>
            </p:spPr>
            <p:txBody>
              <a:bodyPr vert="horz" wrap="square" lIns="158760" tIns="82440" rIns="158760" bIns="82440" anchor="t" anchorCtr="0" compatLnSpc="0">
                <a:noAutofit/>
              </a:bodyPr>
              <a:lstStyle/>
              <a:p>
                <a:pPr marL="0" marR="0" lvl="0" indent="0" rtl="0" hangingPunct="0">
                  <a:lnSpc>
                    <a:spcPct val="100000"/>
                  </a:lnSpc>
                  <a:spcBef>
                    <a:spcPts val="0"/>
                  </a:spcBef>
                  <a:spcAft>
                    <a:spcPts val="0"/>
                  </a:spcAft>
                  <a:buNone/>
                  <a:tabLst/>
                </a:pPr>
                <a:endParaRPr lang="en-US" sz="1800" b="0" i="0" u="none" strike="noStrike">
                  <a:ln>
                    <a:noFill/>
                  </a:ln>
                  <a:latin typeface="Arial" pitchFamily="18"/>
                  <a:ea typeface="Arial Unicode MS" pitchFamily="2"/>
                  <a:cs typeface="Tahoma" pitchFamily="2"/>
                </a:endParaRPr>
              </a:p>
            </p:txBody>
          </p:sp>
          <p:sp>
            <p:nvSpPr>
              <p:cNvPr id="9" name="TextBox 8"/>
              <p:cNvSpPr txBox="1"/>
              <p:nvPr/>
            </p:nvSpPr>
            <p:spPr>
              <a:xfrm>
                <a:off x="2478240" y="2756519"/>
                <a:ext cx="361079" cy="337680"/>
              </a:xfrm>
              <a:prstGeom prst="rect">
                <a:avLst/>
              </a:prstGeom>
              <a:noFill/>
              <a:ln>
                <a:noFill/>
              </a:ln>
            </p:spPr>
            <p:txBody>
              <a:bodyPr vert="horz" wrap="square" lIns="91440" tIns="45720" rIns="91440" bIns="45720" anchor="ctr" anchorCtr="0" compatLnSpc="0">
                <a:noAutofit/>
              </a:bodyPr>
              <a:lstStyle/>
              <a:p>
                <a:pPr marL="0" marR="0" lvl="0" indent="0" rtl="0" hangingPunct="0">
                  <a:lnSpc>
                    <a:spcPct val="100000"/>
                  </a:lnSpc>
                  <a:spcBef>
                    <a:spcPts val="0"/>
                  </a:spcBef>
                  <a:spcAft>
                    <a:spcPts val="0"/>
                  </a:spcAft>
                  <a:buNone/>
                  <a:tabLst/>
                </a:pPr>
                <a:r>
                  <a:rPr lang="en-US" sz="1200" b="1" i="1" u="none" strike="noStrike">
                    <a:ln>
                      <a:noFill/>
                    </a:ln>
                    <a:latin typeface="Times New Roman" pitchFamily="18"/>
                    <a:ea typeface="Times New Roman" pitchFamily="18"/>
                    <a:cs typeface="Times New Roman" pitchFamily="18"/>
                  </a:rPr>
                  <a:t>u</a:t>
                </a:r>
              </a:p>
            </p:txBody>
          </p:sp>
          <p:grpSp>
            <p:nvGrpSpPr>
              <p:cNvPr id="10" name="Group 9"/>
              <p:cNvGrpSpPr/>
              <p:nvPr/>
            </p:nvGrpSpPr>
            <p:grpSpPr>
              <a:xfrm>
                <a:off x="2304720" y="4854600"/>
                <a:ext cx="1297080" cy="799200"/>
                <a:chOff x="2304720" y="4854600"/>
                <a:chExt cx="1297080" cy="799200"/>
              </a:xfrm>
            </p:grpSpPr>
            <p:sp>
              <p:nvSpPr>
                <p:cNvPr id="11" name="Freeform 10"/>
                <p:cNvSpPr/>
                <p:nvPr/>
              </p:nvSpPr>
              <p:spPr>
                <a:xfrm>
                  <a:off x="2305440" y="4854600"/>
                  <a:ext cx="1296360" cy="799200"/>
                </a:xfrm>
                <a:custGeom>
                  <a:avLst>
                    <a:gd name="f0" fmla="val 12317"/>
                    <a:gd name="f1" fmla="val -1148"/>
                    <a:gd name="f2" fmla="val -46137"/>
                    <a:gd name="f3" fmla="val 12461"/>
                    <a:gd name="f4" fmla="val -45903"/>
                    <a:gd name="f5" fmla="val 12487"/>
                    <a:gd name="f6" fmla="val -46477"/>
                    <a:gd name="f7" fmla="val 11605"/>
                  </a:avLst>
                  <a:gdLst>
                    <a:gd name="f8" fmla="val w"/>
                    <a:gd name="f9" fmla="val h"/>
                    <a:gd name="f10" fmla="val 0"/>
                    <a:gd name="f11" fmla="val 21600"/>
                    <a:gd name="f12" fmla="val -2147483647"/>
                    <a:gd name="f13" fmla="val 2147483647"/>
                    <a:gd name="f14" fmla="*/ f8 1 21600"/>
                    <a:gd name="f15" fmla="*/ f9 1 21600"/>
                    <a:gd name="f16" fmla="pin -2147483647 f0 2147483647"/>
                    <a:gd name="f17" fmla="pin -2147483647 f2 2147483647"/>
                    <a:gd name="f18" fmla="pin -2147483647 f3 2147483647"/>
                    <a:gd name="f19" fmla="pin -2147483647 f4 2147483647"/>
                    <a:gd name="f20" fmla="pin -2147483647 f5 2147483647"/>
                    <a:gd name="f21" fmla="pin -2147483647 f6 2147483647"/>
                    <a:gd name="f22" fmla="pin -2147483647 f7 2147483647"/>
                    <a:gd name="f23" fmla="pin -2147483647 f1 2147483647"/>
                    <a:gd name="f24" fmla="val f16"/>
                    <a:gd name="f25" fmla="val f17"/>
                    <a:gd name="f26" fmla="val f18"/>
                    <a:gd name="f27" fmla="val f19"/>
                    <a:gd name="f28" fmla="val f20"/>
                    <a:gd name="f29" fmla="val f21"/>
                    <a:gd name="f30" fmla="val f22"/>
                    <a:gd name="f31" fmla="val f23"/>
                    <a:gd name="f32" fmla="*/ f16 f14 1"/>
                    <a:gd name="f33" fmla="*/ f17 f15 1"/>
                    <a:gd name="f34" fmla="*/ f18 f14 1"/>
                    <a:gd name="f35" fmla="*/ f19 f15 1"/>
                    <a:gd name="f36" fmla="*/ f20 f14 1"/>
                    <a:gd name="f37" fmla="*/ f21 f15 1"/>
                    <a:gd name="f38" fmla="*/ f22 f14 1"/>
                    <a:gd name="f39" fmla="*/ f23 f15 1"/>
                  </a:gdLst>
                  <a:ahLst>
                    <a:ahXY gdRefX="f0" minX="f12" maxX="f13" gdRefY="f2" minY="f12" maxY="f13">
                      <a:pos x="f32" y="f33"/>
                    </a:ahXY>
                    <a:ahXY gdRefX="f3" minX="f12" maxX="f13" gdRefY="f4" minY="f12" maxY="f13">
                      <a:pos x="f34" y="f35"/>
                    </a:ahXY>
                    <a:ahXY gdRefX="f5" minX="f12" maxX="f13" gdRefY="f6" minY="f12" maxY="f13">
                      <a:pos x="f36" y="f37"/>
                    </a:ahXY>
                    <a:ahXY gdRefX="f7" minX="f12" maxX="f13" gdRefY="f1" minY="f12" maxY="f13">
                      <a:pos x="f38" y="f39"/>
                    </a:ahXY>
                  </a:ahLst>
                  <a:cxnLst>
                    <a:cxn ang="3cd4">
                      <a:pos x="hc" y="t"/>
                    </a:cxn>
                    <a:cxn ang="0">
                      <a:pos x="r" y="vc"/>
                    </a:cxn>
                    <a:cxn ang="cd4">
                      <a:pos x="hc" y="b"/>
                    </a:cxn>
                    <a:cxn ang="cd2">
                      <a:pos x="l" y="vc"/>
                    </a:cxn>
                  </a:cxnLst>
                  <a:rect l="l" t="t" r="r" b="b"/>
                  <a:pathLst>
                    <a:path w="21600" h="21600">
                      <a:moveTo>
                        <a:pt x="f10" y="f10"/>
                      </a:moveTo>
                      <a:lnTo>
                        <a:pt x="f11" y="f10"/>
                      </a:lnTo>
                      <a:lnTo>
                        <a:pt x="f11" y="f11"/>
                      </a:lnTo>
                      <a:lnTo>
                        <a:pt x="f10" y="f11"/>
                      </a:lnTo>
                      <a:close/>
                    </a:path>
                    <a:path w="21600" h="21600" fill="none">
                      <a:moveTo>
                        <a:pt x="f30" y="f31"/>
                      </a:moveTo>
                      <a:lnTo>
                        <a:pt x="f28" y="f29"/>
                      </a:lnTo>
                      <a:lnTo>
                        <a:pt x="f26" y="f27"/>
                      </a:lnTo>
                      <a:lnTo>
                        <a:pt x="f24" y="f25"/>
                      </a:lnTo>
                    </a:path>
                  </a:pathLst>
                </a:custGeom>
                <a:solidFill>
                  <a:srgbClr val="FFFFFF"/>
                </a:solidFill>
                <a:ln w="9360">
                  <a:solidFill>
                    <a:srgbClr val="000000"/>
                  </a:solidFill>
                  <a:prstDash val="solid"/>
                  <a:miter/>
                  <a:headEnd type="arrow"/>
                </a:ln>
              </p:spPr>
              <p:txBody>
                <a:bodyPr vert="horz" wrap="square" lIns="158760" tIns="82440" rIns="158760" bIns="82440" anchor="t" anchorCtr="0" compatLnSpc="0">
                  <a:noAutofit/>
                </a:bodyPr>
                <a:lstStyle/>
                <a:p>
                  <a:pPr marL="0" marR="0" lvl="0" indent="0" rtl="0" hangingPunct="0">
                    <a:lnSpc>
                      <a:spcPct val="100000"/>
                    </a:lnSpc>
                    <a:spcBef>
                      <a:spcPts val="0"/>
                    </a:spcBef>
                    <a:spcAft>
                      <a:spcPts val="0"/>
                    </a:spcAft>
                    <a:buNone/>
                    <a:tabLst/>
                  </a:pPr>
                  <a:endParaRPr lang="en-US" sz="1800" b="0" i="0" u="none" strike="noStrike">
                    <a:ln>
                      <a:noFill/>
                    </a:ln>
                    <a:latin typeface="Arial" pitchFamily="18"/>
                    <a:ea typeface="Arial Unicode MS" pitchFamily="2"/>
                    <a:cs typeface="Tahoma" pitchFamily="2"/>
                  </a:endParaRPr>
                </a:p>
              </p:txBody>
            </p:sp>
            <p:sp>
              <p:nvSpPr>
                <p:cNvPr id="12" name="TextBox 11"/>
                <p:cNvSpPr txBox="1"/>
                <p:nvPr/>
              </p:nvSpPr>
              <p:spPr>
                <a:xfrm>
                  <a:off x="2304720" y="4854600"/>
                  <a:ext cx="1296000" cy="799200"/>
                </a:xfrm>
                <a:prstGeom prst="rect">
                  <a:avLst/>
                </a:prstGeom>
                <a:noFill/>
                <a:ln>
                  <a:noFill/>
                </a:ln>
              </p:spPr>
              <p:txBody>
                <a:bodyPr vert="horz" lIns="91440" tIns="45720" rIns="91440" bIns="45720" anchor="ctr" anchorCtr="0" compatLnSpc="0">
                  <a:noAutofit/>
                </a:bodyPr>
                <a:lstStyle/>
                <a:p>
                  <a:pPr marL="0" marR="0" lvl="0" indent="0" rtl="0" hangingPunct="0">
                    <a:lnSpc>
                      <a:spcPct val="100000"/>
                    </a:lnSpc>
                    <a:spcBef>
                      <a:spcPts val="0"/>
                    </a:spcBef>
                    <a:spcAft>
                      <a:spcPts val="0"/>
                    </a:spcAft>
                    <a:buNone/>
                    <a:tabLst/>
                  </a:pPr>
                  <a:r>
                    <a:rPr lang="ru-RU" sz="1200" b="0" i="1" u="none" strike="noStrike">
                      <a:ln>
                        <a:noFill/>
                      </a:ln>
                      <a:latin typeface="Times New Roman" pitchFamily="18"/>
                      <a:ea typeface="Times New Roman" pitchFamily="18"/>
                      <a:cs typeface="Times New Roman" pitchFamily="18"/>
                    </a:rPr>
                    <a:t>Початкове розташування містка</a:t>
                  </a:r>
                </a:p>
              </p:txBody>
            </p:sp>
          </p:grpSp>
          <p:sp>
            <p:nvSpPr>
              <p:cNvPr id="13" name="TextBox 12"/>
              <p:cNvSpPr txBox="1"/>
              <p:nvPr/>
            </p:nvSpPr>
            <p:spPr>
              <a:xfrm>
                <a:off x="3574440" y="3368160"/>
                <a:ext cx="360720" cy="337320"/>
              </a:xfrm>
              <a:prstGeom prst="rect">
                <a:avLst/>
              </a:prstGeom>
              <a:noFill/>
              <a:ln>
                <a:noFill/>
              </a:ln>
            </p:spPr>
            <p:txBody>
              <a:bodyPr vert="horz" wrap="square" lIns="91440" tIns="45720" rIns="91440" bIns="45720" anchor="ctr" anchorCtr="0" compatLnSpc="0">
                <a:noAutofit/>
              </a:bodyPr>
              <a:lstStyle/>
              <a:p>
                <a:pPr marL="0" marR="0" lvl="0" indent="0" rtl="0" hangingPunct="0">
                  <a:lnSpc>
                    <a:spcPct val="100000"/>
                  </a:lnSpc>
                  <a:spcBef>
                    <a:spcPts val="0"/>
                  </a:spcBef>
                  <a:spcAft>
                    <a:spcPts val="0"/>
                  </a:spcAft>
                  <a:buNone/>
                  <a:tabLst/>
                </a:pPr>
                <a:r>
                  <a:rPr lang="en-US" sz="1200" b="1" i="1" u="none" strike="noStrike">
                    <a:ln>
                      <a:noFill/>
                    </a:ln>
                    <a:latin typeface="Times New Roman" pitchFamily="18"/>
                    <a:ea typeface="Times New Roman" pitchFamily="18"/>
                    <a:cs typeface="Times New Roman" pitchFamily="18"/>
                  </a:rPr>
                  <a:t>v</a:t>
                </a:r>
              </a:p>
            </p:txBody>
          </p:sp>
          <p:sp>
            <p:nvSpPr>
              <p:cNvPr id="14" name="Straight Connector 13"/>
              <p:cNvSpPr/>
              <p:nvPr/>
            </p:nvSpPr>
            <p:spPr>
              <a:xfrm>
                <a:off x="2827080" y="2994480"/>
                <a:ext cx="921960" cy="37440"/>
              </a:xfrm>
              <a:prstGeom prst="line">
                <a:avLst/>
              </a:prstGeom>
              <a:noFill/>
              <a:ln w="9360">
                <a:solidFill>
                  <a:srgbClr val="000000"/>
                </a:solidFill>
                <a:custDash>
                  <a:ds d="403846" sp="100000"/>
                </a:custDash>
                <a:miter/>
              </a:ln>
            </p:spPr>
            <p:txBody>
              <a:bodyPr vert="horz" wrap="square" lIns="158760" tIns="82440" rIns="158760" bIns="82440" anchor="t" anchorCtr="0" compatLnSpc="0">
                <a:noAutofit/>
              </a:bodyPr>
              <a:lstStyle/>
              <a:p>
                <a:pPr marL="0" marR="0" lvl="0" indent="0" rtl="0" hangingPunct="0">
                  <a:lnSpc>
                    <a:spcPct val="100000"/>
                  </a:lnSpc>
                  <a:spcBef>
                    <a:spcPts val="0"/>
                  </a:spcBef>
                  <a:spcAft>
                    <a:spcPts val="0"/>
                  </a:spcAft>
                  <a:buNone/>
                  <a:tabLst/>
                </a:pPr>
                <a:endParaRPr lang="en-US" sz="1800" b="0" i="0" u="none" strike="noStrike">
                  <a:ln>
                    <a:noFill/>
                  </a:ln>
                  <a:latin typeface="Arial" pitchFamily="18"/>
                  <a:ea typeface="Arial Unicode MS" pitchFamily="2"/>
                  <a:cs typeface="Tahoma" pitchFamily="2"/>
                </a:endParaRPr>
              </a:p>
            </p:txBody>
          </p:sp>
          <p:grpSp>
            <p:nvGrpSpPr>
              <p:cNvPr id="15" name="Group 14"/>
              <p:cNvGrpSpPr/>
              <p:nvPr/>
            </p:nvGrpSpPr>
            <p:grpSpPr>
              <a:xfrm>
                <a:off x="3975479" y="1720800"/>
                <a:ext cx="1293840" cy="637920"/>
                <a:chOff x="3975479" y="1720800"/>
                <a:chExt cx="1293840" cy="637920"/>
              </a:xfrm>
            </p:grpSpPr>
            <p:sp>
              <p:nvSpPr>
                <p:cNvPr id="16" name="Freeform 15"/>
                <p:cNvSpPr/>
                <p:nvPr/>
              </p:nvSpPr>
              <p:spPr>
                <a:xfrm>
                  <a:off x="3975479" y="1721520"/>
                  <a:ext cx="1293840" cy="637200"/>
                </a:xfrm>
                <a:custGeom>
                  <a:avLst>
                    <a:gd name="f0" fmla="val -21263"/>
                    <a:gd name="f1" fmla="val 5082"/>
                    <a:gd name="f2" fmla="val 42736"/>
                    <a:gd name="f3" fmla="val -18888"/>
                    <a:gd name="f4" fmla="val 42138"/>
                    <a:gd name="f5" fmla="val -19702"/>
                    <a:gd name="f6" fmla="val 42138"/>
                    <a:gd name="f7" fmla="val -1371"/>
                  </a:avLst>
                  <a:gdLst>
                    <a:gd name="f8" fmla="val w"/>
                    <a:gd name="f9" fmla="val h"/>
                    <a:gd name="f10" fmla="val 0"/>
                    <a:gd name="f11" fmla="val 21600"/>
                    <a:gd name="f12" fmla="val -2147483647"/>
                    <a:gd name="f13" fmla="val 2147483647"/>
                    <a:gd name="f14" fmla="*/ f8 1 21600"/>
                    <a:gd name="f15" fmla="*/ f9 1 21600"/>
                    <a:gd name="f16" fmla="pin -2147483647 f0 2147483647"/>
                    <a:gd name="f17" fmla="pin -2147483647 f2 2147483647"/>
                    <a:gd name="f18" fmla="pin -2147483647 f3 2147483647"/>
                    <a:gd name="f19" fmla="pin -2147483647 f4 2147483647"/>
                    <a:gd name="f20" fmla="pin -2147483647 f5 2147483647"/>
                    <a:gd name="f21" fmla="pin -2147483647 f6 2147483647"/>
                    <a:gd name="f22" fmla="pin -2147483647 f7 2147483647"/>
                    <a:gd name="f23" fmla="pin -2147483647 f1 2147483647"/>
                    <a:gd name="f24" fmla="val f16"/>
                    <a:gd name="f25" fmla="val f17"/>
                    <a:gd name="f26" fmla="val f18"/>
                    <a:gd name="f27" fmla="val f19"/>
                    <a:gd name="f28" fmla="val f20"/>
                    <a:gd name="f29" fmla="val f21"/>
                    <a:gd name="f30" fmla="val f22"/>
                    <a:gd name="f31" fmla="val f23"/>
                    <a:gd name="f32" fmla="*/ f16 f14 1"/>
                    <a:gd name="f33" fmla="*/ f17 f15 1"/>
                    <a:gd name="f34" fmla="*/ f18 f14 1"/>
                    <a:gd name="f35" fmla="*/ f19 f15 1"/>
                    <a:gd name="f36" fmla="*/ f20 f14 1"/>
                    <a:gd name="f37" fmla="*/ f21 f15 1"/>
                    <a:gd name="f38" fmla="*/ f22 f14 1"/>
                    <a:gd name="f39" fmla="*/ f23 f15 1"/>
                  </a:gdLst>
                  <a:ahLst>
                    <a:ahXY gdRefX="f0" minX="f12" maxX="f13" gdRefY="f2" minY="f12" maxY="f13">
                      <a:pos x="f32" y="f33"/>
                    </a:ahXY>
                    <a:ahXY gdRefX="f3" minX="f12" maxX="f13" gdRefY="f4" minY="f12" maxY="f13">
                      <a:pos x="f34" y="f35"/>
                    </a:ahXY>
                    <a:ahXY gdRefX="f5" minX="f12" maxX="f13" gdRefY="f6" minY="f12" maxY="f13">
                      <a:pos x="f36" y="f37"/>
                    </a:ahXY>
                    <a:ahXY gdRefX="f7" minX="f12" maxX="f13" gdRefY="f1" minY="f12" maxY="f13">
                      <a:pos x="f38" y="f39"/>
                    </a:ahXY>
                  </a:ahLst>
                  <a:cxnLst>
                    <a:cxn ang="3cd4">
                      <a:pos x="hc" y="t"/>
                    </a:cxn>
                    <a:cxn ang="0">
                      <a:pos x="r" y="vc"/>
                    </a:cxn>
                    <a:cxn ang="cd4">
                      <a:pos x="hc" y="b"/>
                    </a:cxn>
                    <a:cxn ang="cd2">
                      <a:pos x="l" y="vc"/>
                    </a:cxn>
                  </a:cxnLst>
                  <a:rect l="l" t="t" r="r" b="b"/>
                  <a:pathLst>
                    <a:path w="21600" h="21600">
                      <a:moveTo>
                        <a:pt x="f10" y="f10"/>
                      </a:moveTo>
                      <a:lnTo>
                        <a:pt x="f11" y="f10"/>
                      </a:lnTo>
                      <a:lnTo>
                        <a:pt x="f11" y="f11"/>
                      </a:lnTo>
                      <a:lnTo>
                        <a:pt x="f10" y="f11"/>
                      </a:lnTo>
                      <a:close/>
                    </a:path>
                    <a:path w="21600" h="21600" fill="none">
                      <a:moveTo>
                        <a:pt x="f30" y="f31"/>
                      </a:moveTo>
                      <a:lnTo>
                        <a:pt x="f28" y="f29"/>
                      </a:lnTo>
                      <a:lnTo>
                        <a:pt x="f26" y="f27"/>
                      </a:lnTo>
                      <a:lnTo>
                        <a:pt x="f24" y="f25"/>
                      </a:lnTo>
                    </a:path>
                  </a:pathLst>
                </a:custGeom>
                <a:solidFill>
                  <a:srgbClr val="FFFFFF"/>
                </a:solidFill>
                <a:ln w="9360">
                  <a:solidFill>
                    <a:srgbClr val="000000"/>
                  </a:solidFill>
                  <a:prstDash val="solid"/>
                  <a:miter/>
                  <a:headEnd type="arrow"/>
                </a:ln>
              </p:spPr>
              <p:txBody>
                <a:bodyPr vert="horz" wrap="square" lIns="158760" tIns="82440" rIns="158760" bIns="82440" anchor="t" anchorCtr="0" compatLnSpc="0">
                  <a:noAutofit/>
                </a:bodyPr>
                <a:lstStyle/>
                <a:p>
                  <a:pPr marL="0" marR="0" lvl="0" indent="0" rtl="0" hangingPunct="0">
                    <a:lnSpc>
                      <a:spcPct val="100000"/>
                    </a:lnSpc>
                    <a:spcBef>
                      <a:spcPts val="0"/>
                    </a:spcBef>
                    <a:spcAft>
                      <a:spcPts val="0"/>
                    </a:spcAft>
                    <a:buNone/>
                    <a:tabLst/>
                  </a:pPr>
                  <a:endParaRPr lang="en-US" sz="1800" b="0" i="0" u="none" strike="noStrike">
                    <a:ln>
                      <a:noFill/>
                    </a:ln>
                    <a:latin typeface="Arial" pitchFamily="18"/>
                    <a:ea typeface="Arial Unicode MS" pitchFamily="2"/>
                    <a:cs typeface="Tahoma" pitchFamily="2"/>
                  </a:endParaRPr>
                </a:p>
              </p:txBody>
            </p:sp>
            <p:sp>
              <p:nvSpPr>
                <p:cNvPr id="17" name="TextBox 16"/>
                <p:cNvSpPr txBox="1"/>
                <p:nvPr/>
              </p:nvSpPr>
              <p:spPr>
                <a:xfrm>
                  <a:off x="3975479" y="1720800"/>
                  <a:ext cx="1293840" cy="636480"/>
                </a:xfrm>
                <a:prstGeom prst="rect">
                  <a:avLst/>
                </a:prstGeom>
                <a:noFill/>
                <a:ln>
                  <a:noFill/>
                </a:ln>
              </p:spPr>
              <p:txBody>
                <a:bodyPr vert="horz" lIns="91440" tIns="45720" rIns="91440" bIns="45720" anchor="ctr" anchorCtr="0" compatLnSpc="0">
                  <a:noAutofit/>
                </a:bodyPr>
                <a:lstStyle/>
                <a:p>
                  <a:pPr marL="0" marR="0" lvl="0" indent="0" rtl="0" hangingPunct="0">
                    <a:lnSpc>
                      <a:spcPct val="100000"/>
                    </a:lnSpc>
                    <a:spcBef>
                      <a:spcPts val="0"/>
                    </a:spcBef>
                    <a:spcAft>
                      <a:spcPts val="0"/>
                    </a:spcAft>
                    <a:buNone/>
                    <a:tabLst/>
                  </a:pPr>
                  <a:r>
                    <a:rPr lang="ru-RU" sz="1200" b="0" i="1" u="none" strike="noStrike">
                      <a:ln>
                        <a:noFill/>
                      </a:ln>
                      <a:latin typeface="Times New Roman" pitchFamily="18"/>
                      <a:ea typeface="Times New Roman" pitchFamily="18"/>
                      <a:cs typeface="Times New Roman" pitchFamily="18"/>
                    </a:rPr>
                    <a:t>Переміщення  містка</a:t>
                  </a:r>
                </a:p>
              </p:txBody>
            </p:sp>
          </p:grpSp>
          <p:sp>
            <p:nvSpPr>
              <p:cNvPr id="18" name="Straight Connector 17"/>
              <p:cNvSpPr/>
              <p:nvPr/>
            </p:nvSpPr>
            <p:spPr>
              <a:xfrm flipV="1">
                <a:off x="2827080" y="2719800"/>
                <a:ext cx="1362599" cy="274680"/>
              </a:xfrm>
              <a:prstGeom prst="line">
                <a:avLst/>
              </a:prstGeom>
              <a:noFill/>
              <a:ln w="9360">
                <a:solidFill>
                  <a:srgbClr val="000000"/>
                </a:solidFill>
                <a:custDash>
                  <a:ds d="403846" sp="100000"/>
                </a:custDash>
                <a:miter/>
              </a:ln>
            </p:spPr>
            <p:txBody>
              <a:bodyPr vert="horz" wrap="square" lIns="158760" tIns="82440" rIns="158760" bIns="82440" anchor="t" anchorCtr="0" compatLnSpc="0">
                <a:noAutofit/>
              </a:bodyPr>
              <a:lstStyle/>
              <a:p>
                <a:pPr marL="0" marR="0" lvl="0" indent="0" rtl="0" hangingPunct="0">
                  <a:lnSpc>
                    <a:spcPct val="100000"/>
                  </a:lnSpc>
                  <a:spcBef>
                    <a:spcPts val="0"/>
                  </a:spcBef>
                  <a:spcAft>
                    <a:spcPts val="0"/>
                  </a:spcAft>
                  <a:buNone/>
                  <a:tabLst/>
                </a:pPr>
                <a:endParaRPr lang="en-US" sz="1800" b="0" i="0" u="none" strike="noStrike">
                  <a:ln>
                    <a:noFill/>
                  </a:ln>
                  <a:latin typeface="Arial" pitchFamily="18"/>
                  <a:ea typeface="Arial Unicode MS" pitchFamily="2"/>
                  <a:cs typeface="Tahoma" pitchFamily="2"/>
                </a:endParaRPr>
              </a:p>
            </p:txBody>
          </p:sp>
        </p:grpSp>
      </p:grpSp>
    </p:spTree>
    <p:extLst>
      <p:ext uri="{BB962C8B-B14F-4D97-AF65-F5344CB8AC3E}">
        <p14:creationId xmlns:p14="http://schemas.microsoft.com/office/powerpoint/2010/main" val="39676259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503999" y="346320"/>
            <a:ext cx="9071640" cy="1172160"/>
          </a:xfrm>
        </p:spPr>
        <p:txBody>
          <a:bodyPr/>
          <a:lstStyle/>
          <a:p>
            <a:pPr marL="727560" lvl="0" indent="-228600"/>
            <a:r>
              <a:rPr lang="en-US" sz="3200">
                <a:latin typeface="Arial" pitchFamily="34"/>
              </a:rPr>
              <a:t>Злиття випуклих оболонок</a:t>
            </a:r>
          </a:p>
        </p:txBody>
      </p:sp>
      <p:sp>
        <p:nvSpPr>
          <p:cNvPr id="3" name="Subtitle 2"/>
          <p:cNvSpPr txBox="1">
            <a:spLocks noGrp="1"/>
          </p:cNvSpPr>
          <p:nvPr>
            <p:ph type="subTitle" idx="4294967295"/>
          </p:nvPr>
        </p:nvSpPr>
        <p:spPr>
          <a:xfrm>
            <a:off x="503999" y="1814040"/>
            <a:ext cx="9071640" cy="4899240"/>
          </a:xfrm>
        </p:spPr>
        <p:txBody>
          <a:bodyPr anchor="ctr"/>
          <a:lstStyle/>
          <a:p>
            <a:pPr lvl="0" algn="l">
              <a:tabLst>
                <a:tab pos="4591080" algn="l"/>
              </a:tabLst>
            </a:pPr>
            <a:r>
              <a:rPr lang="en-US"/>
              <a:t>Аналогічно, нижня дотична шукається з того ж самого початкового положення сполучного містка (</a:t>
            </a:r>
            <a:r>
              <a:rPr lang="en-US" b="1" i="1"/>
              <a:t>u,v</a:t>
            </a:r>
            <a:r>
              <a:rPr lang="en-US"/>
              <a:t>). Але його переміщення тепер відбувається за годинниковою стрілкою в </a:t>
            </a:r>
            <a:r>
              <a:rPr lang="en-US" b="1" i="1"/>
              <a:t>P</a:t>
            </a:r>
            <a:r>
              <a:rPr lang="en-US" b="1" i="1" baseline="-42000"/>
              <a:t>L</a:t>
            </a:r>
            <a:r>
              <a:rPr lang="en-US"/>
              <a:t>і проти годинникової стрілки в </a:t>
            </a:r>
            <a:r>
              <a:rPr lang="en-US" b="1" i="1"/>
              <a:t>P</a:t>
            </a:r>
            <a:r>
              <a:rPr lang="en-US" b="1" i="1" baseline="-42000"/>
              <a:t>R</a:t>
            </a:r>
            <a:r>
              <a:rPr lang="en-US"/>
              <a:t>. Пошук нижньої дотичної завершується, коли місток опиниться в положенні, при якому не існує вершин, що лежать праворуч вектора (</a:t>
            </a:r>
            <a:r>
              <a:rPr lang="en-US" b="1" i="1"/>
              <a:t>u,v</a:t>
            </a:r>
            <a:r>
              <a:rPr lang="en-US"/>
              <a:t>).</a:t>
            </a:r>
          </a:p>
        </p:txBody>
      </p:sp>
    </p:spTree>
    <p:extLst>
      <p:ext uri="{BB962C8B-B14F-4D97-AF65-F5344CB8AC3E}">
        <p14:creationId xmlns:p14="http://schemas.microsoft.com/office/powerpoint/2010/main" val="16637179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503999" y="346320"/>
            <a:ext cx="9071640" cy="1172160"/>
          </a:xfrm>
        </p:spPr>
        <p:txBody>
          <a:bodyPr/>
          <a:lstStyle/>
          <a:p>
            <a:pPr marL="727560" lvl="0" indent="-228600"/>
            <a:r>
              <a:rPr lang="en-US" sz="3200">
                <a:latin typeface="Arial" pitchFamily="34"/>
              </a:rPr>
              <a:t>Злиття випуклих оболонок</a:t>
            </a:r>
          </a:p>
        </p:txBody>
      </p:sp>
      <p:sp>
        <p:nvSpPr>
          <p:cNvPr id="3" name="Subtitle 2"/>
          <p:cNvSpPr txBox="1">
            <a:spLocks noGrp="1"/>
          </p:cNvSpPr>
          <p:nvPr>
            <p:ph type="subTitle" idx="4294967295"/>
          </p:nvPr>
        </p:nvSpPr>
        <p:spPr>
          <a:xfrm>
            <a:off x="0" y="1814760"/>
            <a:ext cx="10080625" cy="4899240"/>
          </a:xfrm>
        </p:spPr>
        <p:txBody>
          <a:bodyPr anchor="ctr"/>
          <a:lstStyle/>
          <a:p>
            <a:pPr lvl="0" algn="l">
              <a:spcAft>
                <a:spcPts val="0"/>
              </a:spcAft>
            </a:pPr>
            <a:r>
              <a:rPr lang="en-US" sz="2400" dirty="0">
                <a:latin typeface="Courier New" panose="02070309020205020404" pitchFamily="49" charset="0"/>
                <a:cs typeface="Courier New" panose="02070309020205020404" pitchFamily="49" charset="0"/>
              </a:rPr>
              <a:t>PROCEDURE </a:t>
            </a:r>
            <a:r>
              <a:rPr lang="en-US" sz="2400" dirty="0" err="1">
                <a:latin typeface="Courier New" panose="02070309020205020404" pitchFamily="49" charset="0"/>
                <a:cs typeface="Courier New" panose="02070309020205020404" pitchFamily="49" charset="0"/>
              </a:rPr>
              <a:t>ConvexHullMerge</a:t>
            </a:r>
            <a:r>
              <a:rPr lang="en-US" sz="2400" dirty="0">
                <a:latin typeface="Courier New" panose="02070309020205020404" pitchFamily="49" charset="0"/>
                <a:cs typeface="Courier New" panose="02070309020205020404" pitchFamily="49" charset="0"/>
              </a:rPr>
              <a:t>(L: </a:t>
            </a:r>
            <a:r>
              <a:rPr lang="en-US" sz="2400" dirty="0" err="1">
                <a:latin typeface="Courier New" panose="02070309020205020404" pitchFamily="49" charset="0"/>
                <a:cs typeface="Courier New" panose="02070309020205020404" pitchFamily="49" charset="0"/>
              </a:rPr>
              <a:t>SetOfPoints</a:t>
            </a:r>
            <a:r>
              <a:rPr lang="en-US" sz="2400" dirty="0">
                <a:latin typeface="Courier New" panose="02070309020205020404" pitchFamily="49" charset="0"/>
                <a:cs typeface="Courier New" panose="02070309020205020404" pitchFamily="49" charset="0"/>
              </a:rPr>
              <a:t>; VAR P:Head);</a:t>
            </a:r>
          </a:p>
          <a:p>
            <a:pPr lvl="0" algn="l">
              <a:spcAft>
                <a:spcPts val="0"/>
              </a:spcAft>
            </a:pPr>
            <a:r>
              <a:rPr lang="en-US" sz="2400" i="1" dirty="0">
                <a:latin typeface="Courier New" panose="02070309020205020404" pitchFamily="49" charset="0"/>
                <a:cs typeface="Courier New" panose="02070309020205020404" pitchFamily="49" charset="0"/>
              </a:rPr>
              <a:t>(* </a:t>
            </a:r>
            <a:r>
              <a:rPr lang="en-US" sz="2400" i="1" dirty="0" err="1">
                <a:latin typeface="Courier New" panose="02070309020205020404" pitchFamily="49" charset="0"/>
                <a:cs typeface="Courier New" panose="02070309020205020404" pitchFamily="49" charset="0"/>
              </a:rPr>
              <a:t>Ця</a:t>
            </a:r>
            <a:r>
              <a:rPr lang="en-US" sz="2400" i="1" dirty="0">
                <a:latin typeface="Courier New" panose="02070309020205020404" pitchFamily="49" charset="0"/>
                <a:cs typeface="Courier New" panose="02070309020205020404" pitchFamily="49" charset="0"/>
              </a:rPr>
              <a:t> </a:t>
            </a:r>
            <a:r>
              <a:rPr lang="en-US" sz="2400" i="1" dirty="0" err="1">
                <a:latin typeface="Courier New" panose="02070309020205020404" pitchFamily="49" charset="0"/>
                <a:cs typeface="Courier New" panose="02070309020205020404" pitchFamily="49" charset="0"/>
              </a:rPr>
              <a:t>процедура</a:t>
            </a:r>
            <a:r>
              <a:rPr lang="en-US" sz="2400" i="1" dirty="0">
                <a:latin typeface="Courier New" panose="02070309020205020404" pitchFamily="49" charset="0"/>
                <a:cs typeface="Courier New" panose="02070309020205020404" pitchFamily="49" charset="0"/>
              </a:rPr>
              <a:t> </a:t>
            </a:r>
            <a:r>
              <a:rPr lang="en-US" sz="2400" i="1" dirty="0" err="1">
                <a:latin typeface="Courier New" panose="02070309020205020404" pitchFamily="49" charset="0"/>
                <a:cs typeface="Courier New" panose="02070309020205020404" pitchFamily="49" charset="0"/>
              </a:rPr>
              <a:t>верхнього</a:t>
            </a:r>
            <a:r>
              <a:rPr lang="en-US" sz="2400" i="1" dirty="0">
                <a:latin typeface="Courier New" panose="02070309020205020404" pitchFamily="49" charset="0"/>
                <a:cs typeface="Courier New" panose="02070309020205020404" pitchFamily="49" charset="0"/>
              </a:rPr>
              <a:t> </a:t>
            </a:r>
            <a:r>
              <a:rPr lang="en-US" sz="2400" i="1" dirty="0" err="1">
                <a:latin typeface="Courier New" panose="02070309020205020404" pitchFamily="49" charset="0"/>
                <a:cs typeface="Courier New" panose="02070309020205020404" pitchFamily="49" charset="0"/>
              </a:rPr>
              <a:t>рівня</a:t>
            </a:r>
            <a:r>
              <a:rPr lang="en-US" sz="2400" i="1" dirty="0">
                <a:latin typeface="Courier New" panose="02070309020205020404" pitchFamily="49" charset="0"/>
                <a:cs typeface="Courier New" panose="02070309020205020404" pitchFamily="49" charset="0"/>
              </a:rPr>
              <a:t> - </a:t>
            </a:r>
            <a:r>
              <a:rPr lang="en-US" sz="2400" i="1" dirty="0" err="1">
                <a:latin typeface="Courier New" panose="02070309020205020404" pitchFamily="49" charset="0"/>
                <a:cs typeface="Courier New" panose="02070309020205020404" pitchFamily="49" charset="0"/>
              </a:rPr>
              <a:t>формує</a:t>
            </a:r>
            <a:r>
              <a:rPr lang="en-US" sz="2400" i="1" dirty="0">
                <a:latin typeface="Courier New" panose="02070309020205020404" pitchFamily="49" charset="0"/>
                <a:cs typeface="Courier New" panose="02070309020205020404" pitchFamily="49" charset="0"/>
              </a:rPr>
              <a:t> </a:t>
            </a:r>
            <a:r>
              <a:rPr lang="en-US" sz="2400" i="1" dirty="0" err="1">
                <a:latin typeface="Courier New" panose="02070309020205020404" pitchFamily="49" charset="0"/>
                <a:cs typeface="Courier New" panose="02070309020205020404" pitchFamily="49" charset="0"/>
              </a:rPr>
              <a:t>випуклий</a:t>
            </a:r>
            <a:endParaRPr lang="en-US" sz="2400" i="1" dirty="0">
              <a:latin typeface="Courier New" panose="02070309020205020404" pitchFamily="49" charset="0"/>
              <a:cs typeface="Courier New" panose="02070309020205020404" pitchFamily="49" charset="0"/>
            </a:endParaRPr>
          </a:p>
          <a:p>
            <a:pPr lvl="0" algn="l">
              <a:spcAft>
                <a:spcPts val="0"/>
              </a:spcAft>
            </a:pPr>
            <a:r>
              <a:rPr lang="en-US" sz="2400" i="1" dirty="0">
                <a:latin typeface="Courier New" panose="02070309020205020404" pitchFamily="49" charset="0"/>
                <a:cs typeface="Courier New" panose="02070309020205020404" pitchFamily="49" charset="0"/>
              </a:rPr>
              <a:t>   </a:t>
            </a:r>
            <a:r>
              <a:rPr lang="en-US" sz="2400" i="1" dirty="0" err="1">
                <a:latin typeface="Courier New" panose="02070309020205020404" pitchFamily="49" charset="0"/>
                <a:cs typeface="Courier New" panose="02070309020205020404" pitchFamily="49" charset="0"/>
              </a:rPr>
              <a:t>багатокутник</a:t>
            </a:r>
            <a:r>
              <a:rPr lang="en-US" sz="2400" i="1" dirty="0">
                <a:latin typeface="Courier New" panose="02070309020205020404" pitchFamily="49" charset="0"/>
                <a:cs typeface="Courier New" panose="02070309020205020404" pitchFamily="49" charset="0"/>
              </a:rPr>
              <a:t> з </a:t>
            </a:r>
            <a:r>
              <a:rPr lang="en-US" sz="2400" i="1" dirty="0" err="1">
                <a:latin typeface="Courier New" panose="02070309020205020404" pitchFamily="49" charset="0"/>
                <a:cs typeface="Courier New" panose="02070309020205020404" pitchFamily="49" charset="0"/>
              </a:rPr>
              <a:t>вершинами</a:t>
            </a:r>
            <a:r>
              <a:rPr lang="en-US" sz="2400" i="1" dirty="0">
                <a:latin typeface="Courier New" panose="02070309020205020404" pitchFamily="49" charset="0"/>
                <a:cs typeface="Courier New" panose="02070309020205020404" pitchFamily="49" charset="0"/>
              </a:rPr>
              <a:t> в </a:t>
            </a:r>
            <a:r>
              <a:rPr lang="en-US" sz="2400" i="1" dirty="0" err="1">
                <a:latin typeface="Courier New" panose="02070309020205020404" pitchFamily="49" charset="0"/>
                <a:cs typeface="Courier New" panose="02070309020205020404" pitchFamily="49" charset="0"/>
              </a:rPr>
              <a:t>списку</a:t>
            </a:r>
            <a:r>
              <a:rPr lang="en-US" sz="2400" i="1" dirty="0">
                <a:latin typeface="Courier New" panose="02070309020205020404" pitchFamily="49" charset="0"/>
                <a:cs typeface="Courier New" panose="02070309020205020404" pitchFamily="49" charset="0"/>
              </a:rPr>
              <a:t> P </a:t>
            </a:r>
            <a:r>
              <a:rPr lang="en-US" sz="2400" i="1" dirty="0" err="1" smtClean="0">
                <a:latin typeface="Courier New" panose="02070309020205020404" pitchFamily="49" charset="0"/>
                <a:cs typeface="Courier New" panose="02070309020205020404" pitchFamily="49" charset="0"/>
              </a:rPr>
              <a:t>дл</a:t>
            </a:r>
            <a:r>
              <a:rPr lang="ru-RU" sz="2400" i="1" dirty="0" smtClean="0">
                <a:latin typeface="Courier New" panose="02070309020205020404" pitchFamily="49" charset="0"/>
                <a:cs typeface="Courier New" panose="02070309020205020404" pitchFamily="49" charset="0"/>
              </a:rPr>
              <a:t>я </a:t>
            </a:r>
            <a:r>
              <a:rPr lang="en-US" sz="2400" i="1" dirty="0" err="1" smtClean="0">
                <a:latin typeface="Courier New" panose="02070309020205020404" pitchFamily="49" charset="0"/>
                <a:cs typeface="Courier New" panose="02070309020205020404" pitchFamily="49" charset="0"/>
              </a:rPr>
              <a:t>множини</a:t>
            </a:r>
            <a:r>
              <a:rPr lang="en-US" sz="2400" i="1" dirty="0" smtClean="0">
                <a:latin typeface="Courier New" panose="02070309020205020404" pitchFamily="49" charset="0"/>
                <a:cs typeface="Courier New" panose="02070309020205020404" pitchFamily="49" charset="0"/>
              </a:rPr>
              <a:t> </a:t>
            </a:r>
            <a:r>
              <a:rPr lang="ru-RU" sz="2400" i="1" dirty="0" smtClean="0">
                <a:latin typeface="Courier New" panose="02070309020205020404" pitchFamily="49" charset="0"/>
                <a:cs typeface="Courier New" panose="02070309020205020404" pitchFamily="49" charset="0"/>
              </a:rPr>
              <a:t>	</a:t>
            </a:r>
            <a:r>
              <a:rPr lang="en-US" sz="2400" i="1" dirty="0" err="1" smtClean="0">
                <a:latin typeface="Courier New" panose="02070309020205020404" pitchFamily="49" charset="0"/>
                <a:cs typeface="Courier New" panose="02070309020205020404" pitchFamily="49" charset="0"/>
              </a:rPr>
              <a:t>точок</a:t>
            </a:r>
            <a:r>
              <a:rPr lang="en-US" sz="2400" i="1" dirty="0" smtClean="0">
                <a:latin typeface="Courier New" panose="02070309020205020404" pitchFamily="49" charset="0"/>
                <a:cs typeface="Courier New" panose="02070309020205020404" pitchFamily="49" charset="0"/>
              </a:rPr>
              <a:t> </a:t>
            </a:r>
            <a:r>
              <a:rPr lang="en-US" sz="2400" i="1" dirty="0" err="1">
                <a:latin typeface="Courier New" panose="02070309020205020404" pitchFamily="49" charset="0"/>
                <a:cs typeface="Courier New" panose="02070309020205020404" pitchFamily="49" charset="0"/>
              </a:rPr>
              <a:t>із</a:t>
            </a:r>
            <a:r>
              <a:rPr lang="en-US" sz="2400" i="1" dirty="0">
                <a:latin typeface="Courier New" panose="02070309020205020404" pitchFamily="49" charset="0"/>
                <a:cs typeface="Courier New" panose="02070309020205020404" pitchFamily="49" charset="0"/>
              </a:rPr>
              <a:t> </a:t>
            </a:r>
            <a:r>
              <a:rPr lang="en-US" sz="2400" i="1" dirty="0" err="1">
                <a:latin typeface="Courier New" panose="02070309020205020404" pitchFamily="49" charset="0"/>
                <a:cs typeface="Courier New" panose="02070309020205020404" pitchFamily="49" charset="0"/>
              </a:rPr>
              <a:t>масиву</a:t>
            </a:r>
            <a:r>
              <a:rPr lang="en-US" sz="2400" i="1" dirty="0">
                <a:latin typeface="Courier New" panose="02070309020205020404" pitchFamily="49" charset="0"/>
                <a:cs typeface="Courier New" panose="02070309020205020404" pitchFamily="49" charset="0"/>
              </a:rPr>
              <a:t> L *)</a:t>
            </a:r>
          </a:p>
          <a:p>
            <a:pPr lvl="0" algn="l">
              <a:spcAft>
                <a:spcPts val="0"/>
              </a:spcAft>
            </a:pPr>
            <a:r>
              <a:rPr lang="en-US" sz="2400" dirty="0">
                <a:latin typeface="Courier New" panose="02070309020205020404" pitchFamily="49" charset="0"/>
                <a:cs typeface="Courier New" panose="02070309020205020404" pitchFamily="49" charset="0"/>
              </a:rPr>
              <a:t>VAR v,w,p1,p2: Point;</a:t>
            </a:r>
          </a:p>
          <a:p>
            <a:pPr lvl="0" algn="l">
              <a:spcAft>
                <a:spcPts val="0"/>
              </a:spcAft>
            </a:pPr>
            <a:r>
              <a:rPr lang="en-US" sz="2400" dirty="0">
                <a:latin typeface="Courier New" panose="02070309020205020404" pitchFamily="49" charset="0"/>
                <a:cs typeface="Courier New" panose="02070309020205020404" pitchFamily="49" charset="0"/>
              </a:rPr>
              <a:t>  i: INTEGER;</a:t>
            </a:r>
          </a:p>
          <a:p>
            <a:pPr lvl="0" algn="l">
              <a:spcAft>
                <a:spcPts val="0"/>
              </a:spcAft>
            </a:pPr>
            <a:r>
              <a:rPr lang="en-US" sz="2400" dirty="0">
                <a:latin typeface="Courier New" panose="02070309020205020404" pitchFamily="49" charset="0"/>
                <a:cs typeface="Courier New" panose="02070309020205020404" pitchFamily="49" charset="0"/>
              </a:rPr>
              <a:t>BEGIN</a:t>
            </a:r>
          </a:p>
          <a:p>
            <a:pPr lvl="0" algn="l">
              <a:spcAft>
                <a:spcPts val="0"/>
              </a:spcAft>
            </a:pPr>
            <a:r>
              <a:rPr lang="en-US" sz="2400" i="1" dirty="0">
                <a:latin typeface="Courier New" panose="02070309020205020404" pitchFamily="49" charset="0"/>
                <a:cs typeface="Courier New" panose="02070309020205020404" pitchFamily="49" charset="0"/>
              </a:rPr>
              <a:t>(* </a:t>
            </a:r>
            <a:r>
              <a:rPr lang="en-US" sz="2400" i="1" dirty="0" err="1">
                <a:latin typeface="Courier New" panose="02070309020205020404" pitchFamily="49" charset="0"/>
                <a:cs typeface="Courier New" panose="02070309020205020404" pitchFamily="49" charset="0"/>
              </a:rPr>
              <a:t>Лексикографічно</a:t>
            </a:r>
            <a:r>
              <a:rPr lang="en-US" sz="2400" i="1" dirty="0">
                <a:latin typeface="Courier New" panose="02070309020205020404" pitchFamily="49" charset="0"/>
                <a:cs typeface="Courier New" panose="02070309020205020404" pitchFamily="49" charset="0"/>
              </a:rPr>
              <a:t> </a:t>
            </a:r>
            <a:r>
              <a:rPr lang="en-US" sz="2400" i="1" dirty="0" err="1">
                <a:latin typeface="Courier New" panose="02070309020205020404" pitchFamily="49" charset="0"/>
                <a:cs typeface="Courier New" panose="02070309020205020404" pitchFamily="49" charset="0"/>
              </a:rPr>
              <a:t>впорядковуємо</a:t>
            </a:r>
            <a:r>
              <a:rPr lang="en-US" sz="2400" i="1" dirty="0">
                <a:latin typeface="Courier New" panose="02070309020205020404" pitchFamily="49" charset="0"/>
                <a:cs typeface="Courier New" panose="02070309020205020404" pitchFamily="49" charset="0"/>
              </a:rPr>
              <a:t> </a:t>
            </a:r>
            <a:r>
              <a:rPr lang="en-US" sz="2400" i="1" dirty="0" err="1">
                <a:latin typeface="Courier New" panose="02070309020205020404" pitchFamily="49" charset="0"/>
                <a:cs typeface="Courier New" panose="02070309020205020404" pitchFamily="49" charset="0"/>
              </a:rPr>
              <a:t>точки</a:t>
            </a:r>
            <a:r>
              <a:rPr lang="en-US" sz="2400" i="1" dirty="0">
                <a:latin typeface="Courier New" panose="02070309020205020404" pitchFamily="49" charset="0"/>
                <a:cs typeface="Courier New" panose="02070309020205020404" pitchFamily="49" charset="0"/>
              </a:rPr>
              <a:t> в </a:t>
            </a:r>
            <a:r>
              <a:rPr lang="en-US" sz="2400" i="1" dirty="0" err="1">
                <a:latin typeface="Courier New" panose="02070309020205020404" pitchFamily="49" charset="0"/>
                <a:cs typeface="Courier New" panose="02070309020205020404" pitchFamily="49" charset="0"/>
              </a:rPr>
              <a:t>масиві</a:t>
            </a:r>
            <a:r>
              <a:rPr lang="en-US" sz="2400" i="1" dirty="0">
                <a:latin typeface="Courier New" panose="02070309020205020404" pitchFamily="49" charset="0"/>
                <a:cs typeface="Courier New" panose="02070309020205020404" pitchFamily="49" charset="0"/>
              </a:rPr>
              <a:t> L </a:t>
            </a:r>
            <a:r>
              <a:rPr lang="en-US" sz="2400" i="1" dirty="0" err="1">
                <a:latin typeface="Courier New" panose="02070309020205020404" pitchFamily="49" charset="0"/>
                <a:cs typeface="Courier New" panose="02070309020205020404" pitchFamily="49" charset="0"/>
              </a:rPr>
              <a:t>за</a:t>
            </a:r>
            <a:r>
              <a:rPr lang="en-US" sz="2400" i="1" dirty="0">
                <a:latin typeface="Courier New" panose="02070309020205020404" pitchFamily="49" charset="0"/>
                <a:cs typeface="Courier New" panose="02070309020205020404" pitchFamily="49" charset="0"/>
              </a:rPr>
              <a:t> </a:t>
            </a:r>
            <a:r>
              <a:rPr lang="en-US" sz="2400" i="1" dirty="0" err="1" smtClean="0">
                <a:latin typeface="Courier New" panose="02070309020205020404" pitchFamily="49" charset="0"/>
                <a:cs typeface="Courier New" panose="02070309020205020404" pitchFamily="49" charset="0"/>
              </a:rPr>
              <a:t>збільшенням</a:t>
            </a:r>
            <a:r>
              <a:rPr lang="ru-RU" sz="2400" i="1" dirty="0" smtClean="0">
                <a:latin typeface="Courier New" panose="02070309020205020404" pitchFamily="49" charset="0"/>
                <a:cs typeface="Courier New" panose="02070309020205020404" pitchFamily="49" charset="0"/>
              </a:rPr>
              <a:t> </a:t>
            </a:r>
            <a:r>
              <a:rPr lang="en-US" sz="2400" i="1" dirty="0" err="1" smtClean="0">
                <a:latin typeface="Courier New" panose="02070309020205020404" pitchFamily="49" charset="0"/>
                <a:cs typeface="Courier New" panose="02070309020205020404" pitchFamily="49" charset="0"/>
              </a:rPr>
              <a:t>координат</a:t>
            </a:r>
            <a:r>
              <a:rPr lang="en-US" sz="2400" i="1" dirty="0" smtClean="0">
                <a:latin typeface="Courier New" panose="02070309020205020404" pitchFamily="49" charset="0"/>
                <a:cs typeface="Courier New" panose="02070309020205020404" pitchFamily="49" charset="0"/>
              </a:rPr>
              <a:t> </a:t>
            </a:r>
            <a:r>
              <a:rPr lang="en-US" sz="2400" i="1" dirty="0" err="1">
                <a:latin typeface="Courier New" panose="02070309020205020404" pitchFamily="49" charset="0"/>
                <a:cs typeface="Courier New" panose="02070309020205020404" pitchFamily="49" charset="0"/>
              </a:rPr>
              <a:t>x,y</a:t>
            </a:r>
            <a:r>
              <a:rPr lang="en-US" sz="2400" i="1" dirty="0">
                <a:latin typeface="Courier New" panose="02070309020205020404" pitchFamily="49" charset="0"/>
                <a:cs typeface="Courier New" panose="02070309020205020404" pitchFamily="49" charset="0"/>
              </a:rPr>
              <a:t> *)</a:t>
            </a:r>
          </a:p>
          <a:p>
            <a:pPr lvl="0" algn="l">
              <a:spcAft>
                <a:spcPts val="0"/>
              </a:spcAft>
            </a:pPr>
            <a:r>
              <a:rPr lang="en-US" sz="2400" dirty="0">
                <a:latin typeface="Courier New" panose="02070309020205020404" pitchFamily="49" charset="0"/>
                <a:cs typeface="Courier New" panose="02070309020205020404" pitchFamily="49" charset="0"/>
              </a:rPr>
              <a:t>  </a:t>
            </a:r>
            <a:r>
              <a:rPr lang="en-US" sz="2400" dirty="0" err="1">
                <a:latin typeface="Courier New" panose="02070309020205020404" pitchFamily="49" charset="0"/>
                <a:cs typeface="Courier New" panose="02070309020205020404" pitchFamily="49" charset="0"/>
              </a:rPr>
              <a:t>MergeSort</a:t>
            </a:r>
            <a:r>
              <a:rPr lang="en-US" sz="2400" dirty="0">
                <a:latin typeface="Courier New" panose="02070309020205020404" pitchFamily="49" charset="0"/>
                <a:cs typeface="Courier New" panose="02070309020205020404" pitchFamily="49" charset="0"/>
              </a:rPr>
              <a:t>(L,0,n);</a:t>
            </a:r>
          </a:p>
          <a:p>
            <a:pPr lvl="0" algn="l">
              <a:spcAft>
                <a:spcPts val="0"/>
              </a:spcAft>
            </a:pPr>
            <a:r>
              <a:rPr lang="en-US" sz="2400" i="1" dirty="0" smtClean="0">
                <a:latin typeface="Courier New" panose="02070309020205020404" pitchFamily="49" charset="0"/>
                <a:cs typeface="Courier New" panose="02070309020205020404" pitchFamily="49" charset="0"/>
              </a:rPr>
              <a:t>(*</a:t>
            </a:r>
            <a:r>
              <a:rPr lang="en-US" sz="2400" i="1" dirty="0" err="1" smtClean="0">
                <a:latin typeface="Courier New" panose="02070309020205020404" pitchFamily="49" charset="0"/>
                <a:cs typeface="Courier New" panose="02070309020205020404" pitchFamily="49" charset="0"/>
              </a:rPr>
              <a:t>Будуємо</a:t>
            </a:r>
            <a:r>
              <a:rPr lang="en-US" sz="2400" i="1" dirty="0" smtClean="0">
                <a:latin typeface="Courier New" panose="02070309020205020404" pitchFamily="49" charset="0"/>
                <a:cs typeface="Courier New" panose="02070309020205020404" pitchFamily="49" charset="0"/>
              </a:rPr>
              <a:t> </a:t>
            </a:r>
            <a:r>
              <a:rPr lang="en-US" sz="2400" i="1" dirty="0" err="1">
                <a:latin typeface="Courier New" panose="02070309020205020404" pitchFamily="49" charset="0"/>
                <a:cs typeface="Courier New" panose="02070309020205020404" pitchFamily="49" charset="0"/>
              </a:rPr>
              <a:t>випуклу</a:t>
            </a:r>
            <a:r>
              <a:rPr lang="en-US" sz="2400" i="1" dirty="0">
                <a:latin typeface="Courier New" panose="02070309020205020404" pitchFamily="49" charset="0"/>
                <a:cs typeface="Courier New" panose="02070309020205020404" pitchFamily="49" charset="0"/>
              </a:rPr>
              <a:t> </a:t>
            </a:r>
            <a:r>
              <a:rPr lang="en-US" sz="2400" i="1" dirty="0" err="1">
                <a:latin typeface="Courier New" panose="02070309020205020404" pitchFamily="49" charset="0"/>
                <a:cs typeface="Courier New" panose="02070309020205020404" pitchFamily="49" charset="0"/>
              </a:rPr>
              <a:t>оболонку</a:t>
            </a:r>
            <a:r>
              <a:rPr lang="en-US" sz="2400" i="1" dirty="0">
                <a:latin typeface="Courier New" panose="02070309020205020404" pitchFamily="49" charset="0"/>
                <a:cs typeface="Courier New" panose="02070309020205020404" pitchFamily="49" charset="0"/>
              </a:rPr>
              <a:t> </a:t>
            </a:r>
            <a:r>
              <a:rPr lang="en-US" sz="2400" i="1" dirty="0" err="1">
                <a:latin typeface="Courier New" panose="02070309020205020404" pitchFamily="49" charset="0"/>
                <a:cs typeface="Courier New" panose="02070309020205020404" pitchFamily="49" charset="0"/>
              </a:rPr>
              <a:t>для</a:t>
            </a:r>
            <a:r>
              <a:rPr lang="en-US" sz="2400" i="1" dirty="0">
                <a:latin typeface="Courier New" panose="02070309020205020404" pitchFamily="49" charset="0"/>
                <a:cs typeface="Courier New" panose="02070309020205020404" pitchFamily="49" charset="0"/>
              </a:rPr>
              <a:t> </a:t>
            </a:r>
            <a:r>
              <a:rPr lang="en-US" sz="2400" i="1" dirty="0" err="1">
                <a:latin typeface="Courier New" panose="02070309020205020404" pitchFamily="49" charset="0"/>
                <a:cs typeface="Courier New" panose="02070309020205020404" pitchFamily="49" charset="0"/>
              </a:rPr>
              <a:t>впорядкованого</a:t>
            </a:r>
            <a:r>
              <a:rPr lang="en-US" sz="2400" i="1" dirty="0">
                <a:latin typeface="Courier New" panose="02070309020205020404" pitchFamily="49" charset="0"/>
                <a:cs typeface="Courier New" panose="02070309020205020404" pitchFamily="49" charset="0"/>
              </a:rPr>
              <a:t> </a:t>
            </a:r>
            <a:r>
              <a:rPr lang="en-US" sz="2400" i="1" dirty="0" err="1">
                <a:latin typeface="Courier New" panose="02070309020205020404" pitchFamily="49" charset="0"/>
                <a:cs typeface="Courier New" panose="02070309020205020404" pitchFamily="49" charset="0"/>
              </a:rPr>
              <a:t>масиву</a:t>
            </a:r>
            <a:r>
              <a:rPr lang="en-US" sz="2400" i="1" dirty="0">
                <a:latin typeface="Courier New" panose="02070309020205020404" pitchFamily="49" charset="0"/>
                <a:cs typeface="Courier New" panose="02070309020205020404" pitchFamily="49" charset="0"/>
              </a:rPr>
              <a:t> *)</a:t>
            </a:r>
            <a:r>
              <a:rPr lang="en-US" sz="2400" dirty="0">
                <a:latin typeface="Courier New" panose="02070309020205020404" pitchFamily="49" charset="0"/>
                <a:cs typeface="Courier New" panose="02070309020205020404" pitchFamily="49" charset="0"/>
              </a:rPr>
              <a:t>  </a:t>
            </a:r>
          </a:p>
          <a:p>
            <a:pPr lvl="0" algn="l">
              <a:spcAft>
                <a:spcPts val="0"/>
              </a:spcAft>
            </a:pPr>
            <a:r>
              <a:rPr lang="en-US" sz="2400" dirty="0">
                <a:latin typeface="Courier New" panose="02070309020205020404" pitchFamily="49" charset="0"/>
                <a:cs typeface="Courier New" panose="02070309020205020404" pitchFamily="49" charset="0"/>
              </a:rPr>
              <a:t>  P:=ConvexPolygon(L,0,n);</a:t>
            </a:r>
          </a:p>
          <a:p>
            <a:pPr lvl="0" algn="l">
              <a:spcAft>
                <a:spcPts val="0"/>
              </a:spcAft>
            </a:pPr>
            <a:r>
              <a:rPr lang="en-US" sz="2400" dirty="0">
                <a:latin typeface="Courier New" panose="02070309020205020404" pitchFamily="49" charset="0"/>
                <a:cs typeface="Courier New" panose="02070309020205020404" pitchFamily="49" charset="0"/>
              </a:rPr>
              <a:t>END;</a:t>
            </a:r>
          </a:p>
        </p:txBody>
      </p:sp>
    </p:spTree>
    <p:extLst>
      <p:ext uri="{BB962C8B-B14F-4D97-AF65-F5344CB8AC3E}">
        <p14:creationId xmlns:p14="http://schemas.microsoft.com/office/powerpoint/2010/main" val="42318871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heme/theme1.xml><?xml version="1.0" encoding="utf-8"?>
<a:theme xmlns:a="http://schemas.openxmlformats.org/drawingml/2006/main" name="Default">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6664</TotalTime>
  <Words>9463</Words>
  <Application>Microsoft Office PowerPoint</Application>
  <PresentationFormat>Custom</PresentationFormat>
  <Paragraphs>993</Paragraphs>
  <Slides>195</Slides>
  <Notes>195</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195</vt:i4>
      </vt:variant>
    </vt:vector>
  </HeadingPairs>
  <TitlesOfParts>
    <vt:vector size="208" baseType="lpstr">
      <vt:lpstr>MS Gothic</vt:lpstr>
      <vt:lpstr>Arial</vt:lpstr>
      <vt:lpstr>Arial Unicode MS</vt:lpstr>
      <vt:lpstr>Calibri</vt:lpstr>
      <vt:lpstr>Courier New</vt:lpstr>
      <vt:lpstr>inherit</vt:lpstr>
      <vt:lpstr>Lucida Sans Unicode</vt:lpstr>
      <vt:lpstr>StarSymbol</vt:lpstr>
      <vt:lpstr>Symbol</vt:lpstr>
      <vt:lpstr>Tahoma</vt:lpstr>
      <vt:lpstr>Times New Roman</vt:lpstr>
      <vt:lpstr>TimesNewRoman</vt:lpstr>
      <vt:lpstr>Default</vt:lpstr>
      <vt:lpstr>PowerPoint Presentation</vt:lpstr>
      <vt:lpstr>Обчислювальна геометрія – розділ інформатики, у якому вивчаються алгоритми для вирішення геометричних задач (тріангуляція, побудова випуклої оболонки, побудова minimal bounding box, визначення приналежності одного об’єкта іншому, пошук їх перетину та т.і.) та структури даних для зберігання та обробки геометричної інформації з n-мірного простору.  Обчислювальна геометрія використовується у розпізнаванні образів, машинній графіці, інженерному проектування та ін.</vt:lpstr>
      <vt:lpstr>Основними розділами обчислювальної геометрії є: Комбінаторна обчислювальна геометрія (алгоритмічна геометрія), яка розглядає геометричні об'єкти як дискретні сутності. Основоположною книгою по цій темі є книга Препарати та Шеймоса (1985); термін «обчислювальна геометрія» вперше був використаний Шеймосом у статті 1975 р. Чисельна обчислювальна геометрія, також названа машинна геометрія чи геометричне моделювання, яка має справу в основному з представленням об'єктів реального світу в формі придатній для подальшої комп'ютерної обробки. Цей розділ можна розглядати як подальший розвиток нарисної геометрії та часто розглядається як розділ комп'ютерної графіки. Термін «обчислювальна геометрія» в такому сенсі вживався з 1971.</vt:lpstr>
      <vt:lpstr>Підручники</vt:lpstr>
      <vt:lpstr>Основні поняття обчислювальної геометрії (1)</vt:lpstr>
      <vt:lpstr>Основні поняття обчислювальної геометрії (2)</vt:lpstr>
      <vt:lpstr>Основні поняття обчислювальної геометрії (3)</vt:lpstr>
      <vt:lpstr>Основні поняття обчислювальної геометрії (4)</vt:lpstr>
      <vt:lpstr>Модель обчислень </vt:lpstr>
      <vt:lpstr>Модель обчислень</vt:lpstr>
      <vt:lpstr>Модель обчислень</vt:lpstr>
      <vt:lpstr>Приклад - задача ПОШУК</vt:lpstr>
      <vt:lpstr>Задача ПОШУК</vt:lpstr>
      <vt:lpstr>Задача ПОШУК</vt:lpstr>
      <vt:lpstr>Задача ПОШУК</vt:lpstr>
      <vt:lpstr>Міра складності</vt:lpstr>
      <vt:lpstr>Міра складності</vt:lpstr>
      <vt:lpstr>Міра складності</vt:lpstr>
      <vt:lpstr>Асимптотичний аналіз</vt:lpstr>
      <vt:lpstr>Асимптотичний аналіз</vt:lpstr>
      <vt:lpstr>Асимптотичний аналіз</vt:lpstr>
      <vt:lpstr>Асимптотична нотація</vt:lpstr>
      <vt:lpstr>Асимптотична нотація</vt:lpstr>
      <vt:lpstr>Асимптотична нотація</vt:lpstr>
      <vt:lpstr>Рекурсиві алгоритми</vt:lpstr>
      <vt:lpstr>Рекурсивні алгоритми</vt:lpstr>
      <vt:lpstr>Рекурсивні алгоритми</vt:lpstr>
      <vt:lpstr>Алгоритм сортування шляхом вибірки</vt:lpstr>
      <vt:lpstr>Алгоритм сортування шляхом вибірки</vt:lpstr>
      <vt:lpstr>Алгоритми «розділяй і володарюй»</vt:lpstr>
      <vt:lpstr>Сортування злиттям</vt:lpstr>
      <vt:lpstr>PowerPoint Presentation</vt:lpstr>
      <vt:lpstr>Сортування злиттям</vt:lpstr>
      <vt:lpstr>Оцінка складності задачі</vt:lpstr>
      <vt:lpstr>Оцінка складності задачі</vt:lpstr>
      <vt:lpstr>Алгоритми геометричного пошуку</vt:lpstr>
      <vt:lpstr>Задача двійкового пошуку</vt:lpstr>
      <vt:lpstr>Задача двійкового пошуку</vt:lpstr>
      <vt:lpstr>Двійковий пошук</vt:lpstr>
      <vt:lpstr>Геометричний пошук</vt:lpstr>
      <vt:lpstr>Геометричний пошук</vt:lpstr>
      <vt:lpstr>Геометричний пошук</vt:lpstr>
      <vt:lpstr>Головні моделі геометричного пошуку</vt:lpstr>
      <vt:lpstr>Локалізація точки в простому багатокутнику при унікальному запиті</vt:lpstr>
      <vt:lpstr>Локализація точки в багатокутнику</vt:lpstr>
      <vt:lpstr>Алгоритм локалізації точки в простому багатокутнику</vt:lpstr>
      <vt:lpstr>Алгоритм локалізації точки в простому багатокутнику</vt:lpstr>
      <vt:lpstr>Алгоритм локалізації точки в простому багатокутнику</vt:lpstr>
      <vt:lpstr>Локалізація точки в опуклому багатокутнику при масовому запиті</vt:lpstr>
      <vt:lpstr>Локалізація точки в опуклому багатокутнику при масовому запиті</vt:lpstr>
      <vt:lpstr>Локалізація точки в опуклому багатокутнику при масовому запиті</vt:lpstr>
      <vt:lpstr>Локалізація точки в опуклому багатокутнику при масовому запиті</vt:lpstr>
      <vt:lpstr>Геометрична побудова</vt:lpstr>
      <vt:lpstr>Алгоритмічна парадигма</vt:lpstr>
      <vt:lpstr>Попередня обробка</vt:lpstr>
      <vt:lpstr>Перевірка потрапляння точки в клин</vt:lpstr>
      <vt:lpstr>PowerPoint Presentation</vt:lpstr>
      <vt:lpstr>PowerPoint Presentation</vt:lpstr>
      <vt:lpstr>PowerPoint Presentation</vt:lpstr>
      <vt:lpstr>Призначення попередньої обробки</vt:lpstr>
      <vt:lpstr>Теорема</vt:lpstr>
      <vt:lpstr>Планарні графи</vt:lpstr>
      <vt:lpstr>Плоске укладання планарного графа</vt:lpstr>
      <vt:lpstr>Прямолінійне укладання</vt:lpstr>
      <vt:lpstr>Теорема Ейлера</vt:lpstr>
      <vt:lpstr>Локалізація точки в планарному підрозбитті</vt:lpstr>
      <vt:lpstr>Локалізація точки в планарному підрозбитті</vt:lpstr>
      <vt:lpstr>Метод смуг</vt:lpstr>
      <vt:lpstr>Метод смуг</vt:lpstr>
      <vt:lpstr>Метод смуг</vt:lpstr>
      <vt:lpstr>Перетин смуг з графом</vt:lpstr>
      <vt:lpstr>Реалізація методу</vt:lpstr>
      <vt:lpstr>Теорема</vt:lpstr>
      <vt:lpstr>Побудова опуклих оболонок</vt:lpstr>
      <vt:lpstr>Побудова опуклих оболонок</vt:lpstr>
      <vt:lpstr>Метод Джарвіса  (загортання подарунка)</vt:lpstr>
      <vt:lpstr>Метод Джарвіса</vt:lpstr>
      <vt:lpstr>Метод Джарвіса</vt:lpstr>
      <vt:lpstr>Метод Джарвіса</vt:lpstr>
      <vt:lpstr>Метод Джарвіса</vt:lpstr>
      <vt:lpstr>Метод Грехема</vt:lpstr>
      <vt:lpstr>Метод Грехема</vt:lpstr>
      <vt:lpstr>Метод Грехема</vt:lpstr>
      <vt:lpstr>Метод Грехема</vt:lpstr>
      <vt:lpstr>Метод Грехема</vt:lpstr>
      <vt:lpstr>Метод Грехема</vt:lpstr>
      <vt:lpstr>Метод Грехема</vt:lpstr>
      <vt:lpstr>Метод Грехема</vt:lpstr>
      <vt:lpstr>Метод Грехема</vt:lpstr>
      <vt:lpstr>Метод Грехема</vt:lpstr>
      <vt:lpstr>Злиття випуклих оболонок</vt:lpstr>
      <vt:lpstr>Злиття випуклих оболонок</vt:lpstr>
      <vt:lpstr>Злиття випуклих оболонок</vt:lpstr>
      <vt:lpstr>Злиття випуклих оболонок</vt:lpstr>
      <vt:lpstr>Злиття випуклих оболонок</vt:lpstr>
      <vt:lpstr>PowerPoint Presentation</vt:lpstr>
      <vt:lpstr>PowerPoint Presentation</vt:lpstr>
      <vt:lpstr>Злиття випуклих оболонок</vt:lpstr>
      <vt:lpstr>Злиття випуклих оболонок</vt:lpstr>
      <vt:lpstr>PowerPoint Presentation</vt:lpstr>
      <vt:lpstr>Модифицированный метод Джарвиса для поиска замкнутых контуров </vt:lpstr>
      <vt:lpstr>Постановка задачи</vt:lpstr>
      <vt:lpstr>Классический алгоритм Джарвиса для нахождения выпуклой оболочки</vt:lpstr>
      <vt:lpstr>Иллюстрация ППЛГ с внешними и внутренними контурами</vt:lpstr>
      <vt:lpstr>Модификация алгоритма</vt:lpstr>
      <vt:lpstr>Алгоритм нахождения  внешнего контура</vt:lpstr>
      <vt:lpstr>Алгоритм нахождения  внешнего контура</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Тріангуляція методом вирівнювання-виїмка</vt:lpstr>
      <vt:lpstr>Приклади тріангуляції</vt:lpstr>
      <vt:lpstr>Компонентне підрозбиття області моделювання</vt:lpstr>
      <vt:lpstr>Подальший розрахунок фізичних характеристик за допомогою методів кінцевих елементів</vt:lpstr>
      <vt:lpstr>Способи формування трикутних елементів</vt:lpstr>
      <vt:lpstr>Тріангуляція методом вирівнювання-виїмка</vt:lpstr>
      <vt:lpstr>Побудова нових трикутників</vt:lpstr>
      <vt:lpstr>Вирівнювання</vt:lpstr>
      <vt:lpstr>Виїмка</vt:lpstr>
      <vt:lpstr>Критерій вибору методу вирівнювання або виїмка</vt:lpstr>
      <vt:lpstr>Довжина загального ребра  при виїмці</vt:lpstr>
      <vt:lpstr>Збіжність методу</vt:lpstr>
      <vt:lpstr>Обмеження для побудови трикутників методом виїмка</vt:lpstr>
      <vt:lpstr>Перевірка перетину кордону області тріангуляції</vt:lpstr>
      <vt:lpstr>Перевірка перетину ребер</vt:lpstr>
      <vt:lpstr>Ілюстрація перетину ребром BD межі області тріангуляції</vt:lpstr>
      <vt:lpstr>Складність методу</vt:lpstr>
      <vt:lpstr>Реалізація в Матлаб PDE</vt:lpstr>
      <vt:lpstr>3D Генерація сітки</vt:lpstr>
      <vt:lpstr>3D Генерація сітки</vt:lpstr>
      <vt:lpstr>Програмне забезпечення</vt:lpstr>
      <vt:lpstr>Gmsh</vt:lpstr>
      <vt:lpstr>Поліпшення якості дискретизації  і оптимізація сіток  методом барицентрів</vt:lpstr>
      <vt:lpstr>Попередні результати дискретизації</vt:lpstr>
      <vt:lpstr>Якість дискретизації залежить від двох критеріїв:</vt:lpstr>
      <vt:lpstr>Критерії дискретизації</vt:lpstr>
      <vt:lpstr>Оптимізація дискретизації</vt:lpstr>
      <vt:lpstr>Регуляризація сітки для методу вирівнювання-виїмка</vt:lpstr>
      <vt:lpstr>Метод барицентрів</vt:lpstr>
      <vt:lpstr>Метод барицентрів</vt:lpstr>
      <vt:lpstr>Ітераційні методи регуляризації</vt:lpstr>
      <vt:lpstr> У загальному вигляді метод барицентрів для двовимірного випадку</vt:lpstr>
      <vt:lpstr>Організація циклів зміщення барицентрів</vt:lpstr>
      <vt:lpstr>Характер зменшення довжини переміщення точок при регуляризації невеликої області двома методами</vt:lpstr>
      <vt:lpstr>Приклади</vt:lpstr>
      <vt:lpstr>Приклади</vt:lpstr>
      <vt:lpstr>Приклади</vt:lpstr>
      <vt:lpstr>Приклади</vt:lpstr>
      <vt:lpstr>Приклади</vt:lpstr>
      <vt:lpstr>Прямий метод регуляризації</vt:lpstr>
      <vt:lpstr>PowerPoint Presentation</vt:lpstr>
      <vt:lpstr>Прямий метод</vt:lpstr>
      <vt:lpstr>Матрична форма</vt:lpstr>
      <vt:lpstr>Матрична форма</vt:lpstr>
      <vt:lpstr>Матрична форма </vt:lpstr>
      <vt:lpstr>Діаграми Вороного</vt:lpstr>
      <vt:lpstr>Діаграми Вороного</vt:lpstr>
      <vt:lpstr>Діаграми Вороного</vt:lpstr>
      <vt:lpstr>Діаграми Вороного</vt:lpstr>
      <vt:lpstr>Діаграми Вороного</vt:lpstr>
      <vt:lpstr>Діаграми Вороного</vt:lpstr>
      <vt:lpstr>Властивості діаграм Вороного</vt:lpstr>
      <vt:lpstr>Діаграми Вороного</vt:lpstr>
      <vt:lpstr>Приклади діаграм Вороного</vt:lpstr>
      <vt:lpstr>Приклади</vt:lpstr>
      <vt:lpstr>Фізичні об'єкти</vt:lpstr>
      <vt:lpstr>Географія. Розташування адміністративних центрів.</vt:lpstr>
      <vt:lpstr>3D Діаграми Вороного</vt:lpstr>
      <vt:lpstr>PowerPoint Presentation</vt:lpstr>
      <vt:lpstr>Тріангуляція Делоне</vt:lpstr>
      <vt:lpstr>Тріангуляція Делоне</vt:lpstr>
      <vt:lpstr>Тріангуляція Делоне</vt:lpstr>
      <vt:lpstr>Тріангуляція Делоне</vt:lpstr>
      <vt:lpstr>Алгоритм відбору трикутних граней</vt:lpstr>
      <vt:lpstr>Перетворення подвійних графів</vt:lpstr>
      <vt:lpstr>Перетворення подвійних графів</vt:lpstr>
      <vt:lpstr>Перетворення подвійних графів</vt:lpstr>
      <vt:lpstr>Тріангуляція методом "розділяй і володарюй"</vt:lpstr>
      <vt:lpstr>Алгоритм побудови тріангуляції Делоне</vt:lpstr>
      <vt:lpstr>Об'єднання двох тріангуляцій</vt:lpstr>
      <vt:lpstr>Парадигми об'єднання тріангуляцій</vt:lpstr>
      <vt:lpstr>"Видаляй і будуй"</vt:lpstr>
      <vt:lpstr>Початковий крок алгоритму</vt:lpstr>
      <vt:lpstr>Пошук наступного трикутника</vt:lpstr>
      <vt:lpstr>Згадаємо властивості тріангуляції Делоне</vt:lpstr>
      <vt:lpstr>Ріст "бульбашки"</vt:lpstr>
      <vt:lpstr>Побудова нового трикутника</vt:lpstr>
      <vt:lpstr>Видалення трикутників</vt:lpstr>
      <vt:lpstr>Оцінка трудомісткості</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Alex</dc:creator>
  <cp:lastModifiedBy>Alex</cp:lastModifiedBy>
  <cp:revision>213</cp:revision>
  <cp:lastPrinted>2006-09-01T13:21:57Z</cp:lastPrinted>
  <dcterms:created xsi:type="dcterms:W3CDTF">2006-07-27T16:06:08Z</dcterms:created>
  <dcterms:modified xsi:type="dcterms:W3CDTF">2020-12-08T14:39:13Z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fo 1">
    <vt:lpwstr/>
  </property>
  <property fmtid="{D5CDD505-2E9C-101B-9397-08002B2CF9AE}" pid="3" name="Info 2">
    <vt:lpwstr/>
  </property>
  <property fmtid="{D5CDD505-2E9C-101B-9397-08002B2CF9AE}" pid="4" name="Info 3">
    <vt:lpwstr/>
  </property>
  <property fmtid="{D5CDD505-2E9C-101B-9397-08002B2CF9AE}" pid="5" name="Info 4">
    <vt:lpwstr/>
  </property>
</Properties>
</file>